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63" r:id="rId3"/>
    <p:sldId id="258" r:id="rId4"/>
    <p:sldId id="259" r:id="rId5"/>
    <p:sldId id="260" r:id="rId6"/>
    <p:sldId id="262"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2ED95D4-A559-485C-A2A6-2CE37E1B2EA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D95D4-A559-485C-A2A6-2CE37E1B2EA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D95D4-A559-485C-A2A6-2CE37E1B2EA9}" type="slidenum">
              <a:rPr lang="en-IN" smtClean="0"/>
              <a:pPr/>
              <a:t>‹#›</a:t>
            </a:fld>
            <a:endParaRPr lang="en-IN"/>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4FC8D9-5F58-484F-96F3-40C57FF8378A}" type="datetimeFigureOut">
              <a:rPr lang="en-IN" smtClean="0"/>
              <a:pPr/>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A2ED95D4-A559-485C-A2A6-2CE37E1B2EA9}"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4FC8D9-5F58-484F-96F3-40C57FF8378A}" type="datetimeFigureOut">
              <a:rPr lang="en-IN" smtClean="0"/>
              <a:pPr/>
              <a:t>15-10-2019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ED95D4-A559-485C-A2A6-2CE37E1B2EA9}"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ransition spd="slow">
    <p:wip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7110" y="1938271"/>
            <a:ext cx="9913870" cy="1828800"/>
          </a:xfrm>
        </p:spPr>
        <p:txBody>
          <a:bodyPr/>
          <a:lstStyle/>
          <a:p>
            <a:r>
              <a:rPr lang="en-US" dirty="0" smtClean="0"/>
              <a:t>DFA which will accept string with even no of zero  </a:t>
            </a:r>
            <a:endParaRPr lang="en-US" dirty="0"/>
          </a:p>
        </p:txBody>
      </p:sp>
      <p:sp>
        <p:nvSpPr>
          <p:cNvPr id="6" name="TextBox 5"/>
          <p:cNvSpPr txBox="1"/>
          <p:nvPr/>
        </p:nvSpPr>
        <p:spPr>
          <a:xfrm flipH="1">
            <a:off x="5171511" y="4456088"/>
            <a:ext cx="6792962" cy="830997"/>
          </a:xfrm>
          <a:prstGeom prst="rect">
            <a:avLst/>
          </a:prstGeom>
          <a:noFill/>
        </p:spPr>
        <p:txBody>
          <a:bodyPr wrap="square" rtlCol="0">
            <a:spAutoFit/>
          </a:bodyPr>
          <a:lstStyle/>
          <a:p>
            <a:r>
              <a:rPr lang="en-US" sz="2400" dirty="0" smtClean="0"/>
              <a:t>Presented by – </a:t>
            </a:r>
            <a:r>
              <a:rPr lang="en-US" sz="2400" dirty="0" err="1" smtClean="0"/>
              <a:t>Vijayshree</a:t>
            </a:r>
            <a:r>
              <a:rPr lang="en-US" sz="2400" dirty="0" smtClean="0"/>
              <a:t> B. Lokhande(36051)</a:t>
            </a:r>
          </a:p>
          <a:p>
            <a:r>
              <a:rPr lang="en-US" sz="2400" dirty="0"/>
              <a:t> </a:t>
            </a:r>
            <a:r>
              <a:rPr lang="en-US" sz="2400" dirty="0" smtClean="0"/>
              <a:t>                         </a:t>
            </a:r>
            <a:r>
              <a:rPr lang="en-US" sz="2400" dirty="0" err="1" smtClean="0"/>
              <a:t>Saurabh</a:t>
            </a:r>
            <a:r>
              <a:rPr lang="en-US" sz="2400" dirty="0" smtClean="0"/>
              <a:t> Mahajan(36052)</a:t>
            </a:r>
          </a:p>
        </p:txBody>
      </p:sp>
    </p:spTree>
    <p:extLst>
      <p:ext uri="{BB962C8B-B14F-4D97-AF65-F5344CB8AC3E}">
        <p14:creationId xmlns:p14="http://schemas.microsoft.com/office/powerpoint/2010/main" val="356158339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48359"/>
            <a:ext cx="10972800" cy="4389120"/>
          </a:xfrm>
        </p:spPr>
        <p:txBody>
          <a:bodyPr>
            <a:normAutofit fontScale="92500" lnSpcReduction="10000"/>
          </a:bodyPr>
          <a:lstStyle/>
          <a:p>
            <a:pPr marL="0" indent="0">
              <a:buNone/>
            </a:pPr>
            <a:r>
              <a:rPr lang="en-US" dirty="0"/>
              <a:t> DEOGIRI INSTIUTE OF ENGINEERING AND MANAGEMENT STUDIES.</a:t>
            </a:r>
          </a:p>
          <a:p>
            <a:pPr marL="0" indent="0" algn="ctr">
              <a:buNone/>
            </a:pPr>
            <a:r>
              <a:rPr lang="en-US" dirty="0" smtClean="0"/>
              <a:t>Topic</a:t>
            </a:r>
          </a:p>
          <a:p>
            <a:pPr marL="0" indent="0" algn="ctr">
              <a:buNone/>
            </a:pPr>
            <a:r>
              <a:rPr lang="en-US" dirty="0"/>
              <a:t>DFA which will accept string with even no of zero </a:t>
            </a:r>
          </a:p>
          <a:p>
            <a:pPr marL="0" indent="0" algn="ctr">
              <a:buNone/>
            </a:pPr>
            <a:r>
              <a:rPr lang="en-US" dirty="0" smtClean="0">
                <a:cs typeface="Times New Roman" panose="02020603050405020304" pitchFamily="18" charset="0"/>
              </a:rPr>
              <a:t>By</a:t>
            </a:r>
            <a:endParaRPr lang="en-US" dirty="0">
              <a:cs typeface="Times New Roman" panose="02020603050405020304" pitchFamily="18" charset="0"/>
            </a:endParaRPr>
          </a:p>
          <a:p>
            <a:pPr marL="0" indent="0" algn="ctr">
              <a:buNone/>
            </a:pPr>
            <a:r>
              <a:rPr lang="en-US" dirty="0">
                <a:cs typeface="Times New Roman" panose="02020603050405020304" pitchFamily="18" charset="0"/>
              </a:rPr>
              <a:t> </a:t>
            </a:r>
            <a:r>
              <a:rPr lang="en-US" dirty="0" err="1" smtClean="0">
                <a:cs typeface="Times New Roman" panose="02020603050405020304" pitchFamily="18" charset="0"/>
              </a:rPr>
              <a:t>Vijayshree</a:t>
            </a:r>
            <a:r>
              <a:rPr lang="en-US" dirty="0" smtClean="0">
                <a:cs typeface="Times New Roman" panose="02020603050405020304" pitchFamily="18" charset="0"/>
              </a:rPr>
              <a:t> Lokhande(36051)</a:t>
            </a:r>
          </a:p>
          <a:p>
            <a:pPr marL="0" indent="0" algn="ctr">
              <a:buNone/>
            </a:pPr>
            <a:r>
              <a:rPr lang="en-US" dirty="0" err="1" smtClean="0">
                <a:cs typeface="Times New Roman" panose="02020603050405020304" pitchFamily="18" charset="0"/>
              </a:rPr>
              <a:t>Saurabh</a:t>
            </a:r>
            <a:r>
              <a:rPr lang="en-US" dirty="0" smtClean="0">
                <a:cs typeface="Times New Roman" panose="02020603050405020304" pitchFamily="18" charset="0"/>
              </a:rPr>
              <a:t> Mahajan(36052)</a:t>
            </a:r>
            <a:endParaRPr lang="en-US" dirty="0">
              <a:cs typeface="Times New Roman" panose="02020603050405020304" pitchFamily="18" charset="0"/>
            </a:endParaRPr>
          </a:p>
          <a:p>
            <a:pPr marL="0" indent="0" algn="ctr">
              <a:buNone/>
            </a:pPr>
            <a:r>
              <a:rPr lang="en-US" dirty="0">
                <a:cs typeface="Times New Roman" panose="02020603050405020304" pitchFamily="18" charset="0"/>
              </a:rPr>
              <a:t>  </a:t>
            </a:r>
            <a:endParaRPr lang="en-US" dirty="0" smtClean="0">
              <a:cs typeface="Times New Roman" panose="02020603050405020304" pitchFamily="18" charset="0"/>
            </a:endParaRPr>
          </a:p>
          <a:p>
            <a:pPr marL="0" indent="0" algn="ctr">
              <a:buNone/>
            </a:pPr>
            <a:r>
              <a:rPr lang="en-US" dirty="0" smtClean="0">
                <a:cs typeface="Times New Roman" panose="02020603050405020304" pitchFamily="18" charset="0"/>
              </a:rPr>
              <a:t>Under </a:t>
            </a:r>
            <a:r>
              <a:rPr lang="en-US" dirty="0">
                <a:cs typeface="Times New Roman" panose="02020603050405020304" pitchFamily="18" charset="0"/>
              </a:rPr>
              <a:t>the </a:t>
            </a:r>
            <a:r>
              <a:rPr lang="en-US" dirty="0" err="1">
                <a:cs typeface="Times New Roman" panose="02020603050405020304" pitchFamily="18" charset="0"/>
              </a:rPr>
              <a:t>guidence</a:t>
            </a:r>
            <a:r>
              <a:rPr lang="en-US" dirty="0">
                <a:cs typeface="Times New Roman" panose="02020603050405020304" pitchFamily="18" charset="0"/>
              </a:rPr>
              <a:t> of:</a:t>
            </a:r>
          </a:p>
          <a:p>
            <a:pPr marL="0" indent="0" algn="ctr">
              <a:buNone/>
            </a:pPr>
            <a:r>
              <a:rPr lang="en-US" dirty="0">
                <a:cs typeface="Times New Roman" panose="02020603050405020304" pitchFamily="18" charset="0"/>
              </a:rPr>
              <a:t>  </a:t>
            </a:r>
            <a:endParaRPr lang="en-US" dirty="0" smtClean="0">
              <a:cs typeface="Times New Roman" panose="02020603050405020304" pitchFamily="18" charset="0"/>
            </a:endParaRPr>
          </a:p>
          <a:p>
            <a:pPr marL="0" indent="0" algn="ctr">
              <a:buNone/>
            </a:pPr>
            <a:r>
              <a:rPr lang="en-US" dirty="0" smtClean="0">
                <a:cs typeface="Times New Roman" panose="02020603050405020304" pitchFamily="18" charset="0"/>
              </a:rPr>
              <a:t> </a:t>
            </a:r>
            <a:r>
              <a:rPr lang="en-US" dirty="0">
                <a:cs typeface="Times New Roman" panose="02020603050405020304" pitchFamily="18" charset="0"/>
              </a:rPr>
              <a:t>Prof</a:t>
            </a:r>
            <a:r>
              <a:rPr lang="en-US" dirty="0" smtClean="0">
                <a:cs typeface="Times New Roman" panose="02020603050405020304" pitchFamily="18" charset="0"/>
              </a:rPr>
              <a:t>. </a:t>
            </a:r>
            <a:r>
              <a:rPr lang="en-US" dirty="0" err="1" smtClean="0">
                <a:cs typeface="Times New Roman" panose="02020603050405020304" pitchFamily="18" charset="0"/>
              </a:rPr>
              <a:t>Sarika</a:t>
            </a:r>
            <a:r>
              <a:rPr lang="en-US" dirty="0" smtClean="0">
                <a:cs typeface="Times New Roman" panose="02020603050405020304" pitchFamily="18" charset="0"/>
              </a:rPr>
              <a:t> </a:t>
            </a:r>
            <a:r>
              <a:rPr lang="en-US" dirty="0" err="1" smtClean="0">
                <a:cs typeface="Times New Roman" panose="02020603050405020304" pitchFamily="18" charset="0"/>
              </a:rPr>
              <a:t>Chavan</a:t>
            </a:r>
            <a:endParaRPr lang="en-US" dirty="0"/>
          </a:p>
        </p:txBody>
      </p:sp>
      <p:pic>
        <p:nvPicPr>
          <p:cNvPr id="4" name="Picture 3">
            <a:extLst>
              <a:ext uri="{FF2B5EF4-FFF2-40B4-BE49-F238E27FC236}">
                <a16:creationId xmlns:lc="http://schemas.openxmlformats.org/drawingml/2006/lockedCanvas" xmlns:a16="http://schemas.microsoft.com/office/drawing/2014/main" xmlns="" id="{E17B4EDF-677A-419A-918C-5479C7003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894" y="654510"/>
            <a:ext cx="2628814" cy="1010514"/>
          </a:xfrm>
          <a:prstGeom prst="rect">
            <a:avLst/>
          </a:prstGeom>
        </p:spPr>
      </p:pic>
      <p:sp>
        <p:nvSpPr>
          <p:cNvPr id="5" name="Rounded Rectangle 4"/>
          <p:cNvSpPr/>
          <p:nvPr/>
        </p:nvSpPr>
        <p:spPr>
          <a:xfrm>
            <a:off x="7714445" y="25757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111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C01586-5C58-40F6-8DB7-5C00D802C516}"/>
              </a:ext>
            </a:extLst>
          </p:cNvPr>
          <p:cNvSpPr>
            <a:spLocks noGrp="1"/>
          </p:cNvSpPr>
          <p:nvPr>
            <p:ph type="title"/>
          </p:nvPr>
        </p:nvSpPr>
        <p:spPr>
          <a:xfrm>
            <a:off x="699752" y="704088"/>
            <a:ext cx="10972800" cy="1143000"/>
          </a:xfrm>
        </p:spPr>
        <p:txBody>
          <a:bodyPr/>
          <a:lstStyle/>
          <a:p>
            <a:r>
              <a:rPr lang="en-IN" dirty="0" err="1"/>
              <a:t>Intoduction</a:t>
            </a:r>
            <a:endParaRPr lang="en-IN" dirty="0"/>
          </a:p>
        </p:txBody>
      </p:sp>
      <p:sp>
        <p:nvSpPr>
          <p:cNvPr id="3" name="Content Placeholder 2">
            <a:extLst>
              <a:ext uri="{FF2B5EF4-FFF2-40B4-BE49-F238E27FC236}">
                <a16:creationId xmlns="" xmlns:a16="http://schemas.microsoft.com/office/drawing/2014/main" id="{5D1BBC8C-D8C5-4C64-B106-26B4B11A76DE}"/>
              </a:ext>
            </a:extLst>
          </p:cNvPr>
          <p:cNvSpPr>
            <a:spLocks noGrp="1"/>
          </p:cNvSpPr>
          <p:nvPr>
            <p:ph idx="1"/>
          </p:nvPr>
        </p:nvSpPr>
        <p:spPr>
          <a:xfrm>
            <a:off x="1012106" y="2013398"/>
            <a:ext cx="9910209" cy="4156364"/>
          </a:xfrm>
        </p:spPr>
        <p:txBody>
          <a:bodyPr>
            <a:normAutofit fontScale="92500" lnSpcReduction="20000"/>
          </a:bodyPr>
          <a:lstStyle/>
          <a:p>
            <a:pPr>
              <a:buNone/>
            </a:pPr>
            <a:r>
              <a:rPr lang="en-US" sz="2000" b="1" dirty="0" smtClean="0"/>
              <a:t>DFA (Deterministic finite automata)</a:t>
            </a:r>
          </a:p>
          <a:p>
            <a:pPr>
              <a:buNone/>
            </a:pPr>
            <a:endParaRPr lang="en-US" sz="2000" b="1" dirty="0" smtClean="0"/>
          </a:p>
          <a:p>
            <a:r>
              <a:rPr lang="en-US" dirty="0" smtClean="0"/>
              <a:t>DFA refers to deterministic finite automata. Deterministic refers to the uniqueness of the computation. The finite automata are called deterministic finite automata if the machine is read an input string one symbol at a time.</a:t>
            </a:r>
          </a:p>
          <a:p>
            <a:r>
              <a:rPr lang="en-US" dirty="0" smtClean="0"/>
              <a:t>In DFA, there is only one path for specific input from the current state to the next state.</a:t>
            </a:r>
          </a:p>
          <a:p>
            <a:r>
              <a:rPr lang="en-US" dirty="0" smtClean="0"/>
              <a:t>DFA does not accept the null move, i.e., the DFA cannot change state without any input character.</a:t>
            </a:r>
          </a:p>
          <a:p>
            <a:r>
              <a:rPr lang="en-US" dirty="0" smtClean="0"/>
              <a:t>DFA can contain multiple final states. It is used in Lexical Analysis in Compiler.</a:t>
            </a:r>
          </a:p>
          <a:p>
            <a:endParaRPr lang="en-IN" dirty="0"/>
          </a:p>
        </p:txBody>
      </p:sp>
    </p:spTree>
    <p:extLst>
      <p:ext uri="{BB962C8B-B14F-4D97-AF65-F5344CB8AC3E}">
        <p14:creationId xmlns:p14="http://schemas.microsoft.com/office/powerpoint/2010/main" val="27470029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35D6A-5F1D-42FA-BF5B-3A87E00F516A}"/>
              </a:ext>
            </a:extLst>
          </p:cNvPr>
          <p:cNvSpPr>
            <a:spLocks noGrp="1"/>
          </p:cNvSpPr>
          <p:nvPr>
            <p:ph type="title"/>
          </p:nvPr>
        </p:nvSpPr>
        <p:spPr/>
        <p:txBody>
          <a:bodyPr>
            <a:normAutofit fontScale="90000"/>
          </a:bodyPr>
          <a:lstStyle/>
          <a:p>
            <a:r>
              <a:rPr lang="en-US" sz="4000" dirty="0" smtClean="0"/>
              <a:t> Definition of DFA</a:t>
            </a:r>
            <a:br>
              <a:rPr lang="en-US" sz="4000" dirty="0" smtClean="0"/>
            </a:br>
            <a:endParaRPr lang="en-IN" sz="4000" dirty="0"/>
          </a:p>
        </p:txBody>
      </p:sp>
      <p:sp>
        <p:nvSpPr>
          <p:cNvPr id="3" name="Content Placeholder 2">
            <a:extLst>
              <a:ext uri="{FF2B5EF4-FFF2-40B4-BE49-F238E27FC236}">
                <a16:creationId xmlns="" xmlns:a16="http://schemas.microsoft.com/office/drawing/2014/main" id="{A0B4A82B-7DA2-434F-AB5D-686847CEAAB5}"/>
              </a:ext>
            </a:extLst>
          </p:cNvPr>
          <p:cNvSpPr>
            <a:spLocks noGrp="1"/>
          </p:cNvSpPr>
          <p:nvPr>
            <p:ph idx="1"/>
          </p:nvPr>
        </p:nvSpPr>
        <p:spPr/>
        <p:txBody>
          <a:bodyPr/>
          <a:lstStyle/>
          <a:p>
            <a:pPr>
              <a:buNone/>
            </a:pPr>
            <a:r>
              <a:rPr lang="en-US" b="1" dirty="0" smtClean="0"/>
              <a:t>A DFA is a collection of 5-tuples same as we described in the definition of FA.</a:t>
            </a:r>
          </a:p>
          <a:p>
            <a:pPr>
              <a:buNone/>
            </a:pPr>
            <a:endParaRPr lang="en-US" b="1" dirty="0" smtClean="0"/>
          </a:p>
          <a:p>
            <a:r>
              <a:rPr lang="en-US" dirty="0" smtClean="0"/>
              <a:t>Q: finite set of states  </a:t>
            </a:r>
          </a:p>
          <a:p>
            <a:r>
              <a:rPr lang="en-US" dirty="0" smtClean="0"/>
              <a:t>∑: finite set of the input symbol  </a:t>
            </a:r>
          </a:p>
          <a:p>
            <a:r>
              <a:rPr lang="en-US" dirty="0" smtClean="0"/>
              <a:t>q0: initial state   </a:t>
            </a:r>
          </a:p>
          <a:p>
            <a:r>
              <a:rPr lang="en-US" dirty="0" smtClean="0"/>
              <a:t>F: final state  </a:t>
            </a:r>
          </a:p>
          <a:p>
            <a:r>
              <a:rPr lang="en-US" dirty="0" smtClean="0"/>
              <a:t>δ: Transition function </a:t>
            </a:r>
          </a:p>
          <a:p>
            <a:endParaRPr lang="en-IN" dirty="0"/>
          </a:p>
        </p:txBody>
      </p:sp>
    </p:spTree>
    <p:extLst>
      <p:ext uri="{BB962C8B-B14F-4D97-AF65-F5344CB8AC3E}">
        <p14:creationId xmlns:p14="http://schemas.microsoft.com/office/powerpoint/2010/main" val="157607521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C6C86EB-A253-4316-9D9B-E963FFE84E82}"/>
              </a:ext>
            </a:extLst>
          </p:cNvPr>
          <p:cNvSpPr>
            <a:spLocks noGrp="1"/>
          </p:cNvSpPr>
          <p:nvPr>
            <p:ph type="title"/>
          </p:nvPr>
        </p:nvSpPr>
        <p:spPr/>
        <p:txBody>
          <a:bodyPr>
            <a:normAutofit/>
          </a:bodyPr>
          <a:lstStyle/>
          <a:p>
            <a:r>
              <a:rPr lang="en-IN" sz="3600" dirty="0" smtClean="0"/>
              <a:t> DFA which will accept all the string containing even no of 	0’s over an alphabet{0,1}. </a:t>
            </a:r>
            <a:endParaRPr lang="en-IN" sz="3600" dirty="0"/>
          </a:p>
        </p:txBody>
      </p:sp>
      <p:sp>
        <p:nvSpPr>
          <p:cNvPr id="14338" name="AutoShape 2" descr="Deterministic finite autom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Deterministic finite autom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12517" t="6379" r="19624" b="21737"/>
          <a:stretch/>
        </p:blipFill>
        <p:spPr>
          <a:xfrm>
            <a:off x="2382592" y="2215166"/>
            <a:ext cx="6722771" cy="3155324"/>
          </a:xfrm>
        </p:spPr>
      </p:pic>
    </p:spTree>
    <p:extLst>
      <p:ext uri="{BB962C8B-B14F-4D97-AF65-F5344CB8AC3E}">
        <p14:creationId xmlns:p14="http://schemas.microsoft.com/office/powerpoint/2010/main" val="14784689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Traffic </a:t>
            </a:r>
            <a:r>
              <a:rPr lang="en-US" dirty="0"/>
              <a:t>Lights</a:t>
            </a:r>
          </a:p>
          <a:p>
            <a:r>
              <a:rPr lang="en-US" dirty="0" smtClean="0"/>
              <a:t>Video Games</a:t>
            </a:r>
          </a:p>
          <a:p>
            <a:r>
              <a:rPr lang="en-US" dirty="0" smtClean="0"/>
              <a:t> </a:t>
            </a:r>
            <a:r>
              <a:rPr lang="en-US" dirty="0"/>
              <a:t>Text Parsing</a:t>
            </a:r>
          </a:p>
          <a:p>
            <a:r>
              <a:rPr lang="en-US" dirty="0" smtClean="0"/>
              <a:t> </a:t>
            </a:r>
            <a:r>
              <a:rPr lang="en-US" dirty="0"/>
              <a:t>Regular Expression Matching</a:t>
            </a:r>
          </a:p>
          <a:p>
            <a:r>
              <a:rPr lang="en-US" dirty="0" smtClean="0"/>
              <a:t> </a:t>
            </a:r>
            <a:r>
              <a:rPr lang="en-US" dirty="0"/>
              <a:t>CPU Controllers</a:t>
            </a:r>
          </a:p>
          <a:p>
            <a:r>
              <a:rPr lang="en-US" dirty="0" smtClean="0"/>
              <a:t> </a:t>
            </a:r>
            <a:r>
              <a:rPr lang="en-US" dirty="0"/>
              <a:t>Protocol Analysis</a:t>
            </a:r>
          </a:p>
          <a:p>
            <a:r>
              <a:rPr lang="en-US" dirty="0" smtClean="0"/>
              <a:t> </a:t>
            </a:r>
            <a:r>
              <a:rPr lang="en-US" dirty="0"/>
              <a:t>Natural Language Processing</a:t>
            </a:r>
          </a:p>
          <a:p>
            <a:r>
              <a:rPr lang="en-US" dirty="0" smtClean="0"/>
              <a:t> </a:t>
            </a:r>
            <a:r>
              <a:rPr lang="en-US" dirty="0"/>
              <a:t>Speech Recognition</a:t>
            </a:r>
          </a:p>
        </p:txBody>
      </p:sp>
    </p:spTree>
    <p:extLst>
      <p:ext uri="{BB962C8B-B14F-4D97-AF65-F5344CB8AC3E}">
        <p14:creationId xmlns:p14="http://schemas.microsoft.com/office/powerpoint/2010/main" val="25556020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p:cNvSpPr>
            <a:spLocks noGrp="1"/>
          </p:cNvSpPr>
          <p:nvPr>
            <p:ph idx="1"/>
          </p:nvPr>
        </p:nvSpPr>
        <p:spPr/>
        <p:txBody>
          <a:bodyPr/>
          <a:lstStyle/>
          <a:p>
            <a:r>
              <a:rPr lang="en-US" dirty="0" smtClean="0"/>
              <a:t>Hence we can find whether the string is accepted or not using DFA and also it can be applied in above mentioned applications.</a:t>
            </a:r>
            <a:endParaRPr lang="en-US" dirty="0"/>
          </a:p>
        </p:txBody>
      </p:sp>
    </p:spTree>
    <p:extLst>
      <p:ext uri="{BB962C8B-B14F-4D97-AF65-F5344CB8AC3E}">
        <p14:creationId xmlns:p14="http://schemas.microsoft.com/office/powerpoint/2010/main" val="15632637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4FF986A-298B-49FB-AD46-F93358C9770C}"/>
              </a:ext>
            </a:extLst>
          </p:cNvPr>
          <p:cNvSpPr txBox="1"/>
          <p:nvPr/>
        </p:nvSpPr>
        <p:spPr>
          <a:xfrm>
            <a:off x="3799643" y="2769833"/>
            <a:ext cx="4660776" cy="769441"/>
          </a:xfrm>
          <a:prstGeom prst="rect">
            <a:avLst/>
          </a:prstGeom>
          <a:noFill/>
        </p:spPr>
        <p:txBody>
          <a:bodyPr wrap="square" rtlCol="0">
            <a:spAutoFit/>
          </a:bodyPr>
          <a:lstStyle/>
          <a:p>
            <a:pPr algn="ctr"/>
            <a:r>
              <a:rPr lang="en-IN" sz="4400" dirty="0"/>
              <a:t>THANK YOU</a:t>
            </a:r>
          </a:p>
        </p:txBody>
      </p:sp>
    </p:spTree>
    <p:extLst>
      <p:ext uri="{BB962C8B-B14F-4D97-AF65-F5344CB8AC3E}">
        <p14:creationId xmlns:p14="http://schemas.microsoft.com/office/powerpoint/2010/main" val="2992363431"/>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258</TotalTime>
  <Words>250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Times New Roman</vt:lpstr>
      <vt:lpstr>Wingdings 2</vt:lpstr>
      <vt:lpstr>Flow</vt:lpstr>
      <vt:lpstr>DFA which will accept string with even no of zero  </vt:lpstr>
      <vt:lpstr>PowerPoint Presentation</vt:lpstr>
      <vt:lpstr>Intoduction</vt:lpstr>
      <vt:lpstr> Definition of DFA </vt:lpstr>
      <vt:lpstr> DFA which will accept all the string containing even no of  0’s over an alphabet{0,1}. </vt:lpstr>
      <vt:lpstr>Applications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position of pattern in string</dc:title>
  <dc:creator>Nikita Tambe</dc:creator>
  <cp:lastModifiedBy>Neha</cp:lastModifiedBy>
  <cp:revision>23</cp:revision>
  <dcterms:created xsi:type="dcterms:W3CDTF">2019-10-10T10:00:26Z</dcterms:created>
  <dcterms:modified xsi:type="dcterms:W3CDTF">2019-10-15T06:48:21Z</dcterms:modified>
</cp:coreProperties>
</file>