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3" r:id="rId3"/>
    <p:sldId id="266" r:id="rId4"/>
    <p:sldId id="259" r:id="rId5"/>
    <p:sldId id="264" r:id="rId6"/>
    <p:sldId id="265" r:id="rId7"/>
    <p:sldId id="276" r:id="rId8"/>
    <p:sldId id="270" r:id="rId9"/>
    <p:sldId id="269" r:id="rId10"/>
    <p:sldId id="277" r:id="rId11"/>
    <p:sldId id="268" r:id="rId12"/>
    <p:sldId id="274" r:id="rId13"/>
    <p:sldId id="261" r:id="rId14"/>
    <p:sldId id="263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rJ0D/MsuSXOUVxaGnMA7Kvre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C17E8-0B6E-4002-B68C-094DD2C0BE39}" v="8" dt="2024-01-30T15:33:46.357"/>
  </p1510:revLst>
</p1510:revInfo>
</file>

<file path=ppt/tableStyles.xml><?xml version="1.0" encoding="utf-8"?>
<a:tblStyleLst xmlns:a="http://schemas.openxmlformats.org/drawingml/2006/main" def="{1D3205E1-8B83-452B-8570-0B3C4014EAE2}"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15C70A-538D-417A-92C0-71925D08A8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D5A0FFB-A8A9-46A4-9661-18E49C95CCC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8218C-A777-4940-B823-F447B7272C0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850" y="72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umar thota" userId="59273f84cec9c155" providerId="LiveId" clId="{27AC17E8-0B6E-4002-B68C-094DD2C0BE39}"/>
    <pc:docChg chg="undo custSel addSld modSld sldOrd">
      <pc:chgData name="saikumar thota" userId="59273f84cec9c155" providerId="LiveId" clId="{27AC17E8-0B6E-4002-B68C-094DD2C0BE39}" dt="2024-01-30T15:33:54.384" v="153" actId="20577"/>
      <pc:docMkLst>
        <pc:docMk/>
      </pc:docMkLst>
      <pc:sldChg chg="modSp mod">
        <pc:chgData name="saikumar thota" userId="59273f84cec9c155" providerId="LiveId" clId="{27AC17E8-0B6E-4002-B68C-094DD2C0BE39}" dt="2024-01-30T12:16:56.093" v="0" actId="113"/>
        <pc:sldMkLst>
          <pc:docMk/>
          <pc:sldMk cId="3612930716" sldId="257"/>
        </pc:sldMkLst>
        <pc:spChg chg="mod">
          <ac:chgData name="saikumar thota" userId="59273f84cec9c155" providerId="LiveId" clId="{27AC17E8-0B6E-4002-B68C-094DD2C0BE39}" dt="2024-01-30T12:16:56.093" v="0" actId="113"/>
          <ac:spMkLst>
            <pc:docMk/>
            <pc:sldMk cId="3612930716" sldId="257"/>
            <ac:spMk id="2" creationId="{00000000-0000-0000-0000-000000000000}"/>
          </ac:spMkLst>
        </pc:spChg>
      </pc:sldChg>
      <pc:sldChg chg="modSp mod">
        <pc:chgData name="saikumar thota" userId="59273f84cec9c155" providerId="LiveId" clId="{27AC17E8-0B6E-4002-B68C-094DD2C0BE39}" dt="2024-01-30T15:33:54.384" v="153" actId="20577"/>
        <pc:sldMkLst>
          <pc:docMk/>
          <pc:sldMk cId="747321048" sldId="261"/>
        </pc:sldMkLst>
        <pc:graphicFrameChg chg="mod modGraphic">
          <ac:chgData name="saikumar thota" userId="59273f84cec9c155" providerId="LiveId" clId="{27AC17E8-0B6E-4002-B68C-094DD2C0BE39}" dt="2024-01-30T15:33:54.384" v="153" actId="20577"/>
          <ac:graphicFrameMkLst>
            <pc:docMk/>
            <pc:sldMk cId="747321048" sldId="261"/>
            <ac:graphicFrameMk id="4" creationId="{00000000-0000-0000-0000-000000000000}"/>
          </ac:graphicFrameMkLst>
        </pc:graphicFrameChg>
      </pc:sldChg>
      <pc:sldChg chg="modSp mod">
        <pc:chgData name="saikumar thota" userId="59273f84cec9c155" providerId="LiveId" clId="{27AC17E8-0B6E-4002-B68C-094DD2C0BE39}" dt="2024-01-30T12:27:39.511" v="13" actId="20577"/>
        <pc:sldMkLst>
          <pc:docMk/>
          <pc:sldMk cId="2001543410" sldId="265"/>
        </pc:sldMkLst>
        <pc:spChg chg="mod">
          <ac:chgData name="saikumar thota" userId="59273f84cec9c155" providerId="LiveId" clId="{27AC17E8-0B6E-4002-B68C-094DD2C0BE39}" dt="2024-01-30T12:27:39.511" v="13" actId="20577"/>
          <ac:spMkLst>
            <pc:docMk/>
            <pc:sldMk cId="2001543410" sldId="265"/>
            <ac:spMk id="3" creationId="{00000000-0000-0000-0000-000000000000}"/>
          </ac:spMkLst>
        </pc:spChg>
      </pc:sldChg>
      <pc:sldChg chg="modSp mod ord">
        <pc:chgData name="saikumar thota" userId="59273f84cec9c155" providerId="LiveId" clId="{27AC17E8-0B6E-4002-B68C-094DD2C0BE39}" dt="2024-01-30T12:26:53.511" v="5" actId="6549"/>
        <pc:sldMkLst>
          <pc:docMk/>
          <pc:sldMk cId="440124158" sldId="268"/>
        </pc:sldMkLst>
        <pc:spChg chg="mod">
          <ac:chgData name="saikumar thota" userId="59273f84cec9c155" providerId="LiveId" clId="{27AC17E8-0B6E-4002-B68C-094DD2C0BE39}" dt="2024-01-30T12:26:53.511" v="5" actId="6549"/>
          <ac:spMkLst>
            <pc:docMk/>
            <pc:sldMk cId="440124158" sldId="268"/>
            <ac:spMk id="3" creationId="{00000000-0000-0000-0000-000000000000}"/>
          </ac:spMkLst>
        </pc:spChg>
      </pc:sldChg>
      <pc:sldChg chg="modSp mod">
        <pc:chgData name="saikumar thota" userId="59273f84cec9c155" providerId="LiveId" clId="{27AC17E8-0B6E-4002-B68C-094DD2C0BE39}" dt="2024-01-30T12:27:53.512" v="30" actId="20577"/>
        <pc:sldMkLst>
          <pc:docMk/>
          <pc:sldMk cId="1605039212" sldId="269"/>
        </pc:sldMkLst>
        <pc:spChg chg="mod">
          <ac:chgData name="saikumar thota" userId="59273f84cec9c155" providerId="LiveId" clId="{27AC17E8-0B6E-4002-B68C-094DD2C0BE39}" dt="2024-01-30T12:27:53.512" v="30" actId="20577"/>
          <ac:spMkLst>
            <pc:docMk/>
            <pc:sldMk cId="1605039212" sldId="269"/>
            <ac:spMk id="3" creationId="{00000000-0000-0000-0000-000000000000}"/>
          </ac:spMkLst>
        </pc:spChg>
      </pc:sldChg>
      <pc:sldChg chg="modSp mod">
        <pc:chgData name="saikumar thota" userId="59273f84cec9c155" providerId="LiveId" clId="{27AC17E8-0B6E-4002-B68C-094DD2C0BE39}" dt="2024-01-30T15:30:23.244" v="113" actId="20577"/>
        <pc:sldMkLst>
          <pc:docMk/>
          <pc:sldMk cId="2122184485" sldId="274"/>
        </pc:sldMkLst>
        <pc:spChg chg="mod">
          <ac:chgData name="saikumar thota" userId="59273f84cec9c155" providerId="LiveId" clId="{27AC17E8-0B6E-4002-B68C-094DD2C0BE39}" dt="2024-01-30T15:30:23.244" v="113" actId="20577"/>
          <ac:spMkLst>
            <pc:docMk/>
            <pc:sldMk cId="2122184485" sldId="274"/>
            <ac:spMk id="5" creationId="{00000000-0000-0000-0000-000000000000}"/>
          </ac:spMkLst>
        </pc:spChg>
      </pc:sldChg>
      <pc:sldChg chg="addSp delSp modSp new mod ord">
        <pc:chgData name="saikumar thota" userId="59273f84cec9c155" providerId="LiveId" clId="{27AC17E8-0B6E-4002-B68C-094DD2C0BE39}" dt="2024-01-30T13:26:11.644" v="56" actId="20577"/>
        <pc:sldMkLst>
          <pc:docMk/>
          <pc:sldMk cId="1050821572" sldId="277"/>
        </pc:sldMkLst>
        <pc:spChg chg="mod">
          <ac:chgData name="saikumar thota" userId="59273f84cec9c155" providerId="LiveId" clId="{27AC17E8-0B6E-4002-B68C-094DD2C0BE39}" dt="2024-01-30T13:26:05.587" v="55"/>
          <ac:spMkLst>
            <pc:docMk/>
            <pc:sldMk cId="1050821572" sldId="277"/>
            <ac:spMk id="2" creationId="{8805E674-4AA4-61EB-0B2C-5523BB4B5BBE}"/>
          </ac:spMkLst>
        </pc:spChg>
        <pc:spChg chg="mod">
          <ac:chgData name="saikumar thota" userId="59273f84cec9c155" providerId="LiveId" clId="{27AC17E8-0B6E-4002-B68C-094DD2C0BE39}" dt="2024-01-30T13:26:11.644" v="56" actId="20577"/>
          <ac:spMkLst>
            <pc:docMk/>
            <pc:sldMk cId="1050821572" sldId="277"/>
            <ac:spMk id="3" creationId="{1B8E7688-6B73-BB3D-A561-4F4CA90C5D77}"/>
          </ac:spMkLst>
        </pc:spChg>
        <pc:picChg chg="add del mod modCrop">
          <ac:chgData name="saikumar thota" userId="59273f84cec9c155" providerId="LiveId" clId="{27AC17E8-0B6E-4002-B68C-094DD2C0BE39}" dt="2024-01-30T13:23:39.178" v="45" actId="21"/>
          <ac:picMkLst>
            <pc:docMk/>
            <pc:sldMk cId="1050821572" sldId="277"/>
            <ac:picMk id="8" creationId="{C75BE457-B471-AAFD-AD2A-ECBFA994F817}"/>
          </ac:picMkLst>
        </pc:picChg>
        <pc:picChg chg="add mod">
          <ac:chgData name="saikumar thota" userId="59273f84cec9c155" providerId="LiveId" clId="{27AC17E8-0B6E-4002-B68C-094DD2C0BE39}" dt="2024-01-30T13:25:20.463" v="48" actId="14100"/>
          <ac:picMkLst>
            <pc:docMk/>
            <pc:sldMk cId="1050821572" sldId="277"/>
            <ac:picMk id="10" creationId="{30A078BF-54FE-FE44-1657-2670D1D8F2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64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0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574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840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65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845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17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70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0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46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35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27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697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24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8473FE-FEE8-4A11-984C-6BE76FFFB8A6}" type="datetime1">
              <a:rPr lang="en-US" smtClean="0"/>
              <a:t>1/30/2024</a:t>
            </a:fld>
            <a:endParaRPr dirty="0"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Department of Computer Science and Engineering</a:t>
            </a:r>
            <a:endParaRPr dirty="0"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40CFF11-AA4A-4972-8AFF-841A0A2244AA}" type="datetime1">
              <a:rPr lang="en-US" smtClean="0"/>
              <a:t>1/30/2024</a:t>
            </a:fld>
            <a:endParaRPr dirty="0"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Department of Computer Science and Engineering</a:t>
            </a:r>
            <a:endParaRPr dirty="0"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hota\AppData\Local\Microsoft\Windows\INetCache\IE\LF1U3R11\product_authenticate_1_(1)%5b2%5d%5b1%5d.ppt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77" y="804847"/>
            <a:ext cx="8229600" cy="857400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Seminar 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Authentication and Counterfeit Elimination Using Blockchain Technology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767" y="3265616"/>
            <a:ext cx="4102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Vijaysimha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(20EG105421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Chandravikas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(20EG105438)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Sai Kumar(20EG105445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1003" y="3231733"/>
            <a:ext cx="2687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B.V.V.Siva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Prasad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BC53C58-4FC8-40FA-85FB-B704D218A008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1293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674-4AA4-61EB-0B2C-5523BB4B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Illustration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E7688-6B73-BB3D-A561-4F4CA90C5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0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24149-54AA-BF7F-7F4B-92D6C20DDC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8473FE-FEE8-4A11-984C-6BE76FFFB8A6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FEBE-A416-0479-A4AA-574AF7A015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A3515-21EC-7B3D-7B6F-892EC29D3C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A078BF-54FE-FE44-1657-2670D1D8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7" y="1063378"/>
            <a:ext cx="7382905" cy="34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2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11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85" y="285747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Parameter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192" y="1045897"/>
            <a:ext cx="75282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Verification of Digital Signature: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To verify a digital signature, the recipient uses the sender’s public key to check if the signature matches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Formulae : Verification =Verify ( signature, Data, Public key)’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Tamper-Proof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Tamper-proofing is achieved through the use of cryptographic hashes, digital signatures, and the decentralized nature of the blockchain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Formulas: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Digital Signature = Sign(Data, Private Key) Block Hash = Hash(Previous Block Hash + Transactions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Verification = Verify(Signature, Data, Public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4012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12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44" y="408951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Experiment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710" y="1312499"/>
            <a:ext cx="665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(Version – 1.85):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integrated environment used for coding and development.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9C44C4-7196-4A35-8198-AF8560E914F3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12218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708" y="268423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Project status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34966"/>
              </p:ext>
            </p:extLst>
          </p:nvPr>
        </p:nvGraphicFramePr>
        <p:xfrm>
          <a:off x="1100380" y="1279490"/>
          <a:ext cx="6625787" cy="310388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62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(Completed /in-progress/Not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started)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 the experiment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Implementing&amp; importing the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Hashlib's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 JSON  and API's familiar to users of the standard library marshal and pickle modules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Saving Product with Blockchain Entry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0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Retrieve Product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Authenticate 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started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63305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23233CE-2848-499E-9139-0E978658934A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74732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678" y="264768"/>
            <a:ext cx="6117431" cy="627321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207A7C-368F-4547-A3CE-44F55C3CEA62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4918E-E654-6256-1E7F-097E9E407418}"/>
              </a:ext>
            </a:extLst>
          </p:cNvPr>
          <p:cNvSpPr txBox="1"/>
          <p:nvPr/>
        </p:nvSpPr>
        <p:spPr>
          <a:xfrm>
            <a:off x="408709" y="949518"/>
            <a:ext cx="7481455" cy="213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1.Zhang, Y., Wang, Y., &amp; Zhang, L. (2021). Research on product anti-  counterfeiting traceability system based on blockchain. International Journal of  Advanced Manufacturing Technology, 115(9-10), 3259-3268</a:t>
            </a:r>
            <a:r>
              <a:rPr lang="en-IN" sz="14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2.J. Ma, S.-Y. Lin, X. Chen, H.-M. Sun, Y.-C. Chen, and H. Wang, ‘‘A blockchain-  based application system for product anti-counterfeiting,’’ IEEE Access, vol. 8, pp.  77642–77652, 2020,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10.1109/ACCESS. 2020.2972026.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3.S. Underwood, ―Blockchain Beyond Bitcoin‖, in Communications of the ACM, vol. 59, no. 11, p. 15-17, 2020.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0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942" y="1944429"/>
            <a:ext cx="6117431" cy="627321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02841C7-D003-4BD0-8D67-1768AD0BC6E2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76277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2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770" y="373646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279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50" marR="313055" indent="-337185" algn="just">
              <a:lnSpc>
                <a:spcPct val="153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9885" algn="l"/>
              </a:tabLst>
            </a:pP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Blockchain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lang="en-US"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distributed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 ledger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 provides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lang="en-US"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transparent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lang="en-US"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tracking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verifying</a:t>
            </a:r>
            <a:r>
              <a:rPr lang="en-US" sz="1400" spc="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 dirty="0" err="1">
                <a:latin typeface="Times New Roman" panose="02020603050405020304"/>
                <a:cs typeface="Times New Roman" panose="02020603050405020304"/>
              </a:rPr>
              <a:t>transactions.By</a:t>
            </a:r>
            <a:r>
              <a:rPr lang="en-US" sz="1400" spc="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blockchain,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lang="en-US" sz="1400" spc="-15" dirty="0">
                <a:latin typeface="Times New Roman" panose="02020603050405020304"/>
                <a:cs typeface="Times New Roman" panose="02020603050405020304"/>
              </a:rPr>
              <a:t>becomes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possible to create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tamper-proof system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for product </a:t>
            </a:r>
            <a:r>
              <a:rPr lang="en-US"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authentication.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every product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assigned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unique identifier that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lang="en-US" sz="1400" spc="-1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traced</a:t>
            </a:r>
            <a:r>
              <a:rPr lang="en-US" sz="1400" spc="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throughout</a:t>
            </a:r>
            <a:r>
              <a:rPr lang="en-US"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the supply</a:t>
            </a:r>
            <a:r>
              <a:rPr lang="en-US"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chain.</a:t>
            </a:r>
          </a:p>
          <a:p>
            <a:pPr marL="349250" marR="5080" indent="-337185">
              <a:lnSpc>
                <a:spcPct val="150000"/>
              </a:lnSpc>
              <a:spcBef>
                <a:spcPts val="1015"/>
              </a:spcBef>
              <a:buFont typeface="Arial" panose="020B0604020202020204" pitchFamily="34" charset="0"/>
              <a:buChar char="•"/>
              <a:tabLst>
                <a:tab pos="349250" algn="l"/>
                <a:tab pos="349885" algn="l"/>
              </a:tabLst>
            </a:pP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Blockchain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can be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to ensure that only genuine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products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are allowed to pass </a:t>
            </a:r>
            <a:r>
              <a:rPr lang="en-US"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lang="en-US" sz="1400" spc="4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supply</a:t>
            </a:r>
            <a:r>
              <a:rPr lang="en-US"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chain.</a:t>
            </a:r>
            <a:r>
              <a:rPr lang="en-US" sz="1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lang="en-US"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lang="en-US"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lang="en-US"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achieved</a:t>
            </a:r>
            <a:r>
              <a:rPr lang="en-US"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lang="en-US"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lang="en-US"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US" sz="1400" spc="-15" dirty="0">
                <a:latin typeface="Times New Roman" panose="02020603050405020304"/>
                <a:cs typeface="Times New Roman" panose="02020603050405020304"/>
              </a:rPr>
              <a:t>smart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 contracts, </a:t>
            </a:r>
            <a:r>
              <a:rPr lang="en-US" sz="14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lang="en-US"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lang="en-US"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5" dirty="0">
                <a:latin typeface="Times New Roman" panose="02020603050405020304"/>
                <a:cs typeface="Times New Roman" panose="02020603050405020304"/>
              </a:rPr>
              <a:t>self-</a:t>
            </a:r>
            <a:r>
              <a:rPr lang="en-US"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executing</a:t>
            </a:r>
            <a:r>
              <a:rPr lang="en-US"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contracts</a:t>
            </a:r>
            <a:r>
              <a:rPr lang="en-US"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lang="en-US"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5" dirty="0">
                <a:latin typeface="Times New Roman" panose="02020603050405020304"/>
                <a:cs typeface="Times New Roman" panose="02020603050405020304"/>
              </a:rPr>
              <a:t>terms</a:t>
            </a:r>
            <a:r>
              <a:rPr lang="en-US" sz="1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 dirty="0">
                <a:latin typeface="Times New Roman" panose="02020603050405020304"/>
                <a:cs typeface="Times New Roman" panose="02020603050405020304"/>
              </a:rPr>
              <a:t>agreement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D821C4-CE5C-451F-93F0-D86962B0F042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46092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3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831" y="102336"/>
            <a:ext cx="4393769" cy="524985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Tree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D505E-EB97-F3DD-6D63-F546E136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68" y="627321"/>
            <a:ext cx="5509514" cy="408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81" y="86838"/>
            <a:ext cx="6117431" cy="627321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1330"/>
              </p:ext>
            </p:extLst>
          </p:nvPr>
        </p:nvGraphicFramePr>
        <p:xfrm>
          <a:off x="784480" y="685801"/>
          <a:ext cx="7367628" cy="3335014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184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9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Strategies</a:t>
                      </a:r>
                      <a:r>
                        <a:rPr lang="en-US" sz="1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Zhang, Y., Wang, Y., &amp; Zhang, L.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Blockchain-based system for anti-counterfeiting and traceability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More effective in anti-counterfeiting and traceability compared to traditional systems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Specific performance metrics or quantitative results not provided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627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J. Ma, S.-Y. Lin, X. Chen, H.-M. Sun, Y.-C. Chen, and H. Wang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Decentralized Blockchain technology approach for consumer reliance reduction.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Consumers not fully reliant on merchants for product authenticity.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No specific details on system implementation or performance evaluation.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6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 Underwood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Blockchain's capabilities beyond cryptocurrencies, revolutionizing industry and commerce.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Immutable, transparent, and redefines trust. Enables secure, fast, trustworthy, and transparent solutions.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General overview without specific focus on anti-counterfeiting traceability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51523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7E6CE2-A279-4DF4-AD7B-FFB9CCAEAB64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934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5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96" y="311710"/>
            <a:ext cx="6117431" cy="627321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6996" y="1250742"/>
            <a:ext cx="7026109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Counterfeit products can pose serious risks to consumers, brand reputation, and economic stability, and blockchain technology offers a robust solution to mitigate these issues.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Trust issues in transactions with third parties lead to increased costs and delays. Blockchain technology, exemplified by Bitcoin, eliminates intermediaries, offering transparency and reduced transaction costs.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Current centralized supply chain authentication, prone to failures, demands innovation. We propose the block-supply chain, leveraging blockchain and NFC[Near Field Communication] technologies, with a decentralized consensus protocol ensuring efficiency and security.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AE47AFA-FA96-457D-956D-C46D009EE3B5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23696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6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45" y="192785"/>
            <a:ext cx="6117431" cy="627321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1/30/24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67786-0E7E-5556-6205-E59EC2A7FDAF}"/>
              </a:ext>
            </a:extLst>
          </p:cNvPr>
          <p:cNvSpPr txBox="1"/>
          <p:nvPr/>
        </p:nvSpPr>
        <p:spPr>
          <a:xfrm>
            <a:off x="591414" y="761338"/>
            <a:ext cx="83239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Example:1. Manufacturer Registration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Manufacturer: ABC Electronics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Manufacturer ID: ABC123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Status: Registered on Blockchain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Product Registration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Product: Smartphone XYZ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QR Code: ABCXYZ789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Encryption: Smart contract with product details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Status: Registered on Blockchain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Regulator Verification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Regulator Approval: Approved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Status: Manufacturer and Product Verified on Blockchain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QR Code Protection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Copy-Sensitive Digital Image Embedded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Status: QR Code Secured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4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7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097" y="174618"/>
            <a:ext cx="6117431" cy="627321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Illustration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FEAA23-0A82-400D-B54A-8AAC8D88A13B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C491C-F1E7-13A8-0310-D82D53D13F00}"/>
              </a:ext>
            </a:extLst>
          </p:cNvPr>
          <p:cNvSpPr txBox="1"/>
          <p:nvPr/>
        </p:nvSpPr>
        <p:spPr>
          <a:xfrm>
            <a:off x="637310" y="1119335"/>
            <a:ext cx="721129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5.Product Shipment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Distributor: XYZ Distributors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Status: Shipping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Blockchain Updated: Ownership remains with ABC Electronics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Ownership Transition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Purchase Request from XYZ Distributors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Payment: $500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Smart Contract Execution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Ownership Transfer: ABC Electronics to XYZ Distributors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Status: Completed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Customer Interaction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Consumer Android App Provided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QR Code Scanning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Consumer Scans QR Code (ABCXYZ789)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Decryption: Retrieves Manufacturer and Owner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Status: Information Displayed to Consumer</a:t>
            </a:r>
          </a:p>
        </p:txBody>
      </p:sp>
    </p:spTree>
    <p:extLst>
      <p:ext uri="{BB962C8B-B14F-4D97-AF65-F5344CB8AC3E}">
        <p14:creationId xmlns:p14="http://schemas.microsoft.com/office/powerpoint/2010/main" val="57631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8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661" y="0"/>
            <a:ext cx="6117431" cy="62732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Illustration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2E46A-C882-1033-472B-EF52A490ADE5}"/>
              </a:ext>
            </a:extLst>
          </p:cNvPr>
          <p:cNvSpPr txBox="1"/>
          <p:nvPr/>
        </p:nvSpPr>
        <p:spPr>
          <a:xfrm>
            <a:off x="339436" y="900545"/>
            <a:ext cx="804256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9.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Purchase Decision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   - Consumer Reviews Manufacturer (ABC Electronics) and Owner (XYZ Distributors) Information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   - Smartphone XYZ Details Displayed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   - Decision: Purchase for $500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Söhne Mono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10. Transaction Confirmation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    - Consumer Makes Payment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    - Status: Completed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    - Blockchain Updated: Ownership reflects consumer as the new owner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Söhne Mono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11. End-to-End Verification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    - Blockchain shows complete product journey from Manufacturer to Consumer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    - Transparency and Authenticity Confirmed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94979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625119" y="4869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9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749911" y="1224134"/>
            <a:ext cx="7162800" cy="330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97180" marR="5080" indent="-285115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7180" algn="l"/>
                <a:tab pos="297815" algn="l"/>
                <a:tab pos="753745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Blockchain</a:t>
            </a:r>
            <a:r>
              <a:rPr lang="en-US" sz="1600" spc="2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technology</a:t>
            </a:r>
            <a:r>
              <a:rPr lang="en-US" sz="1600" spc="2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is a distributed database where more than one server can be accessed at a time. Proposed system does not require any third party and verification is done.</a:t>
            </a:r>
          </a:p>
          <a:p>
            <a:pPr marL="297180" marR="5080" indent="-285115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7180" algn="l"/>
                <a:tab pos="297815" algn="l"/>
                <a:tab pos="753745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In this to avoid forge counterfeit we are converting all product details into digital signatures and this digital signatures(unique hash code) will be stored in blockchain server.</a:t>
            </a:r>
          </a:p>
          <a:p>
            <a:pPr marL="297180" marR="5080" indent="-285115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7180" algn="l"/>
                <a:tab pos="297815" algn="l"/>
                <a:tab pos="753745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Blockchain server supports tamper proof data storage and nobody can alter data . If its data alter verification get failed and user get intimation about data alter.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78" y="379173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Proposed Method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29119" y="4869600"/>
            <a:ext cx="2133600" cy="273900"/>
          </a:xfrm>
        </p:spPr>
        <p:txBody>
          <a:bodyPr/>
          <a:lstStyle/>
          <a:p>
            <a:r>
              <a:rPr lang="en-US" dirty="0"/>
              <a:t>1/30/24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96119" y="4869600"/>
            <a:ext cx="28956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6050392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1206</Words>
  <Application>Microsoft Office PowerPoint</Application>
  <PresentationFormat>On-screen Show (16:9)</PresentationFormat>
  <Paragraphs>174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MT</vt:lpstr>
      <vt:lpstr>Bookman Old Style</vt:lpstr>
      <vt:lpstr>Calibri</vt:lpstr>
      <vt:lpstr>Noto Sans Symbols</vt:lpstr>
      <vt:lpstr>Söhne Mono</vt:lpstr>
      <vt:lpstr>Times New Roman</vt:lpstr>
      <vt:lpstr>Trebuchet MS</vt:lpstr>
      <vt:lpstr>Wingdings</vt:lpstr>
      <vt:lpstr>1_Office Theme</vt:lpstr>
      <vt:lpstr>A Seminar on Product Authentication and Counterfeit Elimination Using Blockchain Technology </vt:lpstr>
      <vt:lpstr>Introduction</vt:lpstr>
      <vt:lpstr>Concept Tree</vt:lpstr>
      <vt:lpstr>Literature </vt:lpstr>
      <vt:lpstr>Problem Statement</vt:lpstr>
      <vt:lpstr>Problem Illustration</vt:lpstr>
      <vt:lpstr>Problem Illustration</vt:lpstr>
      <vt:lpstr>Problem Illustration</vt:lpstr>
      <vt:lpstr>Proposed Method</vt:lpstr>
      <vt:lpstr>Proposed Method Illustration</vt:lpstr>
      <vt:lpstr>Parameter </vt:lpstr>
      <vt:lpstr>Experiment Environment</vt:lpstr>
      <vt:lpstr>Project status</vt:lpstr>
      <vt:lpstr>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saikumar thota</cp:lastModifiedBy>
  <cp:revision>31</cp:revision>
  <dcterms:modified xsi:type="dcterms:W3CDTF">2024-01-30T15:34:03Z</dcterms:modified>
</cp:coreProperties>
</file>