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7" r:id="rId2"/>
    <p:sldId id="258" r:id="rId3"/>
    <p:sldId id="256" r:id="rId4"/>
    <p:sldId id="260" r:id="rId5"/>
    <p:sldId id="262" r:id="rId6"/>
    <p:sldId id="269" r:id="rId7"/>
    <p:sldId id="270" r:id="rId8"/>
    <p:sldId id="265" r:id="rId9"/>
    <p:sldId id="259" r:id="rId10"/>
    <p:sldId id="266" r:id="rId11"/>
    <p:sldId id="267" r:id="rId12"/>
    <p:sldId id="268" r:id="rId13"/>
    <p:sldId id="261" r:id="rId14"/>
    <p:sldId id="263" r:id="rId15"/>
  </p:sldIdLst>
  <p:sldSz cx="9144000" cy="5143500" type="screen16x9"/>
  <p:notesSz cx="6858000" cy="9144000"/>
  <p:embeddedFontLst>
    <p:embeddedFont>
      <p:font typeface="Bookman Old Style" panose="02050604050505020204" pitchFamily="18"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26EF7-913D-427C-BECC-EFAF6685802F}" v="1005" dt="2024-03-26T19:19:21.252"/>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96"/>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vikas Ravula" userId="a19499409ad5b2d2" providerId="Windows Live" clId="Web-{41E26EF7-913D-427C-BECC-EFAF6685802F}"/>
    <pc:docChg chg="addSld modSld">
      <pc:chgData name="Chandravikas Ravula" userId="a19499409ad5b2d2" providerId="Windows Live" clId="Web-{41E26EF7-913D-427C-BECC-EFAF6685802F}" dt="2024-03-26T19:19:21.252" v="856" actId="14100"/>
      <pc:docMkLst>
        <pc:docMk/>
      </pc:docMkLst>
      <pc:sldChg chg="modSp">
        <pc:chgData name="Chandravikas Ravula" userId="a19499409ad5b2d2" providerId="Windows Live" clId="Web-{41E26EF7-913D-427C-BECC-EFAF6685802F}" dt="2024-03-26T19:16:19.278" v="847" actId="14100"/>
        <pc:sldMkLst>
          <pc:docMk/>
          <pc:sldMk cId="0" sldId="256"/>
        </pc:sldMkLst>
        <pc:spChg chg="mod">
          <ac:chgData name="Chandravikas Ravula" userId="a19499409ad5b2d2" providerId="Windows Live" clId="Web-{41E26EF7-913D-427C-BECC-EFAF6685802F}" dt="2024-03-26T19:16:01.933" v="846" actId="1076"/>
          <ac:spMkLst>
            <pc:docMk/>
            <pc:sldMk cId="0" sldId="256"/>
            <ac:spMk id="2" creationId="{00000000-0000-0000-0000-000000000000}"/>
          </ac:spMkLst>
        </pc:spChg>
        <pc:spChg chg="mod">
          <ac:chgData name="Chandravikas Ravula" userId="a19499409ad5b2d2" providerId="Windows Live" clId="Web-{41E26EF7-913D-427C-BECC-EFAF6685802F}" dt="2024-03-26T19:16:19.278" v="847" actId="14100"/>
          <ac:spMkLst>
            <pc:docMk/>
            <pc:sldMk cId="0" sldId="256"/>
            <ac:spMk id="14" creationId="{00000000-0000-0000-0000-000000000000}"/>
          </ac:spMkLst>
        </pc:spChg>
      </pc:sldChg>
      <pc:sldChg chg="addSp delSp modSp">
        <pc:chgData name="Chandravikas Ravula" userId="a19499409ad5b2d2" providerId="Windows Live" clId="Web-{41E26EF7-913D-427C-BECC-EFAF6685802F}" dt="2024-03-26T19:15:09.994" v="838" actId="1076"/>
        <pc:sldMkLst>
          <pc:docMk/>
          <pc:sldMk cId="3612930716" sldId="257"/>
        </pc:sldMkLst>
        <pc:spChg chg="mod">
          <ac:chgData name="Chandravikas Ravula" userId="a19499409ad5b2d2" providerId="Windows Live" clId="Web-{41E26EF7-913D-427C-BECC-EFAF6685802F}" dt="2024-03-26T19:14:50.166" v="836" actId="14100"/>
          <ac:spMkLst>
            <pc:docMk/>
            <pc:sldMk cId="3612930716" sldId="257"/>
            <ac:spMk id="2" creationId="{00000000-0000-0000-0000-000000000000}"/>
          </ac:spMkLst>
        </pc:spChg>
        <pc:spChg chg="mod">
          <ac:chgData name="Chandravikas Ravula" userId="a19499409ad5b2d2" providerId="Windows Live" clId="Web-{41E26EF7-913D-427C-BECC-EFAF6685802F}" dt="2024-03-26T17:39:16.343" v="80" actId="1076"/>
          <ac:spMkLst>
            <pc:docMk/>
            <pc:sldMk cId="3612930716" sldId="257"/>
            <ac:spMk id="3" creationId="{00000000-0000-0000-0000-000000000000}"/>
          </ac:spMkLst>
        </pc:spChg>
        <pc:spChg chg="add del mod">
          <ac:chgData name="Chandravikas Ravula" userId="a19499409ad5b2d2" providerId="Windows Live" clId="Web-{41E26EF7-913D-427C-BECC-EFAF6685802F}" dt="2024-03-26T17:37:08.136" v="9"/>
          <ac:spMkLst>
            <pc:docMk/>
            <pc:sldMk cId="3612930716" sldId="257"/>
            <ac:spMk id="7" creationId="{3514D5F4-60AB-7BD3-D6AF-9412EE75731B}"/>
          </ac:spMkLst>
        </pc:spChg>
        <pc:spChg chg="mod">
          <ac:chgData name="Chandravikas Ravula" userId="a19499409ad5b2d2" providerId="Windows Live" clId="Web-{41E26EF7-913D-427C-BECC-EFAF6685802F}" dt="2024-03-26T19:15:09.994" v="838" actId="1076"/>
          <ac:spMkLst>
            <pc:docMk/>
            <pc:sldMk cId="3612930716" sldId="257"/>
            <ac:spMk id="8" creationId="{00000000-0000-0000-0000-000000000000}"/>
          </ac:spMkLst>
        </pc:spChg>
        <pc:spChg chg="del">
          <ac:chgData name="Chandravikas Ravula" userId="a19499409ad5b2d2" providerId="Windows Live" clId="Web-{41E26EF7-913D-427C-BECC-EFAF6685802F}" dt="2024-03-26T17:36:51.167" v="5"/>
          <ac:spMkLst>
            <pc:docMk/>
            <pc:sldMk cId="3612930716" sldId="257"/>
            <ac:spMk id="118" creationId="{00000000-0000-0000-0000-000000000000}"/>
          </ac:spMkLst>
        </pc:spChg>
      </pc:sldChg>
      <pc:sldChg chg="modSp">
        <pc:chgData name="Chandravikas Ravula" userId="a19499409ad5b2d2" providerId="Windows Live" clId="Web-{41E26EF7-913D-427C-BECC-EFAF6685802F}" dt="2024-03-26T19:15:55.761" v="845" actId="1076"/>
        <pc:sldMkLst>
          <pc:docMk/>
          <pc:sldMk cId="4211881276" sldId="258"/>
        </pc:sldMkLst>
        <pc:spChg chg="mod">
          <ac:chgData name="Chandravikas Ravula" userId="a19499409ad5b2d2" providerId="Windows Live" clId="Web-{41E26EF7-913D-427C-BECC-EFAF6685802F}" dt="2024-03-26T19:15:55.761" v="845" actId="1076"/>
          <ac:spMkLst>
            <pc:docMk/>
            <pc:sldMk cId="4211881276" sldId="258"/>
            <ac:spMk id="2" creationId="{00000000-0000-0000-0000-000000000000}"/>
          </ac:spMkLst>
        </pc:spChg>
        <pc:spChg chg="mod">
          <ac:chgData name="Chandravikas Ravula" userId="a19499409ad5b2d2" providerId="Windows Live" clId="Web-{41E26EF7-913D-427C-BECC-EFAF6685802F}" dt="2024-03-26T19:15:45.417" v="844" actId="1076"/>
          <ac:spMkLst>
            <pc:docMk/>
            <pc:sldMk cId="4211881276" sldId="258"/>
            <ac:spMk id="5" creationId="{00000000-0000-0000-0000-000000000000}"/>
          </ac:spMkLst>
        </pc:spChg>
      </pc:sldChg>
      <pc:sldChg chg="addSp modSp">
        <pc:chgData name="Chandravikas Ravula" userId="a19499409ad5b2d2" providerId="Windows Live" clId="Web-{41E26EF7-913D-427C-BECC-EFAF6685802F}" dt="2024-03-26T19:17:02.295" v="851" actId="20577"/>
        <pc:sldMkLst>
          <pc:docMk/>
          <pc:sldMk cId="4293442632" sldId="259"/>
        </pc:sldMkLst>
        <pc:spChg chg="mod">
          <ac:chgData name="Chandravikas Ravula" userId="a19499409ad5b2d2" providerId="Windows Live" clId="Web-{41E26EF7-913D-427C-BECC-EFAF6685802F}" dt="2024-03-26T19:17:02.295" v="851" actId="20577"/>
          <ac:spMkLst>
            <pc:docMk/>
            <pc:sldMk cId="4293442632" sldId="259"/>
            <ac:spMk id="2" creationId="{00000000-0000-0000-0000-000000000000}"/>
          </ac:spMkLst>
        </pc:spChg>
        <pc:picChg chg="add mod">
          <ac:chgData name="Chandravikas Ravula" userId="a19499409ad5b2d2" providerId="Windows Live" clId="Web-{41E26EF7-913D-427C-BECC-EFAF6685802F}" dt="2024-03-26T18:35:32.628" v="645" actId="14100"/>
          <ac:picMkLst>
            <pc:docMk/>
            <pc:sldMk cId="4293442632" sldId="259"/>
            <ac:picMk id="3" creationId="{5D406B6A-CD68-4CCD-8580-A2EFBEBCE9BD}"/>
          </ac:picMkLst>
        </pc:picChg>
      </pc:sldChg>
      <pc:sldChg chg="addSp delSp modSp mod modClrScheme chgLayout">
        <pc:chgData name="Chandravikas Ravula" userId="a19499409ad5b2d2" providerId="Windows Live" clId="Web-{41E26EF7-913D-427C-BECC-EFAF6685802F}" dt="2024-03-26T19:11:03.988" v="829" actId="20577"/>
        <pc:sldMkLst>
          <pc:docMk/>
          <pc:sldMk cId="133783369" sldId="260"/>
        </pc:sldMkLst>
        <pc:spChg chg="mod ord">
          <ac:chgData name="Chandravikas Ravula" userId="a19499409ad5b2d2" providerId="Windows Live" clId="Web-{41E26EF7-913D-427C-BECC-EFAF6685802F}" dt="2024-03-26T17:53:57.258" v="201"/>
          <ac:spMkLst>
            <pc:docMk/>
            <pc:sldMk cId="133783369" sldId="260"/>
            <ac:spMk id="2" creationId="{00000000-0000-0000-0000-000000000000}"/>
          </ac:spMkLst>
        </pc:spChg>
        <pc:spChg chg="mod ord">
          <ac:chgData name="Chandravikas Ravula" userId="a19499409ad5b2d2" providerId="Windows Live" clId="Web-{41E26EF7-913D-427C-BECC-EFAF6685802F}" dt="2024-03-26T17:53:57.258" v="201"/>
          <ac:spMkLst>
            <pc:docMk/>
            <pc:sldMk cId="133783369" sldId="260"/>
            <ac:spMk id="3" creationId="{00000000-0000-0000-0000-000000000000}"/>
          </ac:spMkLst>
        </pc:spChg>
        <pc:spChg chg="mod ord">
          <ac:chgData name="Chandravikas Ravula" userId="a19499409ad5b2d2" providerId="Windows Live" clId="Web-{41E26EF7-913D-427C-BECC-EFAF6685802F}" dt="2024-03-26T17:53:57.258" v="201"/>
          <ac:spMkLst>
            <pc:docMk/>
            <pc:sldMk cId="133783369" sldId="260"/>
            <ac:spMk id="4" creationId="{00000000-0000-0000-0000-000000000000}"/>
          </ac:spMkLst>
        </pc:spChg>
        <pc:spChg chg="add mod ord">
          <ac:chgData name="Chandravikas Ravula" userId="a19499409ad5b2d2" providerId="Windows Live" clId="Web-{41E26EF7-913D-427C-BECC-EFAF6685802F}" dt="2024-03-26T19:11:03.988" v="829" actId="20577"/>
          <ac:spMkLst>
            <pc:docMk/>
            <pc:sldMk cId="133783369" sldId="260"/>
            <ac:spMk id="5" creationId="{A03C8BB9-3C25-9133-EE79-65A30C2A2851}"/>
          </ac:spMkLst>
        </pc:spChg>
        <pc:spChg chg="add del mod ord">
          <ac:chgData name="Chandravikas Ravula" userId="a19499409ad5b2d2" providerId="Windows Live" clId="Web-{41E26EF7-913D-427C-BECC-EFAF6685802F}" dt="2024-03-26T17:53:57.258" v="201"/>
          <ac:spMkLst>
            <pc:docMk/>
            <pc:sldMk cId="133783369" sldId="260"/>
            <ac:spMk id="6" creationId="{128EEA8E-E8F7-3521-4295-0FA17B819F4F}"/>
          </ac:spMkLst>
        </pc:spChg>
        <pc:spChg chg="add del mod ord">
          <ac:chgData name="Chandravikas Ravula" userId="a19499409ad5b2d2" providerId="Windows Live" clId="Web-{41E26EF7-913D-427C-BECC-EFAF6685802F}" dt="2024-03-26T17:53:57.258" v="201"/>
          <ac:spMkLst>
            <pc:docMk/>
            <pc:sldMk cId="133783369" sldId="260"/>
            <ac:spMk id="7" creationId="{058DFF9D-6885-5436-9713-71890A2117DC}"/>
          </ac:spMkLst>
        </pc:spChg>
        <pc:spChg chg="add del mod ord">
          <ac:chgData name="Chandravikas Ravula" userId="a19499409ad5b2d2" providerId="Windows Live" clId="Web-{41E26EF7-913D-427C-BECC-EFAF6685802F}" dt="2024-03-26T17:53:57.258" v="201"/>
          <ac:spMkLst>
            <pc:docMk/>
            <pc:sldMk cId="133783369" sldId="260"/>
            <ac:spMk id="8" creationId="{D96D5075-CEE8-DCE7-3096-FBC1CF244F31}"/>
          </ac:spMkLst>
        </pc:spChg>
        <pc:spChg chg="mod ord">
          <ac:chgData name="Chandravikas Ravula" userId="a19499409ad5b2d2" providerId="Windows Live" clId="Web-{41E26EF7-913D-427C-BECC-EFAF6685802F}" dt="2024-03-26T17:53:57.258" v="201"/>
          <ac:spMkLst>
            <pc:docMk/>
            <pc:sldMk cId="133783369" sldId="260"/>
            <ac:spMk id="119" creationId="{00000000-0000-0000-0000-000000000000}"/>
          </ac:spMkLst>
        </pc:spChg>
      </pc:sldChg>
      <pc:sldChg chg="addSp delSp modSp mod modClrScheme chgLayout">
        <pc:chgData name="Chandravikas Ravula" userId="a19499409ad5b2d2" providerId="Windows Live" clId="Web-{41E26EF7-913D-427C-BECC-EFAF6685802F}" dt="2024-03-26T19:10:11.095" v="825" actId="20577"/>
        <pc:sldMkLst>
          <pc:docMk/>
          <pc:sldMk cId="747321048" sldId="261"/>
        </pc:sldMkLst>
        <pc:spChg chg="mod ord">
          <ac:chgData name="Chandravikas Ravula" userId="a19499409ad5b2d2" providerId="Windows Live" clId="Web-{41E26EF7-913D-427C-BECC-EFAF6685802F}" dt="2024-03-26T19:04:08.570" v="758"/>
          <ac:spMkLst>
            <pc:docMk/>
            <pc:sldMk cId="747321048" sldId="261"/>
            <ac:spMk id="2" creationId="{00000000-0000-0000-0000-000000000000}"/>
          </ac:spMkLst>
        </pc:spChg>
        <pc:spChg chg="add mod ord">
          <ac:chgData name="Chandravikas Ravula" userId="a19499409ad5b2d2" providerId="Windows Live" clId="Web-{41E26EF7-913D-427C-BECC-EFAF6685802F}" dt="2024-03-26T19:10:11.095" v="825" actId="20577"/>
          <ac:spMkLst>
            <pc:docMk/>
            <pc:sldMk cId="747321048" sldId="261"/>
            <ac:spMk id="3" creationId="{4B9E50A5-5D52-F41E-8216-6B771877F4AC}"/>
          </ac:spMkLst>
        </pc:spChg>
        <pc:spChg chg="add del mod ord">
          <ac:chgData name="Chandravikas Ravula" userId="a19499409ad5b2d2" providerId="Windows Live" clId="Web-{41E26EF7-913D-427C-BECC-EFAF6685802F}" dt="2024-03-26T19:04:08.570" v="758"/>
          <ac:spMkLst>
            <pc:docMk/>
            <pc:sldMk cId="747321048" sldId="261"/>
            <ac:spMk id="4" creationId="{1195BFCA-0CFD-047E-D0CE-14D5AC9765B1}"/>
          </ac:spMkLst>
        </pc:spChg>
        <pc:spChg chg="mod ord">
          <ac:chgData name="Chandravikas Ravula" userId="a19499409ad5b2d2" providerId="Windows Live" clId="Web-{41E26EF7-913D-427C-BECC-EFAF6685802F}" dt="2024-03-26T19:04:08.570" v="758"/>
          <ac:spMkLst>
            <pc:docMk/>
            <pc:sldMk cId="747321048" sldId="261"/>
            <ac:spMk id="6" creationId="{00000000-0000-0000-0000-000000000000}"/>
          </ac:spMkLst>
        </pc:spChg>
        <pc:spChg chg="mod ord">
          <ac:chgData name="Chandravikas Ravula" userId="a19499409ad5b2d2" providerId="Windows Live" clId="Web-{41E26EF7-913D-427C-BECC-EFAF6685802F}" dt="2024-03-26T19:04:08.570" v="758"/>
          <ac:spMkLst>
            <pc:docMk/>
            <pc:sldMk cId="747321048" sldId="261"/>
            <ac:spMk id="7" creationId="{00000000-0000-0000-0000-000000000000}"/>
          </ac:spMkLst>
        </pc:spChg>
        <pc:spChg chg="mod ord">
          <ac:chgData name="Chandravikas Ravula" userId="a19499409ad5b2d2" providerId="Windows Live" clId="Web-{41E26EF7-913D-427C-BECC-EFAF6685802F}" dt="2024-03-26T19:04:08.570" v="758"/>
          <ac:spMkLst>
            <pc:docMk/>
            <pc:sldMk cId="747321048" sldId="261"/>
            <ac:spMk id="119" creationId="{00000000-0000-0000-0000-000000000000}"/>
          </ac:spMkLst>
        </pc:spChg>
      </pc:sldChg>
      <pc:sldChg chg="addSp delSp modSp mod modClrScheme chgLayout">
        <pc:chgData name="Chandravikas Ravula" userId="a19499409ad5b2d2" providerId="Windows Live" clId="Web-{41E26EF7-913D-427C-BECC-EFAF6685802F}" dt="2024-03-26T19:19:21.252" v="856" actId="14100"/>
        <pc:sldMkLst>
          <pc:docMk/>
          <pc:sldMk cId="2864419330" sldId="262"/>
        </pc:sldMkLst>
        <pc:spChg chg="mod ord">
          <ac:chgData name="Chandravikas Ravula" userId="a19499409ad5b2d2" providerId="Windows Live" clId="Web-{41E26EF7-913D-427C-BECC-EFAF6685802F}" dt="2024-03-26T18:07:10.093" v="380"/>
          <ac:spMkLst>
            <pc:docMk/>
            <pc:sldMk cId="2864419330" sldId="262"/>
            <ac:spMk id="2" creationId="{00000000-0000-0000-0000-000000000000}"/>
          </ac:spMkLst>
        </pc:spChg>
        <pc:spChg chg="mod ord">
          <ac:chgData name="Chandravikas Ravula" userId="a19499409ad5b2d2" providerId="Windows Live" clId="Web-{41E26EF7-913D-427C-BECC-EFAF6685802F}" dt="2024-03-26T18:07:10.093" v="380"/>
          <ac:spMkLst>
            <pc:docMk/>
            <pc:sldMk cId="2864419330" sldId="262"/>
            <ac:spMk id="3" creationId="{00000000-0000-0000-0000-000000000000}"/>
          </ac:spMkLst>
        </pc:spChg>
        <pc:spChg chg="mod ord">
          <ac:chgData name="Chandravikas Ravula" userId="a19499409ad5b2d2" providerId="Windows Live" clId="Web-{41E26EF7-913D-427C-BECC-EFAF6685802F}" dt="2024-03-26T18:07:10.093" v="380"/>
          <ac:spMkLst>
            <pc:docMk/>
            <pc:sldMk cId="2864419330" sldId="262"/>
            <ac:spMk id="4" creationId="{00000000-0000-0000-0000-000000000000}"/>
          </ac:spMkLst>
        </pc:spChg>
        <pc:spChg chg="del">
          <ac:chgData name="Chandravikas Ravula" userId="a19499409ad5b2d2" providerId="Windows Live" clId="Web-{41E26EF7-913D-427C-BECC-EFAF6685802F}" dt="2024-03-26T18:00:44.207" v="356"/>
          <ac:spMkLst>
            <pc:docMk/>
            <pc:sldMk cId="2864419330" sldId="262"/>
            <ac:spMk id="5" creationId="{00000000-0000-0000-0000-000000000000}"/>
          </ac:spMkLst>
        </pc:spChg>
        <pc:spChg chg="add mod ord">
          <ac:chgData name="Chandravikas Ravula" userId="a19499409ad5b2d2" providerId="Windows Live" clId="Web-{41E26EF7-913D-427C-BECC-EFAF6685802F}" dt="2024-03-26T19:19:21.252" v="856" actId="14100"/>
          <ac:spMkLst>
            <pc:docMk/>
            <pc:sldMk cId="2864419330" sldId="262"/>
            <ac:spMk id="9" creationId="{2F992508-C649-FB1E-443A-3A6523EFB680}"/>
          </ac:spMkLst>
        </pc:spChg>
        <pc:spChg chg="add del mod ord">
          <ac:chgData name="Chandravikas Ravula" userId="a19499409ad5b2d2" providerId="Windows Live" clId="Web-{41E26EF7-913D-427C-BECC-EFAF6685802F}" dt="2024-03-26T18:07:10.093" v="380"/>
          <ac:spMkLst>
            <pc:docMk/>
            <pc:sldMk cId="2864419330" sldId="262"/>
            <ac:spMk id="10" creationId="{395F64C6-7571-5017-7B59-507C67FFF1FE}"/>
          </ac:spMkLst>
        </pc:spChg>
        <pc:spChg chg="mod ord">
          <ac:chgData name="Chandravikas Ravula" userId="a19499409ad5b2d2" providerId="Windows Live" clId="Web-{41E26EF7-913D-427C-BECC-EFAF6685802F}" dt="2024-03-26T18:07:10.093" v="380"/>
          <ac:spMkLst>
            <pc:docMk/>
            <pc:sldMk cId="2864419330" sldId="262"/>
            <ac:spMk id="119" creationId="{00000000-0000-0000-0000-000000000000}"/>
          </ac:spMkLst>
        </pc:spChg>
        <pc:picChg chg="add del mod">
          <ac:chgData name="Chandravikas Ravula" userId="a19499409ad5b2d2" providerId="Windows Live" clId="Web-{41E26EF7-913D-427C-BECC-EFAF6685802F}" dt="2024-03-26T18:05:01.402" v="358"/>
          <ac:picMkLst>
            <pc:docMk/>
            <pc:sldMk cId="2864419330" sldId="262"/>
            <ac:picMk id="6" creationId="{8F0617AA-CC32-7DF6-8CE9-18DA63D5E232}"/>
          </ac:picMkLst>
        </pc:picChg>
        <pc:picChg chg="add mod">
          <ac:chgData name="Chandravikas Ravula" userId="a19499409ad5b2d2" providerId="Windows Live" clId="Web-{41E26EF7-913D-427C-BECC-EFAF6685802F}" dt="2024-03-26T18:09:48.285" v="398" actId="14100"/>
          <ac:picMkLst>
            <pc:docMk/>
            <pc:sldMk cId="2864419330" sldId="262"/>
            <ac:picMk id="7" creationId="{224F1B58-38F9-D61D-A947-B08D3DA58B3B}"/>
          </ac:picMkLst>
        </pc:picChg>
        <pc:picChg chg="add del mod">
          <ac:chgData name="Chandravikas Ravula" userId="a19499409ad5b2d2" providerId="Windows Live" clId="Web-{41E26EF7-913D-427C-BECC-EFAF6685802F}" dt="2024-03-26T18:06:38.030" v="374"/>
          <ac:picMkLst>
            <pc:docMk/>
            <pc:sldMk cId="2864419330" sldId="262"/>
            <ac:picMk id="8" creationId="{86756371-1EF8-5B25-3BB0-288CD49694E5}"/>
          </ac:picMkLst>
        </pc:picChg>
      </pc:sldChg>
      <pc:sldChg chg="modSp">
        <pc:chgData name="Chandravikas Ravula" userId="a19499409ad5b2d2" providerId="Windows Live" clId="Web-{41E26EF7-913D-427C-BECC-EFAF6685802F}" dt="2024-03-26T19:08:59.422" v="821" actId="20577"/>
        <pc:sldMkLst>
          <pc:docMk/>
          <pc:sldMk cId="1904107973" sldId="263"/>
        </pc:sldMkLst>
        <pc:spChg chg="mod">
          <ac:chgData name="Chandravikas Ravula" userId="a19499409ad5b2d2" providerId="Windows Live" clId="Web-{41E26EF7-913D-427C-BECC-EFAF6685802F}" dt="2024-03-26T19:08:59.422" v="821" actId="20577"/>
          <ac:spMkLst>
            <pc:docMk/>
            <pc:sldMk cId="1904107973" sldId="263"/>
            <ac:spMk id="5" creationId="{00000000-0000-0000-0000-000000000000}"/>
          </ac:spMkLst>
        </pc:spChg>
      </pc:sldChg>
      <pc:sldChg chg="addSp delSp modSp mod modClrScheme chgLayout">
        <pc:chgData name="Chandravikas Ravula" userId="a19499409ad5b2d2" providerId="Windows Live" clId="Web-{41E26EF7-913D-427C-BECC-EFAF6685802F}" dt="2024-03-26T18:28:33.397" v="640" actId="20577"/>
        <pc:sldMkLst>
          <pc:docMk/>
          <pc:sldMk cId="282715960" sldId="265"/>
        </pc:sldMkLst>
        <pc:spChg chg="mod ord">
          <ac:chgData name="Chandravikas Ravula" userId="a19499409ad5b2d2" providerId="Windows Live" clId="Web-{41E26EF7-913D-427C-BECC-EFAF6685802F}" dt="2024-03-26T18:21:48.493" v="532"/>
          <ac:spMkLst>
            <pc:docMk/>
            <pc:sldMk cId="282715960" sldId="265"/>
            <ac:spMk id="2" creationId="{00000000-0000-0000-0000-000000000000}"/>
          </ac:spMkLst>
        </pc:spChg>
        <pc:spChg chg="add mod ord">
          <ac:chgData name="Chandravikas Ravula" userId="a19499409ad5b2d2" providerId="Windows Live" clId="Web-{41E26EF7-913D-427C-BECC-EFAF6685802F}" dt="2024-03-26T18:28:33.397" v="640" actId="20577"/>
          <ac:spMkLst>
            <pc:docMk/>
            <pc:sldMk cId="282715960" sldId="265"/>
            <ac:spMk id="3" creationId="{0E8DD10E-AC17-28F7-53C6-B956253A6490}"/>
          </ac:spMkLst>
        </pc:spChg>
        <pc:spChg chg="mod ord">
          <ac:chgData name="Chandravikas Ravula" userId="a19499409ad5b2d2" providerId="Windows Live" clId="Web-{41E26EF7-913D-427C-BECC-EFAF6685802F}" dt="2024-03-26T18:21:48.493" v="532"/>
          <ac:spMkLst>
            <pc:docMk/>
            <pc:sldMk cId="282715960" sldId="265"/>
            <ac:spMk id="4" creationId="{00000000-0000-0000-0000-000000000000}"/>
          </ac:spMkLst>
        </pc:spChg>
        <pc:spChg chg="add del mod ord">
          <ac:chgData name="Chandravikas Ravula" userId="a19499409ad5b2d2" providerId="Windows Live" clId="Web-{41E26EF7-913D-427C-BECC-EFAF6685802F}" dt="2024-03-26T18:21:48.493" v="532"/>
          <ac:spMkLst>
            <pc:docMk/>
            <pc:sldMk cId="282715960" sldId="265"/>
            <ac:spMk id="5" creationId="{D8F2CDCE-BFAD-BEDA-AF2C-2A3E823BE05F}"/>
          </ac:spMkLst>
        </pc:spChg>
        <pc:spChg chg="mod ord">
          <ac:chgData name="Chandravikas Ravula" userId="a19499409ad5b2d2" providerId="Windows Live" clId="Web-{41E26EF7-913D-427C-BECC-EFAF6685802F}" dt="2024-03-26T18:21:48.493" v="532"/>
          <ac:spMkLst>
            <pc:docMk/>
            <pc:sldMk cId="282715960" sldId="265"/>
            <ac:spMk id="6" creationId="{00000000-0000-0000-0000-000000000000}"/>
          </ac:spMkLst>
        </pc:spChg>
        <pc:spChg chg="add del mod ord">
          <ac:chgData name="Chandravikas Ravula" userId="a19499409ad5b2d2" providerId="Windows Live" clId="Web-{41E26EF7-913D-427C-BECC-EFAF6685802F}" dt="2024-03-26T18:21:48.493" v="532"/>
          <ac:spMkLst>
            <pc:docMk/>
            <pc:sldMk cId="282715960" sldId="265"/>
            <ac:spMk id="7" creationId="{B5349C87-F301-F2DC-A888-647649B89D42}"/>
          </ac:spMkLst>
        </pc:spChg>
        <pc:spChg chg="add del mod ord">
          <ac:chgData name="Chandravikas Ravula" userId="a19499409ad5b2d2" providerId="Windows Live" clId="Web-{41E26EF7-913D-427C-BECC-EFAF6685802F}" dt="2024-03-26T18:21:48.493" v="532"/>
          <ac:spMkLst>
            <pc:docMk/>
            <pc:sldMk cId="282715960" sldId="265"/>
            <ac:spMk id="8" creationId="{C10405DF-45D1-4E98-F691-8367F6877778}"/>
          </ac:spMkLst>
        </pc:spChg>
        <pc:spChg chg="mod ord">
          <ac:chgData name="Chandravikas Ravula" userId="a19499409ad5b2d2" providerId="Windows Live" clId="Web-{41E26EF7-913D-427C-BECC-EFAF6685802F}" dt="2024-03-26T18:21:48.493" v="532"/>
          <ac:spMkLst>
            <pc:docMk/>
            <pc:sldMk cId="282715960" sldId="265"/>
            <ac:spMk id="119" creationId="{00000000-0000-0000-0000-000000000000}"/>
          </ac:spMkLst>
        </pc:spChg>
        <pc:spChg chg="del mod">
          <ac:chgData name="Chandravikas Ravula" userId="a19499409ad5b2d2" providerId="Windows Live" clId="Web-{41E26EF7-913D-427C-BECC-EFAF6685802F}" dt="2024-03-26T18:28:25.787" v="638"/>
          <ac:spMkLst>
            <pc:docMk/>
            <pc:sldMk cId="282715960" sldId="265"/>
            <ac:spMk id="120" creationId="{00000000-0000-0000-0000-000000000000}"/>
          </ac:spMkLst>
        </pc:spChg>
      </pc:sldChg>
      <pc:sldChg chg="addSp delSp modSp mod modClrScheme chgLayout">
        <pc:chgData name="Chandravikas Ravula" userId="a19499409ad5b2d2" providerId="Windows Live" clId="Web-{41E26EF7-913D-427C-BECC-EFAF6685802F}" dt="2024-03-26T19:17:16.139" v="853" actId="1076"/>
        <pc:sldMkLst>
          <pc:docMk/>
          <pc:sldMk cId="991037418" sldId="266"/>
        </pc:sldMkLst>
        <pc:spChg chg="mod ord">
          <ac:chgData name="Chandravikas Ravula" userId="a19499409ad5b2d2" providerId="Windows Live" clId="Web-{41E26EF7-913D-427C-BECC-EFAF6685802F}" dt="2024-03-26T18:51:12.376" v="647"/>
          <ac:spMkLst>
            <pc:docMk/>
            <pc:sldMk cId="991037418" sldId="266"/>
            <ac:spMk id="2" creationId="{00000000-0000-0000-0000-000000000000}"/>
          </ac:spMkLst>
        </pc:spChg>
        <pc:spChg chg="add mod ord">
          <ac:chgData name="Chandravikas Ravula" userId="a19499409ad5b2d2" providerId="Windows Live" clId="Web-{41E26EF7-913D-427C-BECC-EFAF6685802F}" dt="2024-03-26T19:17:12.857" v="852" actId="1076"/>
          <ac:spMkLst>
            <pc:docMk/>
            <pc:sldMk cId="991037418" sldId="266"/>
            <ac:spMk id="3" creationId="{F063DD77-29F8-A5DF-982B-44DC81613624}"/>
          </ac:spMkLst>
        </pc:spChg>
        <pc:spChg chg="mod ord">
          <ac:chgData name="Chandravikas Ravula" userId="a19499409ad5b2d2" providerId="Windows Live" clId="Web-{41E26EF7-913D-427C-BECC-EFAF6685802F}" dt="2024-03-26T18:51:12.376" v="647"/>
          <ac:spMkLst>
            <pc:docMk/>
            <pc:sldMk cId="991037418" sldId="266"/>
            <ac:spMk id="4" creationId="{00000000-0000-0000-0000-000000000000}"/>
          </ac:spMkLst>
        </pc:spChg>
        <pc:spChg chg="add del mod ord">
          <ac:chgData name="Chandravikas Ravula" userId="a19499409ad5b2d2" providerId="Windows Live" clId="Web-{41E26EF7-913D-427C-BECC-EFAF6685802F}" dt="2024-03-26T18:51:12.376" v="647"/>
          <ac:spMkLst>
            <pc:docMk/>
            <pc:sldMk cId="991037418" sldId="266"/>
            <ac:spMk id="5" creationId="{7C6BB363-4F22-5F7A-CA31-63831E14EBC8}"/>
          </ac:spMkLst>
        </pc:spChg>
        <pc:spChg chg="mod ord">
          <ac:chgData name="Chandravikas Ravula" userId="a19499409ad5b2d2" providerId="Windows Live" clId="Web-{41E26EF7-913D-427C-BECC-EFAF6685802F}" dt="2024-03-26T18:51:12.376" v="647"/>
          <ac:spMkLst>
            <pc:docMk/>
            <pc:sldMk cId="991037418" sldId="266"/>
            <ac:spMk id="6" creationId="{00000000-0000-0000-0000-000000000000}"/>
          </ac:spMkLst>
        </pc:spChg>
        <pc:spChg chg="add del mod ord">
          <ac:chgData name="Chandravikas Ravula" userId="a19499409ad5b2d2" providerId="Windows Live" clId="Web-{41E26EF7-913D-427C-BECC-EFAF6685802F}" dt="2024-03-26T18:51:12.376" v="647"/>
          <ac:spMkLst>
            <pc:docMk/>
            <pc:sldMk cId="991037418" sldId="266"/>
            <ac:spMk id="7" creationId="{FAAE772A-DE70-50F3-36C9-697364832234}"/>
          </ac:spMkLst>
        </pc:spChg>
        <pc:spChg chg="add del mod ord">
          <ac:chgData name="Chandravikas Ravula" userId="a19499409ad5b2d2" providerId="Windows Live" clId="Web-{41E26EF7-913D-427C-BECC-EFAF6685802F}" dt="2024-03-26T18:51:12.376" v="647"/>
          <ac:spMkLst>
            <pc:docMk/>
            <pc:sldMk cId="991037418" sldId="266"/>
            <ac:spMk id="8" creationId="{A1F4789C-C045-F84F-B845-AB31116E49E0}"/>
          </ac:spMkLst>
        </pc:spChg>
        <pc:spChg chg="mod ord">
          <ac:chgData name="Chandravikas Ravula" userId="a19499409ad5b2d2" providerId="Windows Live" clId="Web-{41E26EF7-913D-427C-BECC-EFAF6685802F}" dt="2024-03-26T18:51:12.376" v="647"/>
          <ac:spMkLst>
            <pc:docMk/>
            <pc:sldMk cId="991037418" sldId="266"/>
            <ac:spMk id="119" creationId="{00000000-0000-0000-0000-000000000000}"/>
          </ac:spMkLst>
        </pc:spChg>
        <pc:picChg chg="add mod">
          <ac:chgData name="Chandravikas Ravula" userId="a19499409ad5b2d2" providerId="Windows Live" clId="Web-{41E26EF7-913D-427C-BECC-EFAF6685802F}" dt="2024-03-26T19:17:16.139" v="853" actId="1076"/>
          <ac:picMkLst>
            <pc:docMk/>
            <pc:sldMk cId="991037418" sldId="266"/>
            <ac:picMk id="9" creationId="{7339800B-9C91-5922-B4D6-6BB3743460A1}"/>
          </ac:picMkLst>
        </pc:picChg>
      </pc:sldChg>
      <pc:sldChg chg="addSp delSp modSp mod modClrScheme chgLayout">
        <pc:chgData name="Chandravikas Ravula" userId="a19499409ad5b2d2" providerId="Windows Live" clId="Web-{41E26EF7-913D-427C-BECC-EFAF6685802F}" dt="2024-03-26T19:01:45.816" v="755" actId="20577"/>
        <pc:sldMkLst>
          <pc:docMk/>
          <pc:sldMk cId="2804760670" sldId="267"/>
        </pc:sldMkLst>
        <pc:spChg chg="mod ord">
          <ac:chgData name="Chandravikas Ravula" userId="a19499409ad5b2d2" providerId="Windows Live" clId="Web-{41E26EF7-913D-427C-BECC-EFAF6685802F}" dt="2024-03-26T18:53:32.489" v="672"/>
          <ac:spMkLst>
            <pc:docMk/>
            <pc:sldMk cId="2804760670" sldId="267"/>
            <ac:spMk id="2" creationId="{00000000-0000-0000-0000-000000000000}"/>
          </ac:spMkLst>
        </pc:spChg>
        <pc:spChg chg="add mod ord">
          <ac:chgData name="Chandravikas Ravula" userId="a19499409ad5b2d2" providerId="Windows Live" clId="Web-{41E26EF7-913D-427C-BECC-EFAF6685802F}" dt="2024-03-26T19:01:45.816" v="755" actId="20577"/>
          <ac:spMkLst>
            <pc:docMk/>
            <pc:sldMk cId="2804760670" sldId="267"/>
            <ac:spMk id="3" creationId="{BD7822AB-ECAC-9D92-FF22-E1A27BDCFF2A}"/>
          </ac:spMkLst>
        </pc:spChg>
        <pc:spChg chg="mod ord">
          <ac:chgData name="Chandravikas Ravula" userId="a19499409ad5b2d2" providerId="Windows Live" clId="Web-{41E26EF7-913D-427C-BECC-EFAF6685802F}" dt="2024-03-26T18:53:32.489" v="672"/>
          <ac:spMkLst>
            <pc:docMk/>
            <pc:sldMk cId="2804760670" sldId="267"/>
            <ac:spMk id="4" creationId="{00000000-0000-0000-0000-000000000000}"/>
          </ac:spMkLst>
        </pc:spChg>
        <pc:spChg chg="add del mod ord">
          <ac:chgData name="Chandravikas Ravula" userId="a19499409ad5b2d2" providerId="Windows Live" clId="Web-{41E26EF7-913D-427C-BECC-EFAF6685802F}" dt="2024-03-26T18:53:32.489" v="672"/>
          <ac:spMkLst>
            <pc:docMk/>
            <pc:sldMk cId="2804760670" sldId="267"/>
            <ac:spMk id="5" creationId="{5E50B210-3661-2B56-E644-86D178C1EFC1}"/>
          </ac:spMkLst>
        </pc:spChg>
        <pc:spChg chg="mod ord">
          <ac:chgData name="Chandravikas Ravula" userId="a19499409ad5b2d2" providerId="Windows Live" clId="Web-{41E26EF7-913D-427C-BECC-EFAF6685802F}" dt="2024-03-26T18:53:32.489" v="672"/>
          <ac:spMkLst>
            <pc:docMk/>
            <pc:sldMk cId="2804760670" sldId="267"/>
            <ac:spMk id="6" creationId="{00000000-0000-0000-0000-000000000000}"/>
          </ac:spMkLst>
        </pc:spChg>
        <pc:spChg chg="add del mod ord">
          <ac:chgData name="Chandravikas Ravula" userId="a19499409ad5b2d2" providerId="Windows Live" clId="Web-{41E26EF7-913D-427C-BECC-EFAF6685802F}" dt="2024-03-26T18:53:32.489" v="672"/>
          <ac:spMkLst>
            <pc:docMk/>
            <pc:sldMk cId="2804760670" sldId="267"/>
            <ac:spMk id="7" creationId="{97347A42-143B-0F37-9F0C-D1271ECDAA72}"/>
          </ac:spMkLst>
        </pc:spChg>
        <pc:spChg chg="add del mod ord">
          <ac:chgData name="Chandravikas Ravula" userId="a19499409ad5b2d2" providerId="Windows Live" clId="Web-{41E26EF7-913D-427C-BECC-EFAF6685802F}" dt="2024-03-26T18:53:32.489" v="672"/>
          <ac:spMkLst>
            <pc:docMk/>
            <pc:sldMk cId="2804760670" sldId="267"/>
            <ac:spMk id="8" creationId="{30234E72-1807-F85D-867B-21F4D9F1F621}"/>
          </ac:spMkLst>
        </pc:spChg>
        <pc:spChg chg="mod ord">
          <ac:chgData name="Chandravikas Ravula" userId="a19499409ad5b2d2" providerId="Windows Live" clId="Web-{41E26EF7-913D-427C-BECC-EFAF6685802F}" dt="2024-03-26T18:53:32.489" v="672"/>
          <ac:spMkLst>
            <pc:docMk/>
            <pc:sldMk cId="2804760670" sldId="267"/>
            <ac:spMk id="119" creationId="{00000000-0000-0000-0000-000000000000}"/>
          </ac:spMkLst>
        </pc:spChg>
        <pc:picChg chg="add mod">
          <ac:chgData name="Chandravikas Ravula" userId="a19499409ad5b2d2" providerId="Windows Live" clId="Web-{41E26EF7-913D-427C-BECC-EFAF6685802F}" dt="2024-03-26T18:55:22.367" v="700" actId="1076"/>
          <ac:picMkLst>
            <pc:docMk/>
            <pc:sldMk cId="2804760670" sldId="267"/>
            <ac:picMk id="9" creationId="{2AC2D245-0EDB-2D1A-0217-5B8FDD6B0E2C}"/>
          </ac:picMkLst>
        </pc:picChg>
      </pc:sldChg>
      <pc:sldChg chg="addSp delSp modSp mod modClrScheme chgLayout">
        <pc:chgData name="Chandravikas Ravula" userId="a19499409ad5b2d2" providerId="Windows Live" clId="Web-{41E26EF7-913D-427C-BECC-EFAF6685802F}" dt="2024-03-26T19:01:38.190" v="754" actId="20577"/>
        <pc:sldMkLst>
          <pc:docMk/>
          <pc:sldMk cId="3249652715" sldId="268"/>
        </pc:sldMkLst>
        <pc:spChg chg="mod ord">
          <ac:chgData name="Chandravikas Ravula" userId="a19499409ad5b2d2" providerId="Windows Live" clId="Web-{41E26EF7-913D-427C-BECC-EFAF6685802F}" dt="2024-03-26T18:59:08.295" v="729"/>
          <ac:spMkLst>
            <pc:docMk/>
            <pc:sldMk cId="3249652715" sldId="268"/>
            <ac:spMk id="2" creationId="{00000000-0000-0000-0000-000000000000}"/>
          </ac:spMkLst>
        </pc:spChg>
        <pc:spChg chg="add mod ord">
          <ac:chgData name="Chandravikas Ravula" userId="a19499409ad5b2d2" providerId="Windows Live" clId="Web-{41E26EF7-913D-427C-BECC-EFAF6685802F}" dt="2024-03-26T19:01:38.190" v="754" actId="20577"/>
          <ac:spMkLst>
            <pc:docMk/>
            <pc:sldMk cId="3249652715" sldId="268"/>
            <ac:spMk id="3" creationId="{FFDBE3AD-DCE0-1ADE-330D-FCE1F9375A30}"/>
          </ac:spMkLst>
        </pc:spChg>
        <pc:spChg chg="mod ord">
          <ac:chgData name="Chandravikas Ravula" userId="a19499409ad5b2d2" providerId="Windows Live" clId="Web-{41E26EF7-913D-427C-BECC-EFAF6685802F}" dt="2024-03-26T18:59:08.295" v="729"/>
          <ac:spMkLst>
            <pc:docMk/>
            <pc:sldMk cId="3249652715" sldId="268"/>
            <ac:spMk id="4" creationId="{00000000-0000-0000-0000-000000000000}"/>
          </ac:spMkLst>
        </pc:spChg>
        <pc:spChg chg="add del mod ord">
          <ac:chgData name="Chandravikas Ravula" userId="a19499409ad5b2d2" providerId="Windows Live" clId="Web-{41E26EF7-913D-427C-BECC-EFAF6685802F}" dt="2024-03-26T18:56:47.432" v="703"/>
          <ac:spMkLst>
            <pc:docMk/>
            <pc:sldMk cId="3249652715" sldId="268"/>
            <ac:spMk id="5" creationId="{F3EE8942-3F8F-AF62-8CC7-9F0626664CD9}"/>
          </ac:spMkLst>
        </pc:spChg>
        <pc:spChg chg="mod ord">
          <ac:chgData name="Chandravikas Ravula" userId="a19499409ad5b2d2" providerId="Windows Live" clId="Web-{41E26EF7-913D-427C-BECC-EFAF6685802F}" dt="2024-03-26T18:59:08.295" v="729"/>
          <ac:spMkLst>
            <pc:docMk/>
            <pc:sldMk cId="3249652715" sldId="268"/>
            <ac:spMk id="6" creationId="{00000000-0000-0000-0000-000000000000}"/>
          </ac:spMkLst>
        </pc:spChg>
        <pc:spChg chg="add del mod ord">
          <ac:chgData name="Chandravikas Ravula" userId="a19499409ad5b2d2" providerId="Windows Live" clId="Web-{41E26EF7-913D-427C-BECC-EFAF6685802F}" dt="2024-03-26T18:56:47.432" v="703"/>
          <ac:spMkLst>
            <pc:docMk/>
            <pc:sldMk cId="3249652715" sldId="268"/>
            <ac:spMk id="7" creationId="{62E21A7E-2D11-1039-B5D6-CF78ADE1BFC7}"/>
          </ac:spMkLst>
        </pc:spChg>
        <pc:spChg chg="add del mod ord">
          <ac:chgData name="Chandravikas Ravula" userId="a19499409ad5b2d2" providerId="Windows Live" clId="Web-{41E26EF7-913D-427C-BECC-EFAF6685802F}" dt="2024-03-26T18:56:47.432" v="703"/>
          <ac:spMkLst>
            <pc:docMk/>
            <pc:sldMk cId="3249652715" sldId="268"/>
            <ac:spMk id="8" creationId="{776A259E-46E0-CA43-310A-81FA4C65BB16}"/>
          </ac:spMkLst>
        </pc:spChg>
        <pc:spChg chg="add del mod ord">
          <ac:chgData name="Chandravikas Ravula" userId="a19499409ad5b2d2" providerId="Windows Live" clId="Web-{41E26EF7-913D-427C-BECC-EFAF6685802F}" dt="2024-03-26T18:59:36.421" v="736"/>
          <ac:spMkLst>
            <pc:docMk/>
            <pc:sldMk cId="3249652715" sldId="268"/>
            <ac:spMk id="13" creationId="{89BA70BA-6DCE-4D69-A177-A286B335613E}"/>
          </ac:spMkLst>
        </pc:spChg>
        <pc:spChg chg="add mod ord">
          <ac:chgData name="Chandravikas Ravula" userId="a19499409ad5b2d2" providerId="Windows Live" clId="Web-{41E26EF7-913D-427C-BECC-EFAF6685802F}" dt="2024-03-26T19:01:24.956" v="753" actId="14100"/>
          <ac:spMkLst>
            <pc:docMk/>
            <pc:sldMk cId="3249652715" sldId="268"/>
            <ac:spMk id="14" creationId="{D219A2DE-0439-5880-3410-46C2D26A1A46}"/>
          </ac:spMkLst>
        </pc:spChg>
        <pc:spChg chg="add del mod ord">
          <ac:chgData name="Chandravikas Ravula" userId="a19499409ad5b2d2" providerId="Windows Live" clId="Web-{41E26EF7-913D-427C-BECC-EFAF6685802F}" dt="2024-03-26T18:59:18.874" v="731"/>
          <ac:spMkLst>
            <pc:docMk/>
            <pc:sldMk cId="3249652715" sldId="268"/>
            <ac:spMk id="15" creationId="{B83C2028-5289-D1D8-3E87-1B2099882FA0}"/>
          </ac:spMkLst>
        </pc:spChg>
        <pc:spChg chg="mod ord">
          <ac:chgData name="Chandravikas Ravula" userId="a19499409ad5b2d2" providerId="Windows Live" clId="Web-{41E26EF7-913D-427C-BECC-EFAF6685802F}" dt="2024-03-26T18:59:08.295" v="729"/>
          <ac:spMkLst>
            <pc:docMk/>
            <pc:sldMk cId="3249652715" sldId="268"/>
            <ac:spMk id="119" creationId="{00000000-0000-0000-0000-000000000000}"/>
          </ac:spMkLst>
        </pc:spChg>
        <pc:picChg chg="add del mod">
          <ac:chgData name="Chandravikas Ravula" userId="a19499409ad5b2d2" providerId="Windows Live" clId="Web-{41E26EF7-913D-427C-BECC-EFAF6685802F}" dt="2024-03-26T18:57:02.995" v="708"/>
          <ac:picMkLst>
            <pc:docMk/>
            <pc:sldMk cId="3249652715" sldId="268"/>
            <ac:picMk id="9" creationId="{172F7F68-61D8-1556-3543-459C94339376}"/>
          </ac:picMkLst>
        </pc:picChg>
        <pc:picChg chg="add del mod">
          <ac:chgData name="Chandravikas Ravula" userId="a19499409ad5b2d2" providerId="Windows Live" clId="Web-{41E26EF7-913D-427C-BECC-EFAF6685802F}" dt="2024-03-26T18:57:15.949" v="711"/>
          <ac:picMkLst>
            <pc:docMk/>
            <pc:sldMk cId="3249652715" sldId="268"/>
            <ac:picMk id="10" creationId="{FCFA71EC-7E58-A07A-2172-B0E852FF1194}"/>
          </ac:picMkLst>
        </pc:picChg>
        <pc:picChg chg="add mod">
          <ac:chgData name="Chandravikas Ravula" userId="a19499409ad5b2d2" providerId="Windows Live" clId="Web-{41E26EF7-913D-427C-BECC-EFAF6685802F}" dt="2024-03-26T19:00:44.189" v="747" actId="1076"/>
          <ac:picMkLst>
            <pc:docMk/>
            <pc:sldMk cId="3249652715" sldId="268"/>
            <ac:picMk id="11" creationId="{AA073D94-F768-302B-A96A-D3F1B709D738}"/>
          </ac:picMkLst>
        </pc:picChg>
        <pc:picChg chg="add mod">
          <ac:chgData name="Chandravikas Ravula" userId="a19499409ad5b2d2" providerId="Windows Live" clId="Web-{41E26EF7-913D-427C-BECC-EFAF6685802F}" dt="2024-03-26T19:00:50.626" v="748" actId="1076"/>
          <ac:picMkLst>
            <pc:docMk/>
            <pc:sldMk cId="3249652715" sldId="268"/>
            <ac:picMk id="12" creationId="{3D27BE4D-C271-DA0D-4012-37CD1FF47879}"/>
          </ac:picMkLst>
        </pc:picChg>
      </pc:sldChg>
      <pc:sldChg chg="addSp delSp modSp new mod modClrScheme chgLayout">
        <pc:chgData name="Chandravikas Ravula" userId="a19499409ad5b2d2" providerId="Windows Live" clId="Web-{41E26EF7-913D-427C-BECC-EFAF6685802F}" dt="2024-03-26T19:19:01.642" v="855" actId="14100"/>
        <pc:sldMkLst>
          <pc:docMk/>
          <pc:sldMk cId="2360151209" sldId="269"/>
        </pc:sldMkLst>
        <pc:spChg chg="mod ord">
          <ac:chgData name="Chandravikas Ravula" userId="a19499409ad5b2d2" providerId="Windows Live" clId="Web-{41E26EF7-913D-427C-BECC-EFAF6685802F}" dt="2024-03-26T18:12:14.664" v="439"/>
          <ac:spMkLst>
            <pc:docMk/>
            <pc:sldMk cId="2360151209" sldId="269"/>
            <ac:spMk id="2" creationId="{31AA3717-0BB2-A6F5-A206-B5ACFDEC5588}"/>
          </ac:spMkLst>
        </pc:spChg>
        <pc:spChg chg="mod ord">
          <ac:chgData name="Chandravikas Ravula" userId="a19499409ad5b2d2" providerId="Windows Live" clId="Web-{41E26EF7-913D-427C-BECC-EFAF6685802F}" dt="2024-03-26T18:16:15.702" v="503" actId="20577"/>
          <ac:spMkLst>
            <pc:docMk/>
            <pc:sldMk cId="2360151209" sldId="269"/>
            <ac:spMk id="3" creationId="{4E04CC82-6E81-09AD-D3F7-4CF409BD7E57}"/>
          </ac:spMkLst>
        </pc:spChg>
        <pc:spChg chg="del">
          <ac:chgData name="Chandravikas Ravula" userId="a19499409ad5b2d2" providerId="Windows Live" clId="Web-{41E26EF7-913D-427C-BECC-EFAF6685802F}" dt="2024-03-26T18:12:14.664" v="439"/>
          <ac:spMkLst>
            <pc:docMk/>
            <pc:sldMk cId="2360151209" sldId="269"/>
            <ac:spMk id="4" creationId="{A3104CDE-AB65-B36A-4877-1C60B62FCD09}"/>
          </ac:spMkLst>
        </pc:spChg>
        <pc:spChg chg="del">
          <ac:chgData name="Chandravikas Ravula" userId="a19499409ad5b2d2" providerId="Windows Live" clId="Web-{41E26EF7-913D-427C-BECC-EFAF6685802F}" dt="2024-03-26T18:12:14.664" v="439"/>
          <ac:spMkLst>
            <pc:docMk/>
            <pc:sldMk cId="2360151209" sldId="269"/>
            <ac:spMk id="5" creationId="{34099201-BDB8-E302-EC8D-A20982639EA8}"/>
          </ac:spMkLst>
        </pc:spChg>
        <pc:spChg chg="del">
          <ac:chgData name="Chandravikas Ravula" userId="a19499409ad5b2d2" providerId="Windows Live" clId="Web-{41E26EF7-913D-427C-BECC-EFAF6685802F}" dt="2024-03-26T18:12:14.664" v="439"/>
          <ac:spMkLst>
            <pc:docMk/>
            <pc:sldMk cId="2360151209" sldId="269"/>
            <ac:spMk id="6" creationId="{066EA063-C72E-AD6B-2B8F-C5880D3B38FC}"/>
          </ac:spMkLst>
        </pc:spChg>
        <pc:spChg chg="mod ord">
          <ac:chgData name="Chandravikas Ravula" userId="a19499409ad5b2d2" providerId="Windows Live" clId="Web-{41E26EF7-913D-427C-BECC-EFAF6685802F}" dt="2024-03-26T18:12:14.664" v="439"/>
          <ac:spMkLst>
            <pc:docMk/>
            <pc:sldMk cId="2360151209" sldId="269"/>
            <ac:spMk id="7" creationId="{E3ED674E-7DFA-0BC6-3279-697A9593041E}"/>
          </ac:spMkLst>
        </pc:spChg>
        <pc:spChg chg="mod ord">
          <ac:chgData name="Chandravikas Ravula" userId="a19499409ad5b2d2" providerId="Windows Live" clId="Web-{41E26EF7-913D-427C-BECC-EFAF6685802F}" dt="2024-03-26T18:12:14.664" v="439"/>
          <ac:spMkLst>
            <pc:docMk/>
            <pc:sldMk cId="2360151209" sldId="269"/>
            <ac:spMk id="8" creationId="{C0556713-EF8A-B3C1-3B5D-B969567C1386}"/>
          </ac:spMkLst>
        </pc:spChg>
        <pc:spChg chg="mod ord">
          <ac:chgData name="Chandravikas Ravula" userId="a19499409ad5b2d2" providerId="Windows Live" clId="Web-{41E26EF7-913D-427C-BECC-EFAF6685802F}" dt="2024-03-26T18:12:14.664" v="439"/>
          <ac:spMkLst>
            <pc:docMk/>
            <pc:sldMk cId="2360151209" sldId="269"/>
            <ac:spMk id="9" creationId="{5782F726-94F8-4784-0114-02AFF2CD9385}"/>
          </ac:spMkLst>
        </pc:spChg>
        <pc:picChg chg="add mod">
          <ac:chgData name="Chandravikas Ravula" userId="a19499409ad5b2d2" providerId="Windows Live" clId="Web-{41E26EF7-913D-427C-BECC-EFAF6685802F}" dt="2024-03-26T19:19:01.642" v="855" actId="14100"/>
          <ac:picMkLst>
            <pc:docMk/>
            <pc:sldMk cId="2360151209" sldId="269"/>
            <ac:picMk id="10" creationId="{E95C64B9-A80C-4E86-3958-446DF263DA13}"/>
          </ac:picMkLst>
        </pc:picChg>
      </pc:sldChg>
      <pc:sldChg chg="addSp delSp modSp new mod modClrScheme chgLayout">
        <pc:chgData name="Chandravikas Ravula" userId="a19499409ad5b2d2" providerId="Windows Live" clId="Web-{41E26EF7-913D-427C-BECC-EFAF6685802F}" dt="2024-03-26T18:20:31.507" v="530"/>
        <pc:sldMkLst>
          <pc:docMk/>
          <pc:sldMk cId="1832164831" sldId="270"/>
        </pc:sldMkLst>
        <pc:spChg chg="mod ord">
          <ac:chgData name="Chandravikas Ravula" userId="a19499409ad5b2d2" providerId="Windows Live" clId="Web-{41E26EF7-913D-427C-BECC-EFAF6685802F}" dt="2024-03-26T18:18:22.112" v="516"/>
          <ac:spMkLst>
            <pc:docMk/>
            <pc:sldMk cId="1832164831" sldId="270"/>
            <ac:spMk id="2" creationId="{2DEFA86E-8246-F792-7DF5-9E6A6F9DF7D6}"/>
          </ac:spMkLst>
        </pc:spChg>
        <pc:spChg chg="del mod ord">
          <ac:chgData name="Chandravikas Ravula" userId="a19499409ad5b2d2" providerId="Windows Live" clId="Web-{41E26EF7-913D-427C-BECC-EFAF6685802F}" dt="2024-03-26T18:20:31.507" v="530"/>
          <ac:spMkLst>
            <pc:docMk/>
            <pc:sldMk cId="1832164831" sldId="270"/>
            <ac:spMk id="3" creationId="{0A5911B3-935C-5B3E-AC45-034D6B97FE58}"/>
          </ac:spMkLst>
        </pc:spChg>
        <pc:spChg chg="del">
          <ac:chgData name="Chandravikas Ravula" userId="a19499409ad5b2d2" providerId="Windows Live" clId="Web-{41E26EF7-913D-427C-BECC-EFAF6685802F}" dt="2024-03-26T18:18:22.112" v="516"/>
          <ac:spMkLst>
            <pc:docMk/>
            <pc:sldMk cId="1832164831" sldId="270"/>
            <ac:spMk id="4" creationId="{F40294FF-5D07-35D7-E7E0-A01A8FC1FCBE}"/>
          </ac:spMkLst>
        </pc:spChg>
        <pc:spChg chg="del">
          <ac:chgData name="Chandravikas Ravula" userId="a19499409ad5b2d2" providerId="Windows Live" clId="Web-{41E26EF7-913D-427C-BECC-EFAF6685802F}" dt="2024-03-26T18:18:22.112" v="516"/>
          <ac:spMkLst>
            <pc:docMk/>
            <pc:sldMk cId="1832164831" sldId="270"/>
            <ac:spMk id="5" creationId="{62BADA9B-FB2D-57D1-C3DA-19D1D7AA1D9A}"/>
          </ac:spMkLst>
        </pc:spChg>
        <pc:spChg chg="del">
          <ac:chgData name="Chandravikas Ravula" userId="a19499409ad5b2d2" providerId="Windows Live" clId="Web-{41E26EF7-913D-427C-BECC-EFAF6685802F}" dt="2024-03-26T18:18:22.112" v="516"/>
          <ac:spMkLst>
            <pc:docMk/>
            <pc:sldMk cId="1832164831" sldId="270"/>
            <ac:spMk id="6" creationId="{6CAF9EE9-D7D5-3A8E-6B73-E429E03B3346}"/>
          </ac:spMkLst>
        </pc:spChg>
        <pc:spChg chg="mod ord">
          <ac:chgData name="Chandravikas Ravula" userId="a19499409ad5b2d2" providerId="Windows Live" clId="Web-{41E26EF7-913D-427C-BECC-EFAF6685802F}" dt="2024-03-26T18:18:22.112" v="516"/>
          <ac:spMkLst>
            <pc:docMk/>
            <pc:sldMk cId="1832164831" sldId="270"/>
            <ac:spMk id="7" creationId="{C60B979C-97A1-2427-CE54-EEC8FA4E9C9D}"/>
          </ac:spMkLst>
        </pc:spChg>
        <pc:spChg chg="mod ord">
          <ac:chgData name="Chandravikas Ravula" userId="a19499409ad5b2d2" providerId="Windows Live" clId="Web-{41E26EF7-913D-427C-BECC-EFAF6685802F}" dt="2024-03-26T18:18:22.112" v="516"/>
          <ac:spMkLst>
            <pc:docMk/>
            <pc:sldMk cId="1832164831" sldId="270"/>
            <ac:spMk id="8" creationId="{B9D25C42-0EA6-3BDB-D1F4-6C76FACB5D7D}"/>
          </ac:spMkLst>
        </pc:spChg>
        <pc:spChg chg="mod ord">
          <ac:chgData name="Chandravikas Ravula" userId="a19499409ad5b2d2" providerId="Windows Live" clId="Web-{41E26EF7-913D-427C-BECC-EFAF6685802F}" dt="2024-03-26T18:18:22.112" v="516"/>
          <ac:spMkLst>
            <pc:docMk/>
            <pc:sldMk cId="1832164831" sldId="270"/>
            <ac:spMk id="9" creationId="{237696B1-F946-CE1B-17B8-6E111B5012D9}"/>
          </ac:spMkLst>
        </pc:spChg>
        <pc:picChg chg="add mod">
          <ac:chgData name="Chandravikas Ravula" userId="a19499409ad5b2d2" providerId="Windows Live" clId="Web-{41E26EF7-913D-427C-BECC-EFAF6685802F}" dt="2024-03-26T18:19:57.943" v="527" actId="14100"/>
          <ac:picMkLst>
            <pc:docMk/>
            <pc:sldMk cId="1832164831" sldId="270"/>
            <ac:picMk id="10" creationId="{6E27834A-1B87-D681-4F4C-3EEB5713BE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9847" y="1431478"/>
            <a:ext cx="8913668" cy="502378"/>
          </a:xfrm>
        </p:spPr>
        <p:txBody>
          <a:bodyPr/>
          <a:lstStyle/>
          <a:p>
            <a:r>
              <a:rPr lang="en-US" sz="3600" dirty="0">
                <a:solidFill>
                  <a:srgbClr val="000000"/>
                </a:solidFill>
                <a:latin typeface="Bookman Old Style"/>
              </a:rPr>
              <a:t>Product Authentication and Counterfeit Elimination Using Blockchain Technology</a:t>
            </a:r>
            <a:endParaRPr lang="en-US" dirty="0"/>
          </a:p>
        </p:txBody>
      </p:sp>
      <p:sp>
        <p:nvSpPr>
          <p:cNvPr id="3" name="TextBox 2"/>
          <p:cNvSpPr txBox="1"/>
          <p:nvPr/>
        </p:nvSpPr>
        <p:spPr>
          <a:xfrm>
            <a:off x="397653" y="3023162"/>
            <a:ext cx="3519194" cy="954107"/>
          </a:xfrm>
          <a:prstGeom prst="rect">
            <a:avLst/>
          </a:prstGeom>
          <a:noFill/>
        </p:spPr>
        <p:txBody>
          <a:bodyPr wrap="square" lIns="91440" tIns="45720" rIns="91440" bIns="45720" rtlCol="0" anchor="t">
            <a:spAutoFit/>
          </a:bodyPr>
          <a:lstStyle/>
          <a:p>
            <a:r>
              <a:rPr lang="en-US" b="1" dirty="0">
                <a:latin typeface="Bookman Old Style"/>
              </a:rPr>
              <a:t>Team Details: </a:t>
            </a:r>
            <a:endParaRPr lang="en-US" b="1" dirty="0">
              <a:latin typeface="Bookman Old Style" panose="02050604050505020204" pitchFamily="18" charset="0"/>
            </a:endParaRPr>
          </a:p>
          <a:p>
            <a:pPr marL="342900" indent="-342900">
              <a:buFont typeface="+mj-lt"/>
              <a:buAutoNum type="arabicPeriod"/>
            </a:pPr>
            <a:r>
              <a:rPr lang="en-US" dirty="0">
                <a:latin typeface="Bookman Old Style"/>
              </a:rPr>
              <a:t>K </a:t>
            </a:r>
            <a:r>
              <a:rPr lang="en-US" dirty="0" err="1">
                <a:latin typeface="Bookman Old Style"/>
              </a:rPr>
              <a:t>VijaySimha</a:t>
            </a:r>
            <a:r>
              <a:rPr lang="en-US" dirty="0">
                <a:latin typeface="Bookman Old Style"/>
              </a:rPr>
              <a:t> (20EG105421)</a:t>
            </a:r>
          </a:p>
          <a:p>
            <a:pPr marL="342900" indent="-342900">
              <a:buFont typeface="+mj-lt"/>
              <a:buAutoNum type="arabicPeriod"/>
            </a:pPr>
            <a:r>
              <a:rPr lang="en-US" dirty="0">
                <a:latin typeface="Bookman Old Style"/>
              </a:rPr>
              <a:t>R </a:t>
            </a:r>
            <a:r>
              <a:rPr lang="en-US" dirty="0" err="1">
                <a:latin typeface="Bookman Old Style"/>
              </a:rPr>
              <a:t>Chandravikas</a:t>
            </a:r>
            <a:r>
              <a:rPr lang="en-US" dirty="0">
                <a:latin typeface="Bookman Old Style"/>
              </a:rPr>
              <a:t> (20EG105438)</a:t>
            </a:r>
          </a:p>
          <a:p>
            <a:pPr marL="342900" indent="-342900">
              <a:buFont typeface="+mj-lt"/>
              <a:buAutoNum type="arabicPeriod"/>
            </a:pPr>
            <a:r>
              <a:rPr lang="en-US" dirty="0">
                <a:latin typeface="Bookman Old Style"/>
              </a:rPr>
              <a:t>T </a:t>
            </a:r>
            <a:r>
              <a:rPr lang="en-US" dirty="0" err="1">
                <a:latin typeface="Bookman Old Style"/>
              </a:rPr>
              <a:t>SaiKumar</a:t>
            </a:r>
            <a:r>
              <a:rPr lang="en-US" dirty="0">
                <a:latin typeface="Bookman Old Style"/>
              </a:rPr>
              <a:t> (20EG105445)</a:t>
            </a:r>
          </a:p>
        </p:txBody>
      </p:sp>
      <p:sp>
        <p:nvSpPr>
          <p:cNvPr id="8" name="TextBox 7"/>
          <p:cNvSpPr txBox="1"/>
          <p:nvPr/>
        </p:nvSpPr>
        <p:spPr>
          <a:xfrm>
            <a:off x="5487950" y="3092346"/>
            <a:ext cx="2503553" cy="1046440"/>
          </a:xfrm>
          <a:prstGeom prst="rect">
            <a:avLst/>
          </a:prstGeom>
          <a:noFill/>
        </p:spPr>
        <p:txBody>
          <a:bodyPr wrap="square" lIns="91440" tIns="45720" rIns="91440" bIns="45720" rtlCol="0" anchor="t">
            <a:spAutoFit/>
          </a:bodyPr>
          <a:lstStyle/>
          <a:p>
            <a:r>
              <a:rPr lang="en-US" sz="1600" b="1" dirty="0">
                <a:latin typeface="Bookman Old Style"/>
              </a:rPr>
              <a:t>Project Supervisor:</a:t>
            </a:r>
            <a:endParaRPr lang="en-US" sz="1600" dirty="0">
              <a:latin typeface="Bookman Old Style" panose="02050604050505020204" pitchFamily="18" charset="0"/>
            </a:endParaRPr>
          </a:p>
          <a:p>
            <a:r>
              <a:rPr lang="en-US" sz="1600" dirty="0">
                <a:latin typeface="Times New Roman"/>
                <a:cs typeface="Times New Roman"/>
              </a:rPr>
              <a:t>Dr </a:t>
            </a:r>
            <a:r>
              <a:rPr lang="en-US" sz="1600" err="1">
                <a:latin typeface="Times New Roman"/>
                <a:cs typeface="Times New Roman"/>
              </a:rPr>
              <a:t>B.V.V.Siva</a:t>
            </a:r>
            <a:r>
              <a:rPr lang="en-US" sz="1600" dirty="0">
                <a:latin typeface="Times New Roman"/>
                <a:cs typeface="Times New Roman"/>
              </a:rPr>
              <a:t> Prasad</a:t>
            </a:r>
          </a:p>
          <a:p>
            <a:r>
              <a:rPr lang="en-US" sz="1600" dirty="0">
                <a:latin typeface="Times New Roman"/>
                <a:cs typeface="Times New Roman"/>
              </a:rPr>
              <a:t>Associate Professor </a:t>
            </a:r>
            <a:endParaRPr lang="en-US" sz="1600"/>
          </a:p>
          <a:p>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Experiment Results </a:t>
            </a:r>
          </a:p>
        </p:txBody>
      </p:sp>
      <p:sp>
        <p:nvSpPr>
          <p:cNvPr id="3" name="Text Placeholder 2">
            <a:extLst>
              <a:ext uri="{FF2B5EF4-FFF2-40B4-BE49-F238E27FC236}">
                <a16:creationId xmlns:a16="http://schemas.microsoft.com/office/drawing/2014/main" id="{F063DD77-29F8-A5DF-982B-44DC81613624}"/>
              </a:ext>
            </a:extLst>
          </p:cNvPr>
          <p:cNvSpPr>
            <a:spLocks noGrp="1"/>
          </p:cNvSpPr>
          <p:nvPr>
            <p:ph type="body" idx="1"/>
          </p:nvPr>
        </p:nvSpPr>
        <p:spPr>
          <a:xfrm>
            <a:off x="457200" y="1087584"/>
            <a:ext cx="3770169" cy="398455"/>
          </a:xfrm>
        </p:spPr>
        <p:txBody>
          <a:bodyPr/>
          <a:lstStyle/>
          <a:p>
            <a:pPr marL="0" indent="0">
              <a:buNone/>
            </a:pPr>
            <a:r>
              <a:rPr lang="en-US" sz="1600" b="1" dirty="0"/>
              <a:t>Save products with blockchain entry:</a:t>
            </a:r>
            <a:endParaRPr lang="en-US" b="1"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pic>
        <p:nvPicPr>
          <p:cNvPr id="9" name="Picture 8" descr="A screenshot of a computer&#10;&#10;Description automatically generated">
            <a:extLst>
              <a:ext uri="{FF2B5EF4-FFF2-40B4-BE49-F238E27FC236}">
                <a16:creationId xmlns:a16="http://schemas.microsoft.com/office/drawing/2014/main" id="{7339800B-9C91-5922-B4D6-6BB3743460A1}"/>
              </a:ext>
            </a:extLst>
          </p:cNvPr>
          <p:cNvPicPr>
            <a:picLocks noChangeAspect="1"/>
          </p:cNvPicPr>
          <p:nvPr/>
        </p:nvPicPr>
        <p:blipFill>
          <a:blip r:embed="rId3"/>
          <a:stretch>
            <a:fillRect/>
          </a:stretch>
        </p:blipFill>
        <p:spPr>
          <a:xfrm>
            <a:off x="502227" y="1429933"/>
            <a:ext cx="7360227" cy="3201497"/>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Experiment Results </a:t>
            </a:r>
          </a:p>
        </p:txBody>
      </p:sp>
      <p:sp>
        <p:nvSpPr>
          <p:cNvPr id="3" name="Text Placeholder 2">
            <a:extLst>
              <a:ext uri="{FF2B5EF4-FFF2-40B4-BE49-F238E27FC236}">
                <a16:creationId xmlns:a16="http://schemas.microsoft.com/office/drawing/2014/main" id="{BD7822AB-ECAC-9D92-FF22-E1A27BDCFF2A}"/>
              </a:ext>
            </a:extLst>
          </p:cNvPr>
          <p:cNvSpPr>
            <a:spLocks noGrp="1"/>
          </p:cNvSpPr>
          <p:nvPr>
            <p:ph type="body" idx="1"/>
          </p:nvPr>
        </p:nvSpPr>
        <p:spPr>
          <a:xfrm>
            <a:off x="509155" y="1061607"/>
            <a:ext cx="3467101" cy="441751"/>
          </a:xfrm>
        </p:spPr>
        <p:txBody>
          <a:bodyPr/>
          <a:lstStyle/>
          <a:p>
            <a:pPr marL="0" indent="0">
              <a:buNone/>
            </a:pPr>
            <a:r>
              <a:rPr lang="en-US" sz="1600" b="1" dirty="0"/>
              <a:t>Retrieve product data:</a:t>
            </a:r>
            <a:endParaRPr lang="en-US" b="1"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pic>
        <p:nvPicPr>
          <p:cNvPr id="9" name="Picture 8" descr="A screenshot of a computer&#10;&#10;Description automatically generated">
            <a:extLst>
              <a:ext uri="{FF2B5EF4-FFF2-40B4-BE49-F238E27FC236}">
                <a16:creationId xmlns:a16="http://schemas.microsoft.com/office/drawing/2014/main" id="{2AC2D245-0EDB-2D1A-0217-5B8FDD6B0E2C}"/>
              </a:ext>
            </a:extLst>
          </p:cNvPr>
          <p:cNvPicPr>
            <a:picLocks noChangeAspect="1"/>
          </p:cNvPicPr>
          <p:nvPr/>
        </p:nvPicPr>
        <p:blipFill>
          <a:blip r:embed="rId3"/>
          <a:stretch>
            <a:fillRect/>
          </a:stretch>
        </p:blipFill>
        <p:spPr>
          <a:xfrm>
            <a:off x="554182" y="1430025"/>
            <a:ext cx="7117772" cy="3201313"/>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Experiment Results </a:t>
            </a:r>
          </a:p>
        </p:txBody>
      </p:sp>
      <p:sp>
        <p:nvSpPr>
          <p:cNvPr id="3" name="Text Placeholder 2">
            <a:extLst>
              <a:ext uri="{FF2B5EF4-FFF2-40B4-BE49-F238E27FC236}">
                <a16:creationId xmlns:a16="http://schemas.microsoft.com/office/drawing/2014/main" id="{FFDBE3AD-DCE0-1ADE-330D-FCE1F9375A30}"/>
              </a:ext>
            </a:extLst>
          </p:cNvPr>
          <p:cNvSpPr>
            <a:spLocks noGrp="1"/>
          </p:cNvSpPr>
          <p:nvPr>
            <p:ph type="body" idx="1"/>
          </p:nvPr>
        </p:nvSpPr>
        <p:spPr>
          <a:xfrm>
            <a:off x="5055178" y="1471721"/>
            <a:ext cx="3026987" cy="480000"/>
          </a:xfrm>
        </p:spPr>
        <p:txBody>
          <a:bodyPr/>
          <a:lstStyle/>
          <a:p>
            <a:pPr marL="0" indent="0">
              <a:buNone/>
            </a:pPr>
            <a:endParaRPr lang="en-US" sz="1800" dirty="0">
              <a:latin typeface="Times New Roman"/>
              <a:cs typeface="Times New Roman"/>
            </a:endParaRPr>
          </a:p>
          <a:p>
            <a:pPr marL="0" indent="0"/>
            <a:r>
              <a:rPr lang="en-US" sz="1600" dirty="0">
                <a:latin typeface="Times New Roman"/>
                <a:cs typeface="Times New Roman"/>
              </a:rPr>
              <a:t>Uploading fake BARCODE</a:t>
            </a:r>
            <a:endParaRPr lang="en-US" sz="1600" dirty="0"/>
          </a:p>
        </p:txBody>
      </p:sp>
      <p:sp>
        <p:nvSpPr>
          <p:cNvPr id="14" name="Text Placeholder 13">
            <a:extLst>
              <a:ext uri="{FF2B5EF4-FFF2-40B4-BE49-F238E27FC236}">
                <a16:creationId xmlns:a16="http://schemas.microsoft.com/office/drawing/2014/main" id="{D219A2DE-0439-5880-3410-46C2D26A1A46}"/>
              </a:ext>
            </a:extLst>
          </p:cNvPr>
          <p:cNvSpPr>
            <a:spLocks noGrp="1"/>
          </p:cNvSpPr>
          <p:nvPr>
            <p:ph type="body" idx="3"/>
          </p:nvPr>
        </p:nvSpPr>
        <p:spPr>
          <a:xfrm>
            <a:off x="601230" y="3454653"/>
            <a:ext cx="2517900" cy="480000"/>
          </a:xfrm>
        </p:spPr>
        <p:txBody>
          <a:bodyPr/>
          <a:lstStyle/>
          <a:p>
            <a:r>
              <a:rPr lang="en-US" sz="1600" dirty="0">
                <a:latin typeface="Times New Roman"/>
                <a:cs typeface="Times New Roman"/>
              </a:rPr>
              <a:t>Authentication Failed</a:t>
            </a:r>
            <a:endParaRPr lang="en-US" sz="1600"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pic>
        <p:nvPicPr>
          <p:cNvPr id="11" name="Picture 10" descr="A screenshot of a computer&#10;&#10;Description automatically generated">
            <a:extLst>
              <a:ext uri="{FF2B5EF4-FFF2-40B4-BE49-F238E27FC236}">
                <a16:creationId xmlns:a16="http://schemas.microsoft.com/office/drawing/2014/main" id="{AA073D94-F768-302B-A96A-D3F1B709D738}"/>
              </a:ext>
            </a:extLst>
          </p:cNvPr>
          <p:cNvPicPr>
            <a:picLocks noChangeAspect="1"/>
          </p:cNvPicPr>
          <p:nvPr/>
        </p:nvPicPr>
        <p:blipFill>
          <a:blip r:embed="rId3"/>
          <a:stretch>
            <a:fillRect/>
          </a:stretch>
        </p:blipFill>
        <p:spPr>
          <a:xfrm>
            <a:off x="597477" y="861427"/>
            <a:ext cx="4242954" cy="184469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3D27BE4D-C271-DA0D-4012-37CD1FF47879}"/>
              </a:ext>
            </a:extLst>
          </p:cNvPr>
          <p:cNvPicPr>
            <a:picLocks noChangeAspect="1"/>
          </p:cNvPicPr>
          <p:nvPr/>
        </p:nvPicPr>
        <p:blipFill>
          <a:blip r:embed="rId4"/>
          <a:stretch>
            <a:fillRect/>
          </a:stretch>
        </p:blipFill>
        <p:spPr>
          <a:xfrm>
            <a:off x="3472295" y="2714472"/>
            <a:ext cx="4459432" cy="1953827"/>
          </a:xfrm>
          <a:prstGeom prst="rect">
            <a:avLst/>
          </a:prstGeom>
        </p:spPr>
      </p:pic>
    </p:spTree>
    <p:extLst>
      <p:ext uri="{BB962C8B-B14F-4D97-AF65-F5344CB8AC3E}">
        <p14:creationId xmlns:p14="http://schemas.microsoft.com/office/powerpoint/2010/main" val="324965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ookman Old Style" panose="02050604050505020204" pitchFamily="18" charset="0"/>
              </a:rPr>
              <a:t>Finding </a:t>
            </a:r>
          </a:p>
        </p:txBody>
      </p:sp>
      <p:sp>
        <p:nvSpPr>
          <p:cNvPr id="3" name="Text Placeholder 2">
            <a:extLst>
              <a:ext uri="{FF2B5EF4-FFF2-40B4-BE49-F238E27FC236}">
                <a16:creationId xmlns:a16="http://schemas.microsoft.com/office/drawing/2014/main" id="{4B9E50A5-5D52-F41E-8216-6B771877F4AC}"/>
              </a:ext>
            </a:extLst>
          </p:cNvPr>
          <p:cNvSpPr>
            <a:spLocks noGrp="1"/>
          </p:cNvSpPr>
          <p:nvPr>
            <p:ph type="body" idx="1"/>
          </p:nvPr>
        </p:nvSpPr>
        <p:spPr>
          <a:xfrm>
            <a:off x="457200" y="1061607"/>
            <a:ext cx="8091055" cy="3394500"/>
          </a:xfrm>
        </p:spPr>
        <p:txBody>
          <a:bodyPr/>
          <a:lstStyle/>
          <a:p>
            <a:pPr marL="0" indent="0">
              <a:spcBef>
                <a:spcPts val="500"/>
              </a:spcBef>
              <a:buNone/>
            </a:pPr>
            <a:r>
              <a:rPr lang="en-US" sz="1500" b="1" dirty="0">
                <a:solidFill>
                  <a:srgbClr val="000000"/>
                </a:solidFill>
              </a:rPr>
              <a:t>Product Authentication and Traceability:</a:t>
            </a:r>
            <a:r>
              <a:rPr lang="en-US" sz="1500" dirty="0">
                <a:solidFill>
                  <a:srgbClr val="000000"/>
                </a:solidFill>
              </a:rPr>
              <a:t> The system enhances the transparency and traceability of products from manufacturing to the end customer, allowing for easy verification of authenticity and assurance of product quality.</a:t>
            </a:r>
            <a:endParaRPr lang="en-US" sz="1500" dirty="0"/>
          </a:p>
          <a:p>
            <a:pPr marL="0" indent="0">
              <a:spcBef>
                <a:spcPts val="500"/>
              </a:spcBef>
              <a:buNone/>
            </a:pPr>
            <a:r>
              <a:rPr lang="en-US" sz="1500" b="1" dirty="0">
                <a:solidFill>
                  <a:srgbClr val="000000"/>
                </a:solidFill>
              </a:rPr>
              <a:t>Counterfeit Elimination:</a:t>
            </a:r>
            <a:r>
              <a:rPr lang="en-US" sz="1500" dirty="0">
                <a:solidFill>
                  <a:srgbClr val="000000"/>
                </a:solidFill>
              </a:rPr>
              <a:t> The implementation of blockchain technology and unique identifiers such as QR codes linked to blockchain significantly reduces the risk of counterfeit products infiltrating the market.</a:t>
            </a:r>
            <a:endParaRPr lang="en-US" sz="1500" dirty="0"/>
          </a:p>
          <a:p>
            <a:pPr marL="0" indent="0">
              <a:spcBef>
                <a:spcPts val="500"/>
              </a:spcBef>
              <a:buNone/>
            </a:pPr>
            <a:r>
              <a:rPr lang="en-US" sz="1500" b="1" dirty="0">
                <a:solidFill>
                  <a:srgbClr val="000000"/>
                </a:solidFill>
              </a:rPr>
              <a:t>Resource Efficiency:</a:t>
            </a:r>
            <a:r>
              <a:rPr lang="en-US" sz="1500" dirty="0">
                <a:solidFill>
                  <a:srgbClr val="000000"/>
                </a:solidFill>
              </a:rPr>
              <a:t> The system aims to provide a straightforward implementation process with minimal operational costs, ensuring cost-effective and efficient product authentication and tracking.</a:t>
            </a:r>
            <a:endParaRPr lang="en-US" sz="1500" dirty="0"/>
          </a:p>
          <a:p>
            <a:pPr marL="0" indent="0">
              <a:spcBef>
                <a:spcPts val="500"/>
              </a:spcBef>
              <a:buNone/>
            </a:pPr>
            <a:r>
              <a:rPr lang="en-US" sz="1500" b="1" dirty="0">
                <a:solidFill>
                  <a:srgbClr val="000000"/>
                </a:solidFill>
              </a:rPr>
              <a:t>User Acceptance and Trust: </a:t>
            </a:r>
            <a:r>
              <a:rPr lang="en-US" sz="1500" dirty="0">
                <a:solidFill>
                  <a:srgbClr val="000000"/>
                </a:solidFill>
              </a:rPr>
              <a:t>Through enhanced product transparency and authentication, the system aims to build trust between consumers and brands, leading to increased user acceptance and confidence in product genuineness.</a:t>
            </a:r>
            <a:endParaRPr lang="en-US" sz="1500" dirty="0"/>
          </a:p>
          <a:p>
            <a:pPr marL="0" indent="0">
              <a:spcBef>
                <a:spcPts val="500"/>
              </a:spcBef>
              <a:buNone/>
            </a:pPr>
            <a:r>
              <a:rPr lang="en-US" sz="1500" b="1" dirty="0">
                <a:solidFill>
                  <a:srgbClr val="000000"/>
                </a:solidFill>
              </a:rPr>
              <a:t>Security and Integrity:</a:t>
            </a:r>
            <a:r>
              <a:rPr lang="en-US" sz="1500" dirty="0">
                <a:solidFill>
                  <a:srgbClr val="000000"/>
                </a:solidFill>
              </a:rPr>
              <a:t> The use of blockchain technology ensures data integrity through the generation and storage of hash codes of product transactions, contributing to the security and trustworthiness of the system.</a:t>
            </a:r>
            <a:endParaRPr lang="en-US" sz="1500" dirty="0"/>
          </a:p>
          <a:p>
            <a:pPr marL="0" indent="0">
              <a:spcBef>
                <a:spcPts val="500"/>
              </a:spcBef>
              <a:buNone/>
            </a:pPr>
            <a:endParaRPr lang="en-US" sz="1500" dirty="0"/>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74732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453755" y="1293410"/>
            <a:ext cx="7562473" cy="2800767"/>
          </a:xfrm>
          <a:prstGeom prst="rect">
            <a:avLst/>
          </a:prstGeom>
          <a:noFill/>
        </p:spPr>
        <p:txBody>
          <a:bodyPr wrap="square" lIns="91440" tIns="45720" rIns="91440" bIns="45720" rtlCol="0" anchor="t">
            <a:spAutoFit/>
          </a:bodyPr>
          <a:lstStyle/>
          <a:p>
            <a:r>
              <a:rPr lang="en-US" sz="1600" dirty="0">
                <a:solidFill>
                  <a:srgbClr val="18181B"/>
                </a:solidFill>
              </a:rPr>
              <a:t>The parameter values improved as a result of the implementation of advanced technology, including blockchain and unique identifiers such as QR codes. This led to enhancements in the transparency, traceability, and security of product authentication processes. </a:t>
            </a:r>
            <a:endParaRPr lang="en-US" sz="1600"/>
          </a:p>
          <a:p>
            <a:r>
              <a:rPr lang="en-US" sz="1600" dirty="0">
                <a:solidFill>
                  <a:srgbClr val="18181B"/>
                </a:solidFill>
              </a:rPr>
              <a:t>The system's design also aimed at resource efficiency, resulting in lower operational costs and improved efficiency. Additionally, future enhancements were planned to continually improve anti-counterfeiting techniques, indicating a commitment to ongoing advancement. </a:t>
            </a:r>
            <a:endParaRPr lang="en-US" sz="1600"/>
          </a:p>
          <a:p>
            <a:r>
              <a:rPr lang="en-US" sz="1600" dirty="0">
                <a:solidFill>
                  <a:srgbClr val="18181B"/>
                </a:solidFill>
              </a:rPr>
              <a:t>These improvements collectively contributed to a more secure, transparent, and trustworthy product authentication and anti-counterfeiting system that benefitted both consumers and manufacturers.</a:t>
            </a:r>
            <a:endParaRPr lang="en-US" sz="1600"/>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63133" y="493568"/>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678751" y="1372173"/>
            <a:ext cx="7781663" cy="3693319"/>
          </a:xfrm>
          <a:prstGeom prst="rect">
            <a:avLst/>
          </a:prstGeom>
          <a:noFill/>
        </p:spPr>
        <p:txBody>
          <a:bodyPr wrap="square" lIns="91440" tIns="45720" rIns="91440" bIns="45720" rtlCol="0" anchor="t">
            <a:spAutoFit/>
          </a:bodyPr>
          <a:lstStyle/>
          <a:p>
            <a:pPr marL="285750" indent="-285750">
              <a:buFont typeface="Arial"/>
              <a:buChar char="•"/>
            </a:pPr>
            <a:r>
              <a:rPr lang="en-US" sz="1600" dirty="0"/>
              <a:t>A system focused on product authentication and counterfeit elimination using blockchain technology.</a:t>
            </a:r>
          </a:p>
          <a:p>
            <a:pPr marL="285750" indent="-285750">
              <a:buChar char="•"/>
            </a:pPr>
            <a:r>
              <a:rPr lang="en-US" sz="1600" dirty="0"/>
              <a:t>A system designed to record a product's journey from its manufacturing stage to the end customer. This system ensures that customers can verify the authenticity of the product and guards against counterfeit scans.</a:t>
            </a:r>
          </a:p>
          <a:p>
            <a:pPr marL="285750" indent="-285750">
              <a:buChar char="•"/>
            </a:pPr>
            <a:r>
              <a:rPr lang="en-US" sz="1600" dirty="0"/>
              <a:t>We requires a robust system that can track the product's pathway and assure customers that the scans are genuine.</a:t>
            </a:r>
          </a:p>
          <a:p>
            <a:pPr marL="285750" indent="-285750">
              <a:buChar char="•"/>
            </a:pPr>
            <a:r>
              <a:rPr lang="en-US" sz="1600" dirty="0"/>
              <a:t>These application extends to product authentication and anti-counterfeiting across various industries. Specifically, it enables manufacturers to prove the authenticity of their products, strengthens supply chain transparency, and minimizes the risk of financial and reputation loss resulting from counterfeit products.</a:t>
            </a:r>
          </a:p>
          <a:p>
            <a:pPr marL="285750" indent="-285750">
              <a:buChar char="•"/>
            </a:pPr>
            <a:endParaRPr lang="en-US" dirty="0"/>
          </a:p>
          <a:p>
            <a:br>
              <a:rPr lang="en-US" dirty="0"/>
            </a:br>
            <a:endParaRPr lang="en-US" dirty="0"/>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37155" y="207818"/>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614674" y="831846"/>
            <a:ext cx="7980822" cy="3970318"/>
          </a:xfrm>
          <a:prstGeom prst="rect">
            <a:avLst/>
          </a:prstGeom>
          <a:noFill/>
        </p:spPr>
        <p:txBody>
          <a:bodyPr wrap="square" lIns="91440" tIns="45720" rIns="91440" bIns="45720" rtlCol="0" anchor="t">
            <a:spAutoFit/>
          </a:bodyPr>
          <a:lstStyle/>
          <a:p>
            <a:pPr marL="285750" indent="-285750">
              <a:buFont typeface="Wingdings"/>
              <a:buChar char="Ø"/>
            </a:pPr>
            <a:r>
              <a:rPr lang="en-US" dirty="0">
                <a:latin typeface="Bookman Old Style"/>
              </a:rPr>
              <a:t>Existing challenges related to product authentication and counterfeit elimination are : we reliance on traditional product authentication systems, often involving third parties, presents vulnerabilities to counterfeiting and fraud, jeopardizing both economic stability and consumer safety.</a:t>
            </a:r>
            <a:endParaRPr lang="en-US"/>
          </a:p>
          <a:p>
            <a:pPr marL="285750" indent="-285750">
              <a:buFont typeface="Wingdings"/>
              <a:buChar char="Ø"/>
            </a:pPr>
            <a:endParaRPr lang="en-US" dirty="0">
              <a:latin typeface="Bookman Old Style"/>
            </a:endParaRPr>
          </a:p>
          <a:p>
            <a:pPr marL="285750" indent="-285750">
              <a:buFont typeface="Wingdings"/>
              <a:buChar char="Ø"/>
            </a:pPr>
            <a:r>
              <a:rPr lang="en-US" dirty="0">
                <a:latin typeface="Bookman Old Style"/>
              </a:rPr>
              <a:t>Counterfeiting Impact: Counterfeiting poses substantial economic and safety risks across industries, with an estimated $4.2 trillion loss and 5.4 million legitimate jobs at risk by 2022 in the global economy. In the pharmaceutical industry alone, counterfeit medicines valued at $75 billion annually contribute to approximately 1 million deaths per year, growing twice as fast as legitimate pharmaceuticals.</a:t>
            </a:r>
            <a:endParaRPr lang="en-US" dirty="0"/>
          </a:p>
          <a:p>
            <a:pPr marL="285750" indent="-285750">
              <a:buFont typeface="Wingdings"/>
              <a:buChar char="Ø"/>
            </a:pPr>
            <a:endParaRPr lang="en-US" dirty="0">
              <a:latin typeface="Bookman Old Style"/>
            </a:endParaRPr>
          </a:p>
          <a:p>
            <a:pPr marL="285750" indent="-285750">
              <a:buFont typeface="Wingdings"/>
              <a:buChar char="Ø"/>
            </a:pPr>
            <a:r>
              <a:rPr lang="en-US" dirty="0">
                <a:latin typeface="Bookman Old Style"/>
              </a:rPr>
              <a:t>The problem of counterfeit products infiltrating the market is compounded by the risks posed, especially in critical industries such as pharmaceuticals, luxury goods, electronics, and food. The prevalence of counterfeits not only leads to economic repercussions but also jeopardizes consumer health and safety. The limitations of the existing systems in verifying product authenticity open opportunities for counterfeiters to exploit vulnerabilities, further exacerbating these challenges.</a:t>
            </a:r>
            <a:endParaRPr lang="en-US" dirty="0"/>
          </a:p>
          <a:p>
            <a:pPr marL="285750" indent="-285750">
              <a:buFont typeface="Wingdings"/>
              <a:buChar char="Ø"/>
            </a:pPr>
            <a:endParaRPr lang="en-US" dirty="0">
              <a:latin typeface="Bookman Old Style"/>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ookman Old Style" panose="02050604050505020204" pitchFamily="18" charset="0"/>
              </a:rPr>
              <a:t>Proposed Method</a:t>
            </a:r>
          </a:p>
        </p:txBody>
      </p:sp>
      <p:sp>
        <p:nvSpPr>
          <p:cNvPr id="5" name="Text Placeholder 4">
            <a:extLst>
              <a:ext uri="{FF2B5EF4-FFF2-40B4-BE49-F238E27FC236}">
                <a16:creationId xmlns:a16="http://schemas.microsoft.com/office/drawing/2014/main" id="{A03C8BB9-3C25-9133-EE79-65A30C2A2851}"/>
              </a:ext>
            </a:extLst>
          </p:cNvPr>
          <p:cNvSpPr>
            <a:spLocks noGrp="1"/>
          </p:cNvSpPr>
          <p:nvPr>
            <p:ph type="body" idx="1"/>
          </p:nvPr>
        </p:nvSpPr>
        <p:spPr/>
        <p:txBody>
          <a:bodyPr/>
          <a:lstStyle/>
          <a:p>
            <a:pPr marL="0" indent="0">
              <a:buNone/>
            </a:pPr>
            <a:r>
              <a:rPr lang="en-US" sz="1600" b="1" dirty="0">
                <a:solidFill>
                  <a:srgbClr val="18181B"/>
                </a:solidFill>
              </a:rPr>
              <a:t>Implementation of Blockchain Technology:</a:t>
            </a:r>
            <a:endParaRPr lang="en-US" sz="1600" dirty="0">
              <a:solidFill>
                <a:srgbClr val="000000"/>
              </a:solidFill>
            </a:endParaRPr>
          </a:p>
          <a:p>
            <a:pPr marL="0" indent="0">
              <a:buNone/>
            </a:pPr>
            <a:r>
              <a:rPr lang="en-US" sz="1600" b="1" dirty="0">
                <a:solidFill>
                  <a:srgbClr val="18181B"/>
                </a:solidFill>
              </a:rPr>
              <a:t>Decentralized Product Authentication </a:t>
            </a:r>
            <a:r>
              <a:rPr lang="en-US" sz="1600" dirty="0">
                <a:solidFill>
                  <a:srgbClr val="18181B"/>
                </a:solidFill>
              </a:rPr>
              <a:t>( Utilize blockchain to create a transparent and immutable ledger of product information, ensuring that consumers can easily verify the authenticity of a product before purchase.)</a:t>
            </a:r>
          </a:p>
          <a:p>
            <a:pPr marL="0" indent="0">
              <a:buNone/>
            </a:pPr>
            <a:r>
              <a:rPr lang="en-US" sz="1600" b="1" dirty="0">
                <a:solidFill>
                  <a:srgbClr val="18181B"/>
                </a:solidFill>
              </a:rPr>
              <a:t>Supply Chain Tracking</a:t>
            </a:r>
            <a:r>
              <a:rPr lang="en-US" sz="1600" dirty="0">
                <a:solidFill>
                  <a:srgbClr val="18181B"/>
                </a:solidFill>
              </a:rPr>
              <a:t> (Implement blockchain to track the entire supply chain process, from manufacturing to distribution.)</a:t>
            </a:r>
          </a:p>
          <a:p>
            <a:pPr marL="0" indent="0">
              <a:buNone/>
            </a:pPr>
            <a:r>
              <a:rPr lang="en-US" sz="1600" b="1" dirty="0">
                <a:solidFill>
                  <a:srgbClr val="18181B"/>
                </a:solidFill>
              </a:rPr>
              <a:t>Usage of Unique Identifiers like QR Codes </a:t>
            </a:r>
            <a:r>
              <a:rPr lang="en-US" sz="1600" dirty="0">
                <a:solidFill>
                  <a:srgbClr val="18181B"/>
                </a:solidFill>
              </a:rPr>
              <a:t>(linked to blockchain, which are challenging for counterfeiters to replicate.)</a:t>
            </a:r>
            <a:endParaRPr lang="en-US" sz="1600" dirty="0">
              <a:solidFill>
                <a:srgbClr val="000000"/>
              </a:solidFill>
            </a:endParaRPr>
          </a:p>
          <a:p>
            <a:pPr marL="0" indent="0">
              <a:buNone/>
            </a:pPr>
            <a:endParaRPr lang="en-US" sz="1600" b="1" dirty="0">
              <a:solidFill>
                <a:srgbClr val="18181B"/>
              </a:solidFill>
            </a:endParaRPr>
          </a:p>
          <a:p>
            <a:pPr marL="0" indent="0">
              <a:buNone/>
            </a:pPr>
            <a:endParaRPr lang="en-US" sz="1600" b="1" dirty="0">
              <a:solidFill>
                <a:srgbClr val="18181B"/>
              </a:solidFill>
            </a:endParaRPr>
          </a:p>
          <a:p>
            <a:pPr>
              <a:buFont typeface="Wingdings"/>
              <a:buChar char="Ø"/>
            </a:pPr>
            <a:endParaRPr lang="en-US" sz="1600" dirty="0">
              <a:solidFill>
                <a:srgbClr val="000000"/>
              </a:solidFill>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ookman Old Style" panose="02050604050505020204" pitchFamily="18" charset="0"/>
              </a:rPr>
              <a:t>Proposed Method</a:t>
            </a:r>
          </a:p>
        </p:txBody>
      </p:sp>
      <p:sp>
        <p:nvSpPr>
          <p:cNvPr id="9" name="Text Placeholder 8">
            <a:extLst>
              <a:ext uri="{FF2B5EF4-FFF2-40B4-BE49-F238E27FC236}">
                <a16:creationId xmlns:a16="http://schemas.microsoft.com/office/drawing/2014/main" id="{2F992508-C649-FB1E-443A-3A6523EFB680}"/>
              </a:ext>
            </a:extLst>
          </p:cNvPr>
          <p:cNvSpPr>
            <a:spLocks noGrp="1"/>
          </p:cNvSpPr>
          <p:nvPr>
            <p:ph type="body" idx="1"/>
          </p:nvPr>
        </p:nvSpPr>
        <p:spPr>
          <a:xfrm>
            <a:off x="872836" y="3217719"/>
            <a:ext cx="7155873" cy="1385592"/>
          </a:xfrm>
        </p:spPr>
        <p:txBody>
          <a:bodyPr/>
          <a:lstStyle/>
          <a:p>
            <a:pPr marL="0" indent="0">
              <a:buNone/>
            </a:pPr>
            <a:r>
              <a:rPr lang="en-US" sz="1600" dirty="0"/>
              <a:t>To avoid forge counterfeit we are converting all product details into digital signatures and this digital signatures(unique hash code) will be stored in blockchain server which supports tamper proof data storage and nobody can alter data . If its data alter verification get failed and user get intimation about data alter.</a:t>
            </a:r>
            <a:endParaRPr lang="en-US" sz="1600"/>
          </a:p>
          <a:p>
            <a:pPr marL="0" indent="0">
              <a:buNone/>
            </a:pPr>
            <a:endParaRPr lang="en-US" sz="1000" dirty="0"/>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pic>
        <p:nvPicPr>
          <p:cNvPr id="7" name="Picture 6" descr="A qr code and a scan&#10;&#10;Description automatically generated">
            <a:extLst>
              <a:ext uri="{FF2B5EF4-FFF2-40B4-BE49-F238E27FC236}">
                <a16:creationId xmlns:a16="http://schemas.microsoft.com/office/drawing/2014/main" id="{224F1B58-38F9-D61D-A947-B08D3DA58B3B}"/>
              </a:ext>
            </a:extLst>
          </p:cNvPr>
          <p:cNvPicPr>
            <a:picLocks noChangeAspect="1"/>
          </p:cNvPicPr>
          <p:nvPr/>
        </p:nvPicPr>
        <p:blipFill>
          <a:blip r:embed="rId3"/>
          <a:stretch>
            <a:fillRect/>
          </a:stretch>
        </p:blipFill>
        <p:spPr>
          <a:xfrm>
            <a:off x="874569" y="953817"/>
            <a:ext cx="7109113" cy="2214097"/>
          </a:xfrm>
          <a:prstGeom prst="rect">
            <a:avLst/>
          </a:prstGeom>
        </p:spPr>
      </p:pic>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3717-0BB2-A6F5-A206-B5ACFDEC5588}"/>
              </a:ext>
            </a:extLst>
          </p:cNvPr>
          <p:cNvSpPr>
            <a:spLocks noGrp="1"/>
          </p:cNvSpPr>
          <p:nvPr>
            <p:ph type="title"/>
          </p:nvPr>
        </p:nvSpPr>
        <p:spPr/>
        <p:txBody>
          <a:bodyPr/>
          <a:lstStyle/>
          <a:p>
            <a:r>
              <a:rPr lang="en-US" sz="3600" dirty="0">
                <a:latin typeface="Bookman Old Style"/>
              </a:rPr>
              <a:t>Proposed Method</a:t>
            </a:r>
            <a:endParaRPr lang="en-US" sz="1000" dirty="0"/>
          </a:p>
        </p:txBody>
      </p:sp>
      <p:sp>
        <p:nvSpPr>
          <p:cNvPr id="3" name="Text Placeholder 2">
            <a:extLst>
              <a:ext uri="{FF2B5EF4-FFF2-40B4-BE49-F238E27FC236}">
                <a16:creationId xmlns:a16="http://schemas.microsoft.com/office/drawing/2014/main" id="{4E04CC82-6E81-09AD-D3F7-4CF409BD7E57}"/>
              </a:ext>
            </a:extLst>
          </p:cNvPr>
          <p:cNvSpPr>
            <a:spLocks noGrp="1"/>
          </p:cNvSpPr>
          <p:nvPr>
            <p:ph type="body" idx="1"/>
          </p:nvPr>
        </p:nvSpPr>
        <p:spPr/>
        <p:txBody>
          <a:bodyPr/>
          <a:lstStyle/>
          <a:p>
            <a:pPr marL="0" indent="0">
              <a:spcBef>
                <a:spcPts val="1500"/>
              </a:spcBef>
              <a:buNone/>
            </a:pPr>
            <a:r>
              <a:rPr lang="en-US" sz="1600" b="1" dirty="0">
                <a:solidFill>
                  <a:srgbClr val="18181B"/>
                </a:solidFill>
              </a:rPr>
              <a:t>Implementing Product Authentication Using Blockchain Technology :</a:t>
            </a:r>
            <a:endParaRPr lang="en-US" sz="1000" b="1" dirty="0">
              <a:solidFill>
                <a:srgbClr val="000000"/>
              </a:solidFill>
            </a:endParaRPr>
          </a:p>
          <a:p>
            <a:pPr marL="0" indent="0">
              <a:spcBef>
                <a:spcPts val="1500"/>
              </a:spcBef>
              <a:buNone/>
            </a:pPr>
            <a:r>
              <a:rPr lang="en-US" sz="1600">
                <a:solidFill>
                  <a:srgbClr val="18181B"/>
                </a:solidFill>
              </a:rPr>
              <a:t>1. Utilize Blockchain for Transparency</a:t>
            </a:r>
            <a:endParaRPr lang="en-US" sz="1600">
              <a:solidFill>
                <a:srgbClr val="000000"/>
              </a:solidFill>
            </a:endParaRPr>
          </a:p>
          <a:p>
            <a:pPr marL="0" indent="0">
              <a:spcBef>
                <a:spcPts val="1500"/>
              </a:spcBef>
              <a:buNone/>
            </a:pPr>
            <a:r>
              <a:rPr lang="en-US" sz="1600" dirty="0">
                <a:solidFill>
                  <a:srgbClr val="18181B"/>
                </a:solidFill>
              </a:rPr>
              <a:t>2. Incorporate Unique Identifiers</a:t>
            </a:r>
            <a:endParaRPr lang="en-US" sz="1600">
              <a:solidFill>
                <a:srgbClr val="000000"/>
              </a:solidFill>
            </a:endParaRPr>
          </a:p>
          <a:p>
            <a:pPr marL="0" indent="0">
              <a:spcBef>
                <a:spcPts val="1500"/>
              </a:spcBef>
              <a:buNone/>
            </a:pPr>
            <a:r>
              <a:rPr lang="en-US" sz="1600" dirty="0">
                <a:solidFill>
                  <a:srgbClr val="18181B"/>
                </a:solidFill>
              </a:rPr>
              <a:t>3. Track Supply Chain with Blockchain</a:t>
            </a:r>
            <a:endParaRPr lang="en-US" sz="1600">
              <a:solidFill>
                <a:srgbClr val="000000"/>
              </a:solidFill>
            </a:endParaRPr>
          </a:p>
          <a:p>
            <a:pPr marL="0" indent="0">
              <a:spcBef>
                <a:spcPts val="1500"/>
              </a:spcBef>
              <a:buNone/>
            </a:pPr>
            <a:r>
              <a:rPr lang="en-US" sz="1600" dirty="0">
                <a:solidFill>
                  <a:srgbClr val="18181B"/>
                </a:solidFill>
              </a:rPr>
              <a:t>4. Educate Consumers</a:t>
            </a:r>
            <a:endParaRPr lang="en-US" sz="1600">
              <a:solidFill>
                <a:srgbClr val="000000"/>
              </a:solidFill>
            </a:endParaRPr>
          </a:p>
          <a:p>
            <a:pPr marL="0" indent="0">
              <a:spcBef>
                <a:spcPts val="1500"/>
              </a:spcBef>
              <a:buNone/>
            </a:pPr>
            <a:r>
              <a:rPr lang="en-US" sz="1600" dirty="0">
                <a:solidFill>
                  <a:srgbClr val="18181B"/>
                </a:solidFill>
              </a:rPr>
              <a:t>5. Secure Packaging and Tamper-Proof Features</a:t>
            </a:r>
            <a:endParaRPr lang="en-US" sz="1600">
              <a:solidFill>
                <a:srgbClr val="000000"/>
              </a:solidFill>
            </a:endParaRPr>
          </a:p>
          <a:p>
            <a:pPr marL="0" indent="0">
              <a:spcBef>
                <a:spcPts val="1500"/>
              </a:spcBef>
              <a:buNone/>
            </a:pPr>
            <a:r>
              <a:rPr lang="en-US" sz="1600" dirty="0">
                <a:solidFill>
                  <a:srgbClr val="18181B"/>
                </a:solidFill>
              </a:rPr>
              <a:t>6. Conduct Regular Audits and Inspections</a:t>
            </a:r>
            <a:endParaRPr lang="en-US" sz="1600">
              <a:solidFill>
                <a:srgbClr val="000000"/>
              </a:solidFill>
            </a:endParaRPr>
          </a:p>
          <a:p>
            <a:pPr marL="0" indent="0">
              <a:spcBef>
                <a:spcPts val="1500"/>
              </a:spcBef>
              <a:buNone/>
            </a:pPr>
            <a:r>
              <a:rPr lang="en-US" sz="1600" dirty="0">
                <a:solidFill>
                  <a:srgbClr val="18181B"/>
                </a:solidFill>
              </a:rPr>
              <a:t>7. Collaborate with Stakeholders</a:t>
            </a:r>
            <a:endParaRPr lang="en-US" sz="1600" u="sng"/>
          </a:p>
          <a:p>
            <a:pPr marL="0" indent="0">
              <a:buNone/>
            </a:pPr>
            <a:endParaRPr lang="en-US" sz="1600" dirty="0"/>
          </a:p>
        </p:txBody>
      </p:sp>
      <p:sp>
        <p:nvSpPr>
          <p:cNvPr id="7" name="Date Placeholder 6">
            <a:extLst>
              <a:ext uri="{FF2B5EF4-FFF2-40B4-BE49-F238E27FC236}">
                <a16:creationId xmlns:a16="http://schemas.microsoft.com/office/drawing/2014/main" id="{E3ED674E-7DFA-0BC6-3279-697A9593041E}"/>
              </a:ext>
            </a:extLst>
          </p:cNvPr>
          <p:cNvSpPr>
            <a:spLocks noGrp="1"/>
          </p:cNvSpPr>
          <p:nvPr>
            <p:ph type="dt" idx="10"/>
          </p:nvPr>
        </p:nvSpPr>
        <p:spPr/>
        <p:txBody>
          <a:bodyPr/>
          <a:lstStyle/>
          <a:p>
            <a:endParaRPr lang="en-US"/>
          </a:p>
        </p:txBody>
      </p:sp>
      <p:sp>
        <p:nvSpPr>
          <p:cNvPr id="8" name="Footer Placeholder 7">
            <a:extLst>
              <a:ext uri="{FF2B5EF4-FFF2-40B4-BE49-F238E27FC236}">
                <a16:creationId xmlns:a16="http://schemas.microsoft.com/office/drawing/2014/main" id="{C0556713-EF8A-B3C1-3B5D-B969567C1386}"/>
              </a:ext>
            </a:extLst>
          </p:cNvPr>
          <p:cNvSpPr>
            <a:spLocks noGrp="1"/>
          </p:cNvSpPr>
          <p:nvPr>
            <p:ph type="ftr" idx="11"/>
          </p:nvPr>
        </p:nvSpPr>
        <p:spPr/>
        <p:txBody>
          <a:bodyPr/>
          <a:lstStyle/>
          <a:p>
            <a:r>
              <a:rPr lang="en-US"/>
              <a:t>Department of Computer Science and Engineering</a:t>
            </a:r>
          </a:p>
        </p:txBody>
      </p:sp>
      <p:sp>
        <p:nvSpPr>
          <p:cNvPr id="9" name="Slide Number Placeholder 8">
            <a:extLst>
              <a:ext uri="{FF2B5EF4-FFF2-40B4-BE49-F238E27FC236}">
                <a16:creationId xmlns:a16="http://schemas.microsoft.com/office/drawing/2014/main" id="{5782F726-94F8-4784-0114-02AFF2CD93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pic>
        <p:nvPicPr>
          <p:cNvPr id="10" name="Picture 9" descr="A diagram of a product&#10;&#10;Description automatically generated">
            <a:extLst>
              <a:ext uri="{FF2B5EF4-FFF2-40B4-BE49-F238E27FC236}">
                <a16:creationId xmlns:a16="http://schemas.microsoft.com/office/drawing/2014/main" id="{E95C64B9-A80C-4E86-3958-446DF263DA13}"/>
              </a:ext>
            </a:extLst>
          </p:cNvPr>
          <p:cNvPicPr>
            <a:picLocks noChangeAspect="1"/>
          </p:cNvPicPr>
          <p:nvPr/>
        </p:nvPicPr>
        <p:blipFill>
          <a:blip r:embed="rId2"/>
          <a:stretch>
            <a:fillRect/>
          </a:stretch>
        </p:blipFill>
        <p:spPr>
          <a:xfrm>
            <a:off x="4710545" y="1824983"/>
            <a:ext cx="4199660" cy="2108328"/>
          </a:xfrm>
          <a:prstGeom prst="rect">
            <a:avLst/>
          </a:prstGeom>
        </p:spPr>
      </p:pic>
    </p:spTree>
    <p:extLst>
      <p:ext uri="{BB962C8B-B14F-4D97-AF65-F5344CB8AC3E}">
        <p14:creationId xmlns:p14="http://schemas.microsoft.com/office/powerpoint/2010/main" val="236015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A86E-8246-F792-7DF5-9E6A6F9DF7D6}"/>
              </a:ext>
            </a:extLst>
          </p:cNvPr>
          <p:cNvSpPr>
            <a:spLocks noGrp="1"/>
          </p:cNvSpPr>
          <p:nvPr>
            <p:ph type="title"/>
          </p:nvPr>
        </p:nvSpPr>
        <p:spPr/>
        <p:txBody>
          <a:bodyPr/>
          <a:lstStyle/>
          <a:p>
            <a:r>
              <a:rPr lang="en-US" sz="3600" dirty="0">
                <a:latin typeface="Bookman Old Style"/>
              </a:rPr>
              <a:t>Proposed Method</a:t>
            </a:r>
            <a:endParaRPr lang="en-US" sz="1200" dirty="0"/>
          </a:p>
        </p:txBody>
      </p:sp>
      <p:sp>
        <p:nvSpPr>
          <p:cNvPr id="7" name="Date Placeholder 6">
            <a:extLst>
              <a:ext uri="{FF2B5EF4-FFF2-40B4-BE49-F238E27FC236}">
                <a16:creationId xmlns:a16="http://schemas.microsoft.com/office/drawing/2014/main" id="{C60B979C-97A1-2427-CE54-EEC8FA4E9C9D}"/>
              </a:ext>
            </a:extLst>
          </p:cNvPr>
          <p:cNvSpPr>
            <a:spLocks noGrp="1"/>
          </p:cNvSpPr>
          <p:nvPr>
            <p:ph type="dt" idx="10"/>
          </p:nvPr>
        </p:nvSpPr>
        <p:spPr/>
        <p:txBody>
          <a:bodyPr/>
          <a:lstStyle/>
          <a:p>
            <a:endParaRPr lang="en-US"/>
          </a:p>
        </p:txBody>
      </p:sp>
      <p:sp>
        <p:nvSpPr>
          <p:cNvPr id="8" name="Footer Placeholder 7">
            <a:extLst>
              <a:ext uri="{FF2B5EF4-FFF2-40B4-BE49-F238E27FC236}">
                <a16:creationId xmlns:a16="http://schemas.microsoft.com/office/drawing/2014/main" id="{B9D25C42-0EA6-3BDB-D1F4-6C76FACB5D7D}"/>
              </a:ext>
            </a:extLst>
          </p:cNvPr>
          <p:cNvSpPr>
            <a:spLocks noGrp="1"/>
          </p:cNvSpPr>
          <p:nvPr>
            <p:ph type="ftr" idx="11"/>
          </p:nvPr>
        </p:nvSpPr>
        <p:spPr/>
        <p:txBody>
          <a:bodyPr/>
          <a:lstStyle/>
          <a:p>
            <a:r>
              <a:rPr lang="en-US"/>
              <a:t>Department of Computer Science and Engineering</a:t>
            </a:r>
          </a:p>
        </p:txBody>
      </p:sp>
      <p:sp>
        <p:nvSpPr>
          <p:cNvPr id="9" name="Slide Number Placeholder 8">
            <a:extLst>
              <a:ext uri="{FF2B5EF4-FFF2-40B4-BE49-F238E27FC236}">
                <a16:creationId xmlns:a16="http://schemas.microsoft.com/office/drawing/2014/main" id="{237696B1-F946-CE1B-17B8-6E111B5012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pic>
        <p:nvPicPr>
          <p:cNvPr id="10" name="Picture 9" descr="A flowchart of a software system&#10;&#10;Description automatically generated">
            <a:extLst>
              <a:ext uri="{FF2B5EF4-FFF2-40B4-BE49-F238E27FC236}">
                <a16:creationId xmlns:a16="http://schemas.microsoft.com/office/drawing/2014/main" id="{6E27834A-1B87-D681-4F4C-3EEB5713BE90}"/>
              </a:ext>
            </a:extLst>
          </p:cNvPr>
          <p:cNvPicPr>
            <a:picLocks noChangeAspect="1"/>
          </p:cNvPicPr>
          <p:nvPr/>
        </p:nvPicPr>
        <p:blipFill>
          <a:blip r:embed="rId2"/>
          <a:stretch>
            <a:fillRect/>
          </a:stretch>
        </p:blipFill>
        <p:spPr>
          <a:xfrm>
            <a:off x="675410" y="993841"/>
            <a:ext cx="7845136" cy="3268387"/>
          </a:xfrm>
          <a:prstGeom prst="rect">
            <a:avLst/>
          </a:prstGeom>
        </p:spPr>
      </p:pic>
    </p:spTree>
    <p:extLst>
      <p:ext uri="{BB962C8B-B14F-4D97-AF65-F5344CB8AC3E}">
        <p14:creationId xmlns:p14="http://schemas.microsoft.com/office/powerpoint/2010/main" val="183216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Experiment Environment </a:t>
            </a:r>
          </a:p>
        </p:txBody>
      </p:sp>
      <p:sp>
        <p:nvSpPr>
          <p:cNvPr id="3" name="Text Placeholder 2">
            <a:extLst>
              <a:ext uri="{FF2B5EF4-FFF2-40B4-BE49-F238E27FC236}">
                <a16:creationId xmlns:a16="http://schemas.microsoft.com/office/drawing/2014/main" id="{0E8DD10E-AC17-28F7-53C6-B956253A6490}"/>
              </a:ext>
            </a:extLst>
          </p:cNvPr>
          <p:cNvSpPr>
            <a:spLocks noGrp="1"/>
          </p:cNvSpPr>
          <p:nvPr>
            <p:ph type="body" idx="1"/>
          </p:nvPr>
        </p:nvSpPr>
        <p:spPr/>
        <p:txBody>
          <a:bodyPr/>
          <a:lstStyle/>
          <a:p>
            <a:pPr marL="0" indent="0">
              <a:buNone/>
            </a:pPr>
            <a:r>
              <a:rPr lang="en-US" sz="1600" dirty="0">
                <a:latin typeface="Arial"/>
                <a:cs typeface="Times New Roman"/>
              </a:rPr>
              <a:t>Operating Systems Supported         </a:t>
            </a:r>
            <a:r>
              <a:rPr lang="en-US" sz="1600" b="1" dirty="0">
                <a:latin typeface="Arial"/>
                <a:cs typeface="Times New Roman"/>
              </a:rPr>
              <a:t>: </a:t>
            </a:r>
            <a:r>
              <a:rPr lang="en-US" sz="1600" dirty="0">
                <a:latin typeface="Arial"/>
                <a:cs typeface="Times New Roman"/>
              </a:rPr>
              <a:t>Windows Based Operating System</a:t>
            </a:r>
            <a:endParaRPr lang="en-US" sz="1600" dirty="0">
              <a:latin typeface="Arial"/>
            </a:endParaRPr>
          </a:p>
          <a:p>
            <a:pPr>
              <a:buNone/>
            </a:pPr>
            <a:r>
              <a:rPr lang="en-US" sz="1600" dirty="0">
                <a:latin typeface="Arial"/>
                <a:cs typeface="Times New Roman"/>
              </a:rPr>
              <a:t>Languages and Technologies Used     </a:t>
            </a:r>
            <a:r>
              <a:rPr lang="en-US" sz="1600" b="1" dirty="0">
                <a:latin typeface="Arial"/>
                <a:cs typeface="Times New Roman"/>
              </a:rPr>
              <a:t>: </a:t>
            </a:r>
            <a:r>
              <a:rPr lang="en-US" sz="1600" dirty="0">
                <a:latin typeface="Arial"/>
                <a:cs typeface="Times New Roman"/>
              </a:rPr>
              <a:t>Python and Blockchain </a:t>
            </a:r>
            <a:endParaRPr lang="en-US" sz="1600">
              <a:latin typeface="Arial"/>
            </a:endParaRPr>
          </a:p>
          <a:p>
            <a:pPr>
              <a:buNone/>
            </a:pPr>
            <a:r>
              <a:rPr lang="en-US" sz="1600" dirty="0">
                <a:latin typeface="Arial"/>
                <a:cs typeface="Times New Roman"/>
              </a:rPr>
              <a:t>Processor              </a:t>
            </a:r>
            <a:r>
              <a:rPr lang="en-US" sz="1600" dirty="0">
                <a:solidFill>
                  <a:srgbClr val="000000"/>
                </a:solidFill>
                <a:latin typeface="Arial"/>
                <a:cs typeface="Times New Roman"/>
              </a:rPr>
              <a:t>   </a:t>
            </a:r>
            <a:r>
              <a:rPr lang="en-US" sz="1600" b="1" dirty="0">
                <a:solidFill>
                  <a:srgbClr val="404040"/>
                </a:solidFill>
                <a:latin typeface="Arial"/>
                <a:cs typeface="Times New Roman"/>
              </a:rPr>
              <a:t>: </a:t>
            </a:r>
            <a:r>
              <a:rPr lang="en-US" sz="1600" dirty="0">
                <a:solidFill>
                  <a:srgbClr val="404040"/>
                </a:solidFill>
                <a:latin typeface="Arial"/>
                <a:cs typeface="Times New Roman"/>
              </a:rPr>
              <a:t>Intel i5</a:t>
            </a:r>
            <a:r>
              <a:rPr lang="en-US" sz="1600" dirty="0">
                <a:latin typeface="Arial"/>
                <a:cs typeface="Times New Roman"/>
              </a:rPr>
              <a:t> or higher</a:t>
            </a:r>
            <a:endParaRPr lang="en-US" sz="1600">
              <a:latin typeface="Arial"/>
            </a:endParaRPr>
          </a:p>
          <a:p>
            <a:pPr>
              <a:buNone/>
            </a:pPr>
            <a:r>
              <a:rPr lang="en-US" sz="1600" dirty="0">
                <a:latin typeface="Arial"/>
                <a:cs typeface="Times New Roman"/>
              </a:rPr>
              <a:t>RAM  </a:t>
            </a:r>
            <a:r>
              <a:rPr lang="en-US" sz="1600" dirty="0">
                <a:solidFill>
                  <a:srgbClr val="404040"/>
                </a:solidFill>
                <a:latin typeface="Arial"/>
                <a:cs typeface="Times New Roman"/>
              </a:rPr>
              <a:t>                    </a:t>
            </a:r>
            <a:r>
              <a:rPr lang="en-US" sz="1600" b="1" dirty="0">
                <a:solidFill>
                  <a:srgbClr val="404040"/>
                </a:solidFill>
                <a:latin typeface="Arial"/>
                <a:cs typeface="Times New Roman"/>
              </a:rPr>
              <a:t>: </a:t>
            </a:r>
            <a:r>
              <a:rPr lang="en-US" sz="1600" dirty="0">
                <a:latin typeface="Arial"/>
                <a:cs typeface="Times New Roman"/>
              </a:rPr>
              <a:t>8GB</a:t>
            </a:r>
            <a:endParaRPr lang="en-US" sz="1600">
              <a:latin typeface="Arial"/>
            </a:endParaRPr>
          </a:p>
          <a:p>
            <a:pPr>
              <a:buNone/>
            </a:pPr>
            <a:r>
              <a:rPr lang="en-US" sz="1600" dirty="0">
                <a:latin typeface="Arial"/>
                <a:cs typeface="Times New Roman"/>
              </a:rPr>
              <a:t>Hard Disk </a:t>
            </a:r>
            <a:r>
              <a:rPr lang="en-US" sz="1600" dirty="0">
                <a:solidFill>
                  <a:srgbClr val="404040"/>
                </a:solidFill>
                <a:latin typeface="Arial"/>
                <a:cs typeface="Times New Roman"/>
              </a:rPr>
              <a:t>                  </a:t>
            </a:r>
            <a:r>
              <a:rPr lang="en-US" sz="1600" b="1" dirty="0">
                <a:solidFill>
                  <a:srgbClr val="404040"/>
                </a:solidFill>
                <a:latin typeface="Arial"/>
                <a:cs typeface="Times New Roman"/>
              </a:rPr>
              <a:t>: </a:t>
            </a:r>
            <a:r>
              <a:rPr lang="en-US" sz="1600" dirty="0">
                <a:latin typeface="Arial"/>
                <a:cs typeface="Times New Roman"/>
              </a:rPr>
              <a:t>512GB</a:t>
            </a:r>
            <a:endParaRPr lang="en-US" sz="1600">
              <a:latin typeface="Arial"/>
            </a:endParaRPr>
          </a:p>
          <a:p>
            <a:pPr>
              <a:buNone/>
            </a:pPr>
            <a:endParaRPr lang="en-US" sz="2000" dirty="0">
              <a:latin typeface="Times New Roman"/>
              <a:cs typeface="Times New Roman"/>
            </a:endParaRPr>
          </a:p>
          <a:p>
            <a:pPr marL="0" indent="0">
              <a:buNone/>
            </a:pPr>
            <a:endParaRPr lang="en-US" sz="3600" dirty="0">
              <a:latin typeface="Bookman Old Style"/>
            </a:endParaRP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extLst>
      <p:ext uri="{BB962C8B-B14F-4D97-AF65-F5344CB8AC3E}">
        <p14:creationId xmlns:p14="http://schemas.microsoft.com/office/powerpoint/2010/main" val="282715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01679" y="173182"/>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descr="A screenshot of a computer&#10;&#10;Description automatically generated">
            <a:extLst>
              <a:ext uri="{FF2B5EF4-FFF2-40B4-BE49-F238E27FC236}">
                <a16:creationId xmlns:a16="http://schemas.microsoft.com/office/drawing/2014/main" id="{5D406B6A-CD68-4CCD-8580-A2EFBEBCE9BD}"/>
              </a:ext>
            </a:extLst>
          </p:cNvPr>
          <p:cNvPicPr>
            <a:picLocks noChangeAspect="1"/>
          </p:cNvPicPr>
          <p:nvPr/>
        </p:nvPicPr>
        <p:blipFill>
          <a:blip r:embed="rId3"/>
          <a:stretch>
            <a:fillRect/>
          </a:stretch>
        </p:blipFill>
        <p:spPr>
          <a:xfrm>
            <a:off x="649432" y="906224"/>
            <a:ext cx="7048499" cy="3729369"/>
          </a:xfrm>
          <a:prstGeom prst="rect">
            <a:avLst/>
          </a:prstGeom>
        </p:spPr>
      </p:pic>
    </p:spTree>
    <p:extLst>
      <p:ext uri="{BB962C8B-B14F-4D97-AF65-F5344CB8AC3E}">
        <p14:creationId xmlns:p14="http://schemas.microsoft.com/office/powerpoint/2010/main" val="429344263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2672</TotalTime>
  <Words>167</Words>
  <Application>Microsoft Office PowerPoint</Application>
  <PresentationFormat>On-screen Show (16:9)</PresentationFormat>
  <Paragraphs>52</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1_Office Theme</vt:lpstr>
      <vt:lpstr>Product Authentication and Counterfeit Elimination Using Blockchain Technology</vt:lpstr>
      <vt:lpstr>Introduction</vt:lpstr>
      <vt:lpstr>Problem Statement</vt:lpstr>
      <vt:lpstr>Proposed Method</vt:lpstr>
      <vt:lpstr>Proposed Method</vt:lpstr>
      <vt:lpstr>Proposed Method</vt:lpstr>
      <vt:lpstr>Proposed Method</vt:lpstr>
      <vt:lpstr>Experiment Environment </vt:lpstr>
      <vt:lpstr>Experiment Screen shorts </vt:lpstr>
      <vt:lpstr>Experiment Results </vt:lpstr>
      <vt:lpstr>Experiment Results </vt:lpstr>
      <vt:lpstr>Experiment Results </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Admin</cp:lastModifiedBy>
  <cp:revision>413</cp:revision>
  <dcterms:modified xsi:type="dcterms:W3CDTF">2024-03-26T19:19:21Z</dcterms:modified>
</cp:coreProperties>
</file>