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472" y="-3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3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57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704153-3684-412A-8EF2-A09F0BAA00A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2194-A89D-4394-B5EA-D4B60D51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6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943599"/>
            <a:ext cx="8610600" cy="5565667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Department Of  Computer Science And Engineering</a:t>
            </a:r>
            <a:b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Project Work Phase – I (18CSP77)</a:t>
            </a:r>
            <a:b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          </a:t>
            </a:r>
            <a:b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                   PROJECT ON</a:t>
            </a:r>
            <a:br>
              <a:rPr lang="en-US" sz="247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</a:t>
            </a:r>
            <a:br>
              <a:rPr lang="en-US" sz="18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PROTECTION OF FOREST TREES AGAINST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POACHING BASED ON IOT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2325" b="1" dirty="0">
                <a:latin typeface="Arial Narrow" panose="020B0606020202030204" pitchFamily="34" charset="0"/>
              </a:rPr>
            </a:br>
            <a:r>
              <a:rPr lang="en-IN" sz="2325" b="1" dirty="0">
                <a:latin typeface="Arial Narrow" panose="020B0606020202030204" pitchFamily="34" charset="0"/>
              </a:rPr>
              <a:t>  </a:t>
            </a:r>
            <a:r>
              <a:rPr lang="en-IN" sz="2025" b="1" dirty="0">
                <a:latin typeface="Arial Narrow" panose="020B0606020202030204" pitchFamily="34" charset="0"/>
              </a:rPr>
              <a:t> </a:t>
            </a:r>
            <a: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Batch No:2021_CSE_26</a:t>
            </a:r>
            <a:b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  Team Members                                                         Under the guidance of</a:t>
            </a:r>
            <a:b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325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N S                      1KS18CS115                                                 Dr. K. Venkata Rao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Pullur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 Kumar   1KS18CS074                                                        Professor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Nitish Kumar              1KS18CS063                                                 Dept. Of CSE, KSIT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          1KS18CS087</a:t>
            </a:r>
            <a:endParaRPr lang="en-IN" sz="2025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3DDD3-A8A9-4036-8512-461AB3CB54BA}"/>
              </a:ext>
            </a:extLst>
          </p:cNvPr>
          <p:cNvSpPr txBox="1"/>
          <p:nvPr/>
        </p:nvSpPr>
        <p:spPr>
          <a:xfrm>
            <a:off x="8534400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1EA1E-C7F5-4182-B5D3-6AE1D366ACC9}"/>
              </a:ext>
            </a:extLst>
          </p:cNvPr>
          <p:cNvSpPr txBox="1"/>
          <p:nvPr/>
        </p:nvSpPr>
        <p:spPr>
          <a:xfrm>
            <a:off x="1630681" y="400587"/>
            <a:ext cx="72437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b="1">
                <a:latin typeface="Times New Roman" panose="02020603050405020304" pitchFamily="18" charset="0"/>
                <a:cs typeface="Times New Roman" panose="02020603050405020304" pitchFamily="18" charset="0"/>
              </a:rPr>
              <a:t>K.S.INSTITUTE OF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D1A59-9AE8-4D9E-B06A-2C600B94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2" y="158769"/>
            <a:ext cx="1337587" cy="10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OVERVIEW 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OF  PROJECT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Forest is one of the huge support for a countries economic. Forest normally contains various species of trees and animals.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 human beings receive a huge profit from the forest. Some medical materials, house-hold requirements and other human requirements are got from the forest.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recent years poaching or smuggling of environmentally and economically important species of trees in forested areas- such as Sandalwood, Teakwood, Pine and Rosewood has been tremendously increased.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have been several initiatives undertaken by different stakeholders and in particular by the Govt. of India, to mitigate these problems.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8E22-CDE1-419D-B9F3-19C5F1D1FB25}"/>
              </a:ext>
            </a:extLst>
          </p:cNvPr>
          <p:cNvSpPr txBox="1"/>
          <p:nvPr/>
        </p:nvSpPr>
        <p:spPr>
          <a:xfrm>
            <a:off x="8153400" y="6216134"/>
            <a:ext cx="27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208"/>
            <a:ext cx="7772400" cy="46687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Smuggling/theft of most important trees such as sandal wood in forests, poses a serious threat to forest resources, causes significant economic damage and ultimately has quite a devastating effect on the environment all over the world.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idea here to design a portable wireless sensor node which is a part of wireless sensor Network.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will be mounted on trunk of each tree, capable of detecting theft as well as automatically initiate &amp; send alarm signals if any to remote terminal through wireless media.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EEA24-B41A-4088-9E21-7FE6EA94B672}"/>
              </a:ext>
            </a:extLst>
          </p:cNvPr>
          <p:cNvSpPr txBox="1"/>
          <p:nvPr/>
        </p:nvSpPr>
        <p:spPr>
          <a:xfrm>
            <a:off x="8077200" y="620441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AB735-DD01-4EBA-BDF0-7FFD86824B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72" y="4724399"/>
            <a:ext cx="4162746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0A992-4DDC-4E7D-905A-A53D39244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8" y="4724400"/>
            <a:ext cx="2907882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33400"/>
            <a:ext cx="441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objective of this project is to developing such a system which can be used to restrict this smuggling. Smuggling of sandalwood has created social economic and law and order problems in areas bordering in India.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are developing such a system which can be used to restrict this smuggling.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system a novel method has been introduced to prevent the cut down of trees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wsn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Tilt sensor is used to determine whether  the tree is cut down or not similarly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Fire  sensor is used to determine whether the forest is on fire or not.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values will be constantly sent to cloud through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which can accessed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application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83F5F-7B1F-4B66-93B5-A200DDFF6232}"/>
              </a:ext>
            </a:extLst>
          </p:cNvPr>
          <p:cNvSpPr txBox="1"/>
          <p:nvPr/>
        </p:nvSpPr>
        <p:spPr>
          <a:xfrm>
            <a:off x="80772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Forest Conservation and Development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Protection and Development of Bio Resources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Efforts to control environment &amp; climate change through Forest Resources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Soil and Water Conservation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Continuous Forest Management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C4A2-F89C-41A5-B2FE-BA0A60B08835}"/>
              </a:ext>
            </a:extLst>
          </p:cNvPr>
          <p:cNvSpPr txBox="1"/>
          <p:nvPr/>
        </p:nvSpPr>
        <p:spPr>
          <a:xfrm>
            <a:off x="8182842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572000" cy="5715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HARDWARE REQUIREMENT</a:t>
            </a: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88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 UNO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Wi-Fi Module (Node MCU)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Relay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Water Pump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Buzzer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Tilt Sensor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GPS module</a:t>
            </a:r>
          </a:p>
          <a:p>
            <a:pPr lvl="0">
              <a:lnSpc>
                <a:spcPct val="160000"/>
              </a:lnSpc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Fire Sensor</a:t>
            </a:r>
          </a:p>
          <a:p>
            <a:pPr>
              <a:lnSpc>
                <a:spcPct val="160000"/>
              </a:lnSpc>
              <a:buNone/>
            </a:pPr>
            <a:r>
              <a:rPr lang="en-US" sz="49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4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6618C-45D9-4544-B2C4-3A398D2CB0E7}"/>
              </a:ext>
            </a:extLst>
          </p:cNvPr>
          <p:cNvSpPr txBox="1"/>
          <p:nvPr/>
        </p:nvSpPr>
        <p:spPr>
          <a:xfrm>
            <a:off x="4789469" y="2659680"/>
            <a:ext cx="4263091" cy="17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sz="2200" b="1">
                <a:latin typeface="Times New Roman" pitchFamily="18" charset="0"/>
                <a:cs typeface="Times New Roman" pitchFamily="18" charset="0"/>
              </a:rPr>
              <a:t>SOFTWARE REQUIREMENT: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Arduino IDE</a:t>
            </a:r>
          </a:p>
          <a:p>
            <a:pPr marL="285750" lvl="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Blynk  Application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0FC1B-842E-4AD8-B910-3A8F095CD939}"/>
              </a:ext>
            </a:extLst>
          </p:cNvPr>
          <p:cNvSpPr txBox="1"/>
          <p:nvPr/>
        </p:nvSpPr>
        <p:spPr>
          <a:xfrm>
            <a:off x="8077200" y="6172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FA8374-2B52-4879-9CD0-8199244499C6}"/>
              </a:ext>
            </a:extLst>
          </p:cNvPr>
          <p:cNvSpPr/>
          <p:nvPr/>
        </p:nvSpPr>
        <p:spPr>
          <a:xfrm>
            <a:off x="609600" y="12192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Solar Panel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F9164-B8C0-459F-A0D6-A3985C0491D4}"/>
              </a:ext>
            </a:extLst>
          </p:cNvPr>
          <p:cNvSpPr/>
          <p:nvPr/>
        </p:nvSpPr>
        <p:spPr>
          <a:xfrm>
            <a:off x="2209800" y="1295400"/>
            <a:ext cx="609600" cy="273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40995-424D-48DD-99C6-04C22EE9BF67}"/>
              </a:ext>
            </a:extLst>
          </p:cNvPr>
          <p:cNvSpPr/>
          <p:nvPr/>
        </p:nvSpPr>
        <p:spPr>
          <a:xfrm>
            <a:off x="2819400" y="1219200"/>
            <a:ext cx="1371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Battery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50EE5A5-CEBF-4035-91D8-5A66E2A9B646}"/>
              </a:ext>
            </a:extLst>
          </p:cNvPr>
          <p:cNvSpPr/>
          <p:nvPr/>
        </p:nvSpPr>
        <p:spPr>
          <a:xfrm>
            <a:off x="3352800" y="1752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215D6-2CCA-4756-BDA9-F2D2E13ECE6F}"/>
              </a:ext>
            </a:extLst>
          </p:cNvPr>
          <p:cNvSpPr/>
          <p:nvPr/>
        </p:nvSpPr>
        <p:spPr>
          <a:xfrm>
            <a:off x="2667000" y="2209800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Power Supply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E4BCD02-F625-4CFF-A644-51B1896B0D4F}"/>
              </a:ext>
            </a:extLst>
          </p:cNvPr>
          <p:cNvSpPr/>
          <p:nvPr/>
        </p:nvSpPr>
        <p:spPr>
          <a:xfrm>
            <a:off x="3352800" y="27432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B846A-793C-40F7-B9A7-D1A59DC95673}"/>
              </a:ext>
            </a:extLst>
          </p:cNvPr>
          <p:cNvSpPr/>
          <p:nvPr/>
        </p:nvSpPr>
        <p:spPr>
          <a:xfrm>
            <a:off x="2971800" y="3276600"/>
            <a:ext cx="11430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Arduino</a:t>
            </a:r>
          </a:p>
          <a:p>
            <a:pPr algn="ctr"/>
            <a:r>
              <a:rPr lang="en-IN"/>
              <a:t>Uno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6D0A0AA-BF1D-4792-A168-72213748C8AF}"/>
              </a:ext>
            </a:extLst>
          </p:cNvPr>
          <p:cNvSpPr/>
          <p:nvPr/>
        </p:nvSpPr>
        <p:spPr>
          <a:xfrm rot="10800000">
            <a:off x="3366499" y="5105400"/>
            <a:ext cx="35360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A1AB5A-DC8B-4319-AB6F-C50696C8A939}"/>
              </a:ext>
            </a:extLst>
          </p:cNvPr>
          <p:cNvSpPr/>
          <p:nvPr/>
        </p:nvSpPr>
        <p:spPr>
          <a:xfrm>
            <a:off x="2819400" y="5715000"/>
            <a:ext cx="1447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Vibrator Sensor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E07E4-EBE0-4AE2-93A7-2808EDAC11C4}"/>
              </a:ext>
            </a:extLst>
          </p:cNvPr>
          <p:cNvSpPr/>
          <p:nvPr/>
        </p:nvSpPr>
        <p:spPr>
          <a:xfrm>
            <a:off x="609600" y="33528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Tilt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7864F-F458-4E5E-BD60-A713CE6D57B4}"/>
              </a:ext>
            </a:extLst>
          </p:cNvPr>
          <p:cNvSpPr/>
          <p:nvPr/>
        </p:nvSpPr>
        <p:spPr>
          <a:xfrm>
            <a:off x="609600" y="4343400"/>
            <a:ext cx="1524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Fire Sensor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4EFA7CD-FC24-4B2D-956C-727AB6247190}"/>
              </a:ext>
            </a:extLst>
          </p:cNvPr>
          <p:cNvSpPr/>
          <p:nvPr/>
        </p:nvSpPr>
        <p:spPr>
          <a:xfrm>
            <a:off x="2133600" y="35052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7B5C32C-22C3-4CC2-8FC9-B94B69D9EDDA}"/>
              </a:ext>
            </a:extLst>
          </p:cNvPr>
          <p:cNvSpPr/>
          <p:nvPr/>
        </p:nvSpPr>
        <p:spPr>
          <a:xfrm>
            <a:off x="2133600" y="45720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E772BF-D59D-47B6-91B8-754B3EE742CB}"/>
              </a:ext>
            </a:extLst>
          </p:cNvPr>
          <p:cNvSpPr txBox="1"/>
          <p:nvPr/>
        </p:nvSpPr>
        <p:spPr>
          <a:xfrm>
            <a:off x="6096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Transmitter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D19EBE-9A12-4172-B570-CA24915E4DF5}"/>
              </a:ext>
            </a:extLst>
          </p:cNvPr>
          <p:cNvSpPr/>
          <p:nvPr/>
        </p:nvSpPr>
        <p:spPr>
          <a:xfrm>
            <a:off x="5181600" y="1219200"/>
            <a:ext cx="2286000" cy="1295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Cloud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BB84CB-A459-4AC5-AD5A-241F0AE186E9}"/>
              </a:ext>
            </a:extLst>
          </p:cNvPr>
          <p:cNvSpPr/>
          <p:nvPr/>
        </p:nvSpPr>
        <p:spPr>
          <a:xfrm>
            <a:off x="7543799" y="2960132"/>
            <a:ext cx="1295401" cy="32882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Android</a:t>
            </a:r>
          </a:p>
          <a:p>
            <a:pPr algn="ctr"/>
            <a:r>
              <a:rPr lang="en-IN"/>
              <a:t>Phone</a:t>
            </a:r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/>
              <a:t>Blynk</a:t>
            </a:r>
          </a:p>
          <a:p>
            <a:pPr algn="ctr"/>
            <a:r>
              <a:rPr lang="en-IN"/>
              <a:t>App</a:t>
            </a:r>
          </a:p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DAB980-47D7-4C02-95E2-0293E21B6D93}"/>
              </a:ext>
            </a:extLst>
          </p:cNvPr>
          <p:cNvSpPr/>
          <p:nvPr/>
        </p:nvSpPr>
        <p:spPr>
          <a:xfrm>
            <a:off x="4572002" y="3886200"/>
            <a:ext cx="1219198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Relay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86E4EF-3E36-495C-89CB-4D35E829C5B0}"/>
              </a:ext>
            </a:extLst>
          </p:cNvPr>
          <p:cNvSpPr/>
          <p:nvPr/>
        </p:nvSpPr>
        <p:spPr>
          <a:xfrm>
            <a:off x="6172200" y="3200400"/>
            <a:ext cx="1143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Water Pump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57F227-1EF0-4FEA-A280-3B0FB5FEEEFE}"/>
              </a:ext>
            </a:extLst>
          </p:cNvPr>
          <p:cNvSpPr/>
          <p:nvPr/>
        </p:nvSpPr>
        <p:spPr>
          <a:xfrm>
            <a:off x="6158501" y="4762500"/>
            <a:ext cx="1143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Alarm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95A3C5B4-6484-4F43-86B8-35AEE6EA08C5}"/>
              </a:ext>
            </a:extLst>
          </p:cNvPr>
          <p:cNvSpPr/>
          <p:nvPr/>
        </p:nvSpPr>
        <p:spPr>
          <a:xfrm>
            <a:off x="4114799" y="2438400"/>
            <a:ext cx="1981201" cy="1219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4610A4C5-D751-4F29-847F-AEDD0CB913CC}"/>
              </a:ext>
            </a:extLst>
          </p:cNvPr>
          <p:cNvSpPr/>
          <p:nvPr/>
        </p:nvSpPr>
        <p:spPr>
          <a:xfrm flipV="1">
            <a:off x="7467600" y="1676400"/>
            <a:ext cx="990600" cy="12837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FDC61C-2A17-410C-9841-F02A79444B5C}"/>
              </a:ext>
            </a:extLst>
          </p:cNvPr>
          <p:cNvSpPr/>
          <p:nvPr/>
        </p:nvSpPr>
        <p:spPr>
          <a:xfrm>
            <a:off x="4114798" y="4114801"/>
            <a:ext cx="457203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Left-Right-Up 30">
            <a:extLst>
              <a:ext uri="{FF2B5EF4-FFF2-40B4-BE49-F238E27FC236}">
                <a16:creationId xmlns:a16="http://schemas.microsoft.com/office/drawing/2014/main" id="{8930A20D-C81B-4666-BB04-91525C73631A}"/>
              </a:ext>
            </a:extLst>
          </p:cNvPr>
          <p:cNvSpPr/>
          <p:nvPr/>
        </p:nvSpPr>
        <p:spPr>
          <a:xfrm rot="16200000">
            <a:off x="5886450" y="3790947"/>
            <a:ext cx="876301" cy="106680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A00E4B-7587-4401-863F-2D160A0D6D74}"/>
              </a:ext>
            </a:extLst>
          </p:cNvPr>
          <p:cNvSpPr txBox="1"/>
          <p:nvPr/>
        </p:nvSpPr>
        <p:spPr>
          <a:xfrm>
            <a:off x="4618490" y="2863334"/>
            <a:ext cx="9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Wi-Fi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8E9EA1-F514-40AF-B167-42B740303061}"/>
              </a:ext>
            </a:extLst>
          </p:cNvPr>
          <p:cNvSpPr txBox="1"/>
          <p:nvPr/>
        </p:nvSpPr>
        <p:spPr>
          <a:xfrm>
            <a:off x="7543799" y="12192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Receiver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64E193-39E7-4FB1-BE35-524E7611CDE3}"/>
              </a:ext>
            </a:extLst>
          </p:cNvPr>
          <p:cNvSpPr txBox="1"/>
          <p:nvPr/>
        </p:nvSpPr>
        <p:spPr>
          <a:xfrm>
            <a:off x="1767840" y="220209"/>
            <a:ext cx="393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0D78F8-8F41-4259-98DB-D2826E3EC3A0}"/>
              </a:ext>
            </a:extLst>
          </p:cNvPr>
          <p:cNvSpPr txBox="1"/>
          <p:nvPr/>
        </p:nvSpPr>
        <p:spPr>
          <a:xfrm>
            <a:off x="8112389" y="632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419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Pankil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Chhabra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Teerth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Harshvardhan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Kalaskar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Prof. A. V.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Bhamare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Based Anti-Poaching Alarm System for Trees in Forest, International Journal of Scientific Research &amp; Engineering Trends ,2021.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Ghousia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Sultana B IOT Based Anti-Poaching Alarm System for Trees in Forest using Wireless Sensor Network Volume 9, Special Issue No. 3, May 2020.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[3] International Journal of Scientific Research &amp; Engineering Trends Volume 7, Issue 4, July-Aug-2021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V.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Narasimman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Design of a WSN node for forest trees against poaching.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[5] B S Sudha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Yogitha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Forest monitoring system using Wireless Sensor Network Volume 4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[6] B S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Sudha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Forest Monitoring System Using Wireless Sensor Network. E-ISSN: 2454-8006 Volume 4.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Rohan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Solarpurkar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Real Time Forest Anti- Smuggling Monitoring System based on IOT using GSM International Journal for Research in Engineering Application &amp; Management (IJREAM) ISSN: 2454-9150 Special Issue- ICSGUPSTM 2019. 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[8] Subhashini A Smuggling preventions system for trees in forest using IOT Chennai International journal of scientific research and innovations IX (2019) 15-22.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B69E2-3D09-4633-957D-5C0D9376D9EC}"/>
              </a:ext>
            </a:extLst>
          </p:cNvPr>
          <p:cNvSpPr txBox="1"/>
          <p:nvPr/>
        </p:nvSpPr>
        <p:spPr>
          <a:xfrm>
            <a:off x="8229600" y="6248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E776-2870-46B6-9029-BB75A1B0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8400"/>
            <a:ext cx="7886700" cy="1375379"/>
          </a:xfrm>
        </p:spPr>
        <p:txBody>
          <a:bodyPr>
            <a:normAutofit/>
          </a:bodyPr>
          <a:lstStyle/>
          <a:p>
            <a:r>
              <a:rPr lang="en-IN" sz="4000" b="1"/>
              <a:t>                  </a:t>
            </a:r>
            <a:r>
              <a:rPr lang="en-IN" sz="60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3322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</TotalTime>
  <Words>738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Times New Roman</vt:lpstr>
      <vt:lpstr>Wingdings 3</vt:lpstr>
      <vt:lpstr>Ion</vt:lpstr>
      <vt:lpstr>             Department Of  Computer Science And Engineering                           Project Work Phase – I (18CSP77)                                                                                     PROJECT ON                                 PROTECTION OF FOREST TREES AGAINST                                 POACHING BASED ON IOT     Batch No:2021_CSE_26     Team Members                                                         Under the guidance of   Vijay N S                      1KS18CS115                                                 Dr. K. Venkata Rao   Pullur Pavan Kumar   1KS18CS074                                                        Professor    Nitish Kumar              1KS18CS063                                                 Dept. Of CSE, KSIT    Sandeep kumar           1KS18CS087</vt:lpstr>
      <vt:lpstr>OVERVIEW OF  PROJECT</vt:lpstr>
      <vt:lpstr>PowerPoint Presentation</vt:lpstr>
      <vt:lpstr>PROJECT GOALS</vt:lpstr>
      <vt:lpstr>PROJECT APPLICATION</vt:lpstr>
      <vt:lpstr>REQUIREMENT SPECIFICATION</vt:lpstr>
      <vt:lpstr>PowerPoint Presentation</vt:lpstr>
      <vt:lpstr>REFERENCE</vt:lpstr>
      <vt:lpstr>                  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WSN NODE FOR PROTECTION OF FOREST TREES AGAINST POACHING BASED ON IOT</dc:title>
  <dc:creator>manasa.c</dc:creator>
  <cp:lastModifiedBy>Vijay Singh</cp:lastModifiedBy>
  <cp:revision>20</cp:revision>
  <dcterms:created xsi:type="dcterms:W3CDTF">2021-10-30T06:30:48Z</dcterms:created>
  <dcterms:modified xsi:type="dcterms:W3CDTF">2021-11-16T16:35:39Z</dcterms:modified>
</cp:coreProperties>
</file>