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F57-DC87-4026-ACFE-BE1FB3627F6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5C-72CB-4079-8F7D-29A72ECA8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4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F57-DC87-4026-ACFE-BE1FB3627F6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5C-72CB-4079-8F7D-29A72ECA8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4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F57-DC87-4026-ACFE-BE1FB3627F6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5C-72CB-4079-8F7D-29A72ECA8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1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F57-DC87-4026-ACFE-BE1FB3627F6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5C-72CB-4079-8F7D-29A72ECA8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7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F57-DC87-4026-ACFE-BE1FB3627F6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5C-72CB-4079-8F7D-29A72ECA8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9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F57-DC87-4026-ACFE-BE1FB3627F6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5C-72CB-4079-8F7D-29A72ECA8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0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F57-DC87-4026-ACFE-BE1FB3627F6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5C-72CB-4079-8F7D-29A72ECA8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2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F57-DC87-4026-ACFE-BE1FB3627F6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5C-72CB-4079-8F7D-29A72ECA8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4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F57-DC87-4026-ACFE-BE1FB3627F6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5C-72CB-4079-8F7D-29A72ECA8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3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F57-DC87-4026-ACFE-BE1FB3627F6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5C-72CB-4079-8F7D-29A72ECA8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9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F57-DC87-4026-ACFE-BE1FB3627F6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5C-72CB-4079-8F7D-29A72ECA8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ECF57-DC87-4026-ACFE-BE1FB3627F6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1B75C-72CB-4079-8F7D-29A72ECA8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8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RF Module </a:t>
            </a:r>
            <a:r>
              <a:rPr lang="en-US" dirty="0" err="1" smtClean="0"/>
              <a:t>Tx</a:t>
            </a:r>
            <a:r>
              <a:rPr lang="en-US" dirty="0" smtClean="0"/>
              <a:t> &amp; Rx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3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3200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The heart of the module is the SAW resonator which is tuned for </a:t>
            </a:r>
            <a:r>
              <a:rPr lang="en-US" dirty="0" smtClean="0"/>
              <a:t>433MHz operation.</a:t>
            </a:r>
          </a:p>
          <a:p>
            <a:r>
              <a:rPr lang="en-US" dirty="0"/>
              <a:t>There is a switching transistor and a few passive </a:t>
            </a:r>
            <a:r>
              <a:rPr lang="en-US" dirty="0" smtClean="0"/>
              <a:t>components.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81400"/>
            <a:ext cx="7467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29000" y="5638800"/>
            <a:ext cx="21336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24384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When </a:t>
            </a:r>
            <a:r>
              <a:rPr lang="en-US" dirty="0"/>
              <a:t>a logic HIGH is applied to the DATA input, the oscillator runs producing a constant RF output carrier wave at </a:t>
            </a:r>
            <a:r>
              <a:rPr lang="en-US" dirty="0" smtClean="0"/>
              <a:t>433MHz.</a:t>
            </a:r>
          </a:p>
          <a:p>
            <a:pPr algn="just"/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the DATA input is taken to logic LOW, the oscillator stops. This technique is known as Amplitude Shift </a:t>
            </a:r>
            <a:r>
              <a:rPr lang="en-US" dirty="0" smtClean="0"/>
              <a:t>Keying.</a:t>
            </a:r>
          </a:p>
          <a:p>
            <a:pPr algn="just"/>
            <a:r>
              <a:rPr lang="en-US" dirty="0"/>
              <a:t>In Amplitude Shift Keying the amplitude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/>
              <a:t>carrier is </a:t>
            </a:r>
            <a:r>
              <a:rPr lang="en-US" dirty="0"/>
              <a:t>changed in response to the incoming data signal.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351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19050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For </a:t>
            </a:r>
            <a:r>
              <a:rPr lang="en-US" dirty="0"/>
              <a:t>Digital 1 – This drives the carrier at full strength.</a:t>
            </a:r>
          </a:p>
          <a:p>
            <a:pPr algn="just"/>
            <a:r>
              <a:rPr lang="en-US" dirty="0"/>
              <a:t>For </a:t>
            </a:r>
            <a:r>
              <a:rPr lang="en-US" dirty="0" smtClean="0"/>
              <a:t>Digital 0– This </a:t>
            </a:r>
            <a:r>
              <a:rPr lang="en-US" dirty="0"/>
              <a:t>cuts the carrier off completely.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57600"/>
            <a:ext cx="6741968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37784" y="3695700"/>
            <a:ext cx="1083252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0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2819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consists of a RF tuned circuit and a couple of OP Amps to amplify the received carrier wave from the transmitter.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41493"/>
            <a:ext cx="8153400" cy="284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086600" y="5791200"/>
            <a:ext cx="1676400" cy="71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919912" y="5067372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6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150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RF Module Tx &amp; Rx</vt:lpstr>
      <vt:lpstr>Transmitter</vt:lpstr>
      <vt:lpstr>Cont….</vt:lpstr>
      <vt:lpstr>ASK</vt:lpstr>
      <vt:lpstr>Receiver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 Module Tx &amp; Rx</dc:title>
  <dc:creator>ismail - [2010]</dc:creator>
  <cp:lastModifiedBy>Anoop-pc</cp:lastModifiedBy>
  <cp:revision>4</cp:revision>
  <dcterms:created xsi:type="dcterms:W3CDTF">2020-01-15T17:42:44Z</dcterms:created>
  <dcterms:modified xsi:type="dcterms:W3CDTF">2020-01-17T09:02:31Z</dcterms:modified>
</cp:coreProperties>
</file>