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18B5-6E67-7242-B8A7-CC14F961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7BB49-A37E-D24C-8D79-A3B67D9BE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4FB3-C603-B14D-8206-D6E349A0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EE49-CA24-EC4C-9749-39DAB69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6BFC-7FA4-7B47-856E-10BA7295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3A1A-3995-FF40-970F-58BC292E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2A201-6F7C-3847-A208-5F4A9C1CC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9A69-3BFE-FC48-9C14-4715FFCC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E6F7-24FA-DF4A-92E5-3542086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F395-C2D3-0A44-908A-3EAE846F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3C6F4-589D-2F44-97E5-C5E5F683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3E244-26D6-5C48-9A46-2B3CD0D25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EB71-A338-F744-A794-CACA160F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41C5-91C6-8545-9361-12E8C7D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6DED-C1E7-1545-81F6-6161B5C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ED0C-8B06-6D47-A172-C420C5DA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9BC1-9651-D048-8E9A-BAB2B514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E8DA-CEC9-7F4D-900C-7D488B1C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83F4-8979-1741-80E2-1C38A6FB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0250-57DC-3243-8208-B306191E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E7DA-F1C5-CA43-AFCF-708D116D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3188-FB8C-4A4A-ADC5-F3664561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0ECC-E480-5D4E-A5DF-5A19EBED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65B5-6E12-5D41-BD9D-04A94165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DB54-804D-9341-B06A-F35EDC7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5210-7736-5640-9F4F-7070C195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5B81-E59D-F84F-B122-E13804540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4EE6C-BF2E-0D47-97A1-C068B091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CCB8-4ABE-C74E-A9EB-7768966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5D67-6489-A34E-BE85-65D50349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FA3C-7842-D14C-84E9-45D5047C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A748-52D5-9343-BCF4-BB10B3E0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5C56-D1B7-8E4F-819A-70F0D22F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0A2B3-E678-8745-A9D9-877F8ECC4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8B720-FFCA-764C-BAFD-49FDF4BE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D4D7E-31F0-7541-8726-3E6EF5F7A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00252-9355-6846-83EE-B3E7596D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9BF8-018D-F149-8CB8-979C75FE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23D6B-1163-564D-9438-BBBF743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0AF-AC2A-E446-AA2A-88796D43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F7478-AF02-8442-AB83-152BC95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0EF12-242B-E749-BA69-30E1DE1C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3A1DD-D02A-444C-8592-5A11F856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D1C58-653C-2B45-A4DC-5EA8E456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2FBE4-45D3-9644-8C6A-A5C2F11E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2398D-8CAA-EB43-9363-EB75087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BBD-A6F1-AA41-B6B8-E24FE402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67BC-65BE-E04A-8FA2-C5796B96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DE97A-1226-E04A-8253-3301400C2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04A1-C754-6E47-9590-E0F4E06D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B4FE-D725-BA4B-98FC-FB735750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D9FF-28D2-2740-B57C-52EECAF7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6628-A1B3-C24D-B4DF-BFA62AE6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511D0-04B0-0643-AC54-C4333E109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A74B4-8603-254E-9E36-F52936C5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99E35-DC83-994A-8D1E-DDD9E08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AA76-D3AA-D44F-8E0A-6BDF607F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203A-E1A0-B040-BA9C-99F93A5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FC100-361A-8242-A8AF-A7645FC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2E6A2-39B9-9243-8D4B-EE100144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42AF-8C45-6844-B801-A1FE72799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071F-FF49-8241-8C3A-3F2734F0AFE2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74C34-6BC7-764E-A202-6EA222BE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346C-52A2-AC47-B53B-4BCAFBAB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3EC3-8F4F-634E-9FA0-4D2AC5ADD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DFC2-BB7F-3B40-8F81-646B90B67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DE553-5269-6845-B53E-A657C0D05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4182F-5B49-B048-8AEF-A44CF6CAC0A0}"/>
              </a:ext>
            </a:extLst>
          </p:cNvPr>
          <p:cNvSpPr txBox="1"/>
          <p:nvPr/>
        </p:nvSpPr>
        <p:spPr>
          <a:xfrm>
            <a:off x="-4200041" y="-2107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04E2717-4900-E044-B61A-854E6A8D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8" y="614012"/>
            <a:ext cx="10676294" cy="53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EADE44-7D98-EF46-8301-5C04A23D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" y="604171"/>
            <a:ext cx="11239508" cy="53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08FB22-F8DD-6145-A965-0D4907D1322C}"/>
              </a:ext>
            </a:extLst>
          </p:cNvPr>
          <p:cNvSpPr/>
          <p:nvPr/>
        </p:nvSpPr>
        <p:spPr>
          <a:xfrm>
            <a:off x="2668138" y="0"/>
            <a:ext cx="685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Curse of Dimensionality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1F7DA2-8910-FE4E-8BF1-3AC449B4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4805"/>
            <a:ext cx="10972800" cy="54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3FD2E4D-ABE4-4848-88A4-7FAD24CF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03" y="923330"/>
            <a:ext cx="9385540" cy="52896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D0FB79-4B8A-7A4A-80FC-5D99E20FE828}"/>
              </a:ext>
            </a:extLst>
          </p:cNvPr>
          <p:cNvSpPr/>
          <p:nvPr/>
        </p:nvSpPr>
        <p:spPr>
          <a:xfrm>
            <a:off x="2668138" y="0"/>
            <a:ext cx="685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71099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BD50FDA-EE22-6F4F-B221-46C48B03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451754"/>
            <a:ext cx="10134600" cy="4610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5C7659-FD59-D04C-8575-8C6289152D85}"/>
              </a:ext>
            </a:extLst>
          </p:cNvPr>
          <p:cNvSpPr/>
          <p:nvPr/>
        </p:nvSpPr>
        <p:spPr>
          <a:xfrm>
            <a:off x="2692761" y="0"/>
            <a:ext cx="6806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Gradient Descent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04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66DA463-394E-4B4D-A64D-6E9AEEEE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" y="879894"/>
            <a:ext cx="11238267" cy="47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9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3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iz</dc:creator>
  <cp:lastModifiedBy>mani iz</cp:lastModifiedBy>
  <cp:revision>4</cp:revision>
  <dcterms:created xsi:type="dcterms:W3CDTF">2022-08-18T05:16:30Z</dcterms:created>
  <dcterms:modified xsi:type="dcterms:W3CDTF">2022-08-29T09:29:50Z</dcterms:modified>
</cp:coreProperties>
</file>