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7" r:id="rId2"/>
    <p:sldId id="278" r:id="rId3"/>
    <p:sldId id="257" r:id="rId4"/>
    <p:sldId id="258" r:id="rId5"/>
    <p:sldId id="281" r:id="rId6"/>
    <p:sldId id="282" r:id="rId7"/>
    <p:sldId id="275" r:id="rId8"/>
    <p:sldId id="276" r:id="rId9"/>
    <p:sldId id="259" r:id="rId10"/>
    <p:sldId id="260" r:id="rId11"/>
    <p:sldId id="262" r:id="rId12"/>
    <p:sldId id="263" r:id="rId13"/>
    <p:sldId id="283" r:id="rId14"/>
    <p:sldId id="292" r:id="rId15"/>
    <p:sldId id="291" r:id="rId16"/>
    <p:sldId id="286" r:id="rId17"/>
    <p:sldId id="277" r:id="rId18"/>
    <p:sldId id="279" r:id="rId19"/>
    <p:sldId id="264"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49" autoAdjust="0"/>
  </p:normalViewPr>
  <p:slideViewPr>
    <p:cSldViewPr>
      <p:cViewPr varScale="1">
        <p:scale>
          <a:sx n="78" d="100"/>
          <a:sy n="78"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ideore231998@gmail.com" userId="1e54317c70de1ce5" providerId="LiveId" clId="{385E785E-0621-4CB0-AA05-1D9A8FE3F6E1}"/>
    <pc:docChg chg="undo custSel modSld">
      <pc:chgData name="mayurideore231998@gmail.com" userId="1e54317c70de1ce5" providerId="LiveId" clId="{385E785E-0621-4CB0-AA05-1D9A8FE3F6E1}" dt="2023-04-22T14:39:21.275" v="59" actId="20577"/>
      <pc:docMkLst>
        <pc:docMk/>
      </pc:docMkLst>
      <pc:sldChg chg="modSp mod">
        <pc:chgData name="mayurideore231998@gmail.com" userId="1e54317c70de1ce5" providerId="LiveId" clId="{385E785E-0621-4CB0-AA05-1D9A8FE3F6E1}" dt="2023-04-22T14:38:14.539" v="29" actId="20577"/>
        <pc:sldMkLst>
          <pc:docMk/>
          <pc:sldMk cId="0" sldId="257"/>
        </pc:sldMkLst>
        <pc:spChg chg="mod">
          <ac:chgData name="mayurideore231998@gmail.com" userId="1e54317c70de1ce5" providerId="LiveId" clId="{385E785E-0621-4CB0-AA05-1D9A8FE3F6E1}" dt="2023-04-22T14:38:14.539" v="29" actId="20577"/>
          <ac:spMkLst>
            <pc:docMk/>
            <pc:sldMk cId="0" sldId="257"/>
            <ac:spMk id="3" creationId="{00000000-0000-0000-0000-000000000000}"/>
          </ac:spMkLst>
        </pc:spChg>
      </pc:sldChg>
      <pc:sldChg chg="addSp delSp modSp mod">
        <pc:chgData name="mayurideore231998@gmail.com" userId="1e54317c70de1ce5" providerId="LiveId" clId="{385E785E-0621-4CB0-AA05-1D9A8FE3F6E1}" dt="2023-04-22T14:39:21.275" v="59" actId="20577"/>
        <pc:sldMkLst>
          <pc:docMk/>
          <pc:sldMk cId="0" sldId="263"/>
        </pc:sldMkLst>
        <pc:spChg chg="mod">
          <ac:chgData name="mayurideore231998@gmail.com" userId="1e54317c70de1ce5" providerId="LiveId" clId="{385E785E-0621-4CB0-AA05-1D9A8FE3F6E1}" dt="2023-04-22T14:39:21.275" v="59" actId="20577"/>
          <ac:spMkLst>
            <pc:docMk/>
            <pc:sldMk cId="0" sldId="263"/>
            <ac:spMk id="2" creationId="{00000000-0000-0000-0000-000000000000}"/>
          </ac:spMkLst>
        </pc:spChg>
        <pc:spChg chg="add del mod">
          <ac:chgData name="mayurideore231998@gmail.com" userId="1e54317c70de1ce5" providerId="LiveId" clId="{385E785E-0621-4CB0-AA05-1D9A8FE3F6E1}" dt="2023-04-22T14:39:09.124" v="45" actId="20577"/>
          <ac:spMkLst>
            <pc:docMk/>
            <pc:sldMk cId="0" sldId="263"/>
            <ac:spMk id="4" creationId="{811F3898-B6D1-9379-80FF-D60560EE33F3}"/>
          </ac:spMkLst>
        </pc:spChg>
        <pc:cxnChg chg="mod">
          <ac:chgData name="mayurideore231998@gmail.com" userId="1e54317c70de1ce5" providerId="LiveId" clId="{385E785E-0621-4CB0-AA05-1D9A8FE3F6E1}" dt="2023-04-22T14:38:58.694" v="31" actId="478"/>
          <ac:cxnSpMkLst>
            <pc:docMk/>
            <pc:sldMk cId="0" sldId="263"/>
            <ac:cxnSpMk id="14" creationId="{D0BBE123-266A-552A-2E95-E630F5BF0B95}"/>
          </ac:cxnSpMkLst>
        </pc:cxnChg>
      </pc:sldChg>
    </pc:docChg>
  </pc:docChgLst>
  <pc:docChgLst>
    <pc:chgData name="mayurideore231998@gmail.com" userId="1e54317c70de1ce5" providerId="LiveId" clId="{CC1150F2-BBA3-4476-92C9-3A213FE98BCA}"/>
    <pc:docChg chg="custSel addSld delSld modSld">
      <pc:chgData name="mayurideore231998@gmail.com" userId="1e54317c70de1ce5" providerId="LiveId" clId="{CC1150F2-BBA3-4476-92C9-3A213FE98BCA}" dt="2022-11-26T10:03:43.258" v="224"/>
      <pc:docMkLst>
        <pc:docMk/>
      </pc:docMkLst>
      <pc:sldChg chg="modSp mod">
        <pc:chgData name="mayurideore231998@gmail.com" userId="1e54317c70de1ce5" providerId="LiveId" clId="{CC1150F2-BBA3-4476-92C9-3A213FE98BCA}" dt="2022-11-18T12:34:25.090" v="58" actId="1076"/>
        <pc:sldMkLst>
          <pc:docMk/>
          <pc:sldMk cId="0" sldId="257"/>
        </pc:sldMkLst>
        <pc:picChg chg="mod">
          <ac:chgData name="mayurideore231998@gmail.com" userId="1e54317c70de1ce5" providerId="LiveId" clId="{CC1150F2-BBA3-4476-92C9-3A213FE98BCA}" dt="2022-11-18T12:34:25.090" v="58" actId="1076"/>
          <ac:picMkLst>
            <pc:docMk/>
            <pc:sldMk cId="0" sldId="257"/>
            <ac:picMk id="5" creationId="{DBFC0D60-ECBC-D710-B793-823BCD9B3DBA}"/>
          </ac:picMkLst>
        </pc:picChg>
      </pc:sldChg>
      <pc:sldChg chg="modSp mod">
        <pc:chgData name="mayurideore231998@gmail.com" userId="1e54317c70de1ce5" providerId="LiveId" clId="{CC1150F2-BBA3-4476-92C9-3A213FE98BCA}" dt="2022-11-18T12:40:59.679" v="130" actId="2711"/>
        <pc:sldMkLst>
          <pc:docMk/>
          <pc:sldMk cId="0" sldId="258"/>
        </pc:sldMkLst>
        <pc:spChg chg="mod">
          <ac:chgData name="mayurideore231998@gmail.com" userId="1e54317c70de1ce5" providerId="LiveId" clId="{CC1150F2-BBA3-4476-92C9-3A213FE98BCA}" dt="2022-11-18T12:40:59.679" v="130" actId="2711"/>
          <ac:spMkLst>
            <pc:docMk/>
            <pc:sldMk cId="0" sldId="258"/>
            <ac:spMk id="2" creationId="{00000000-0000-0000-0000-000000000000}"/>
          </ac:spMkLst>
        </pc:spChg>
        <pc:picChg chg="mod">
          <ac:chgData name="mayurideore231998@gmail.com" userId="1e54317c70de1ce5" providerId="LiveId" clId="{CC1150F2-BBA3-4476-92C9-3A213FE98BCA}" dt="2022-11-18T12:34:33.741" v="59" actId="1076"/>
          <ac:picMkLst>
            <pc:docMk/>
            <pc:sldMk cId="0" sldId="258"/>
            <ac:picMk id="4" creationId="{137447E4-3195-F7B3-C1D7-E16F0C8B5D16}"/>
          </ac:picMkLst>
        </pc:picChg>
      </pc:sldChg>
      <pc:sldChg chg="modSp mod">
        <pc:chgData name="mayurideore231998@gmail.com" userId="1e54317c70de1ce5" providerId="LiveId" clId="{CC1150F2-BBA3-4476-92C9-3A213FE98BCA}" dt="2022-11-18T12:43:21.506" v="138" actId="1076"/>
        <pc:sldMkLst>
          <pc:docMk/>
          <pc:sldMk cId="0" sldId="259"/>
        </pc:sldMkLst>
        <pc:spChg chg="mod">
          <ac:chgData name="mayurideore231998@gmail.com" userId="1e54317c70de1ce5" providerId="LiveId" clId="{CC1150F2-BBA3-4476-92C9-3A213FE98BCA}" dt="2022-11-18T12:43:21.506" v="138" actId="1076"/>
          <ac:spMkLst>
            <pc:docMk/>
            <pc:sldMk cId="0" sldId="259"/>
            <ac:spMk id="2" creationId="{00000000-0000-0000-0000-000000000000}"/>
          </ac:spMkLst>
        </pc:spChg>
        <pc:picChg chg="mod">
          <ac:chgData name="mayurideore231998@gmail.com" userId="1e54317c70de1ce5" providerId="LiveId" clId="{CC1150F2-BBA3-4476-92C9-3A213FE98BCA}" dt="2022-11-18T12:35:02.690" v="64" actId="1076"/>
          <ac:picMkLst>
            <pc:docMk/>
            <pc:sldMk cId="0" sldId="259"/>
            <ac:picMk id="4" creationId="{1BBFB745-57F3-A842-4D17-BF768571F88D}"/>
          </ac:picMkLst>
        </pc:picChg>
      </pc:sldChg>
      <pc:sldChg chg="modSp mod">
        <pc:chgData name="mayurideore231998@gmail.com" userId="1e54317c70de1ce5" providerId="LiveId" clId="{CC1150F2-BBA3-4476-92C9-3A213FE98BCA}" dt="2022-11-18T12:48:27.287" v="185" actId="1076"/>
        <pc:sldMkLst>
          <pc:docMk/>
          <pc:sldMk cId="0" sldId="260"/>
        </pc:sldMkLst>
        <pc:spChg chg="mod">
          <ac:chgData name="mayurideore231998@gmail.com" userId="1e54317c70de1ce5" providerId="LiveId" clId="{CC1150F2-BBA3-4476-92C9-3A213FE98BCA}" dt="2022-11-18T12:48:27.287" v="185" actId="1076"/>
          <ac:spMkLst>
            <pc:docMk/>
            <pc:sldMk cId="0" sldId="260"/>
            <ac:spMk id="2" creationId="{00000000-0000-0000-0000-000000000000}"/>
          </ac:spMkLst>
        </pc:spChg>
        <pc:picChg chg="mod">
          <ac:chgData name="mayurideore231998@gmail.com" userId="1e54317c70de1ce5" providerId="LiveId" clId="{CC1150F2-BBA3-4476-92C9-3A213FE98BCA}" dt="2022-11-18T12:35:08.516" v="65" actId="1076"/>
          <ac:picMkLst>
            <pc:docMk/>
            <pc:sldMk cId="0" sldId="260"/>
            <ac:picMk id="19" creationId="{98EAEF9D-F20D-1E10-3AA6-93A4EEF98AD0}"/>
          </ac:picMkLst>
        </pc:picChg>
      </pc:sldChg>
      <pc:sldChg chg="modSp mod">
        <pc:chgData name="mayurideore231998@gmail.com" userId="1e54317c70de1ce5" providerId="LiveId" clId="{CC1150F2-BBA3-4476-92C9-3A213FE98BCA}" dt="2022-11-18T12:35:54.676" v="74" actId="20577"/>
        <pc:sldMkLst>
          <pc:docMk/>
          <pc:sldMk cId="0" sldId="261"/>
        </pc:sldMkLst>
        <pc:spChg chg="mod">
          <ac:chgData name="mayurideore231998@gmail.com" userId="1e54317c70de1ce5" providerId="LiveId" clId="{CC1150F2-BBA3-4476-92C9-3A213FE98BCA}" dt="2022-11-18T12:35:54.676" v="74" actId="20577"/>
          <ac:spMkLst>
            <pc:docMk/>
            <pc:sldMk cId="0" sldId="261"/>
            <ac:spMk id="55" creationId="{00000000-0000-0000-0000-000000000000}"/>
          </ac:spMkLst>
        </pc:spChg>
        <pc:picChg chg="mod">
          <ac:chgData name="mayurideore231998@gmail.com" userId="1e54317c70de1ce5" providerId="LiveId" clId="{CC1150F2-BBA3-4476-92C9-3A213FE98BCA}" dt="2022-11-18T12:35:43.202" v="71" actId="14100"/>
          <ac:picMkLst>
            <pc:docMk/>
            <pc:sldMk cId="0" sldId="261"/>
            <ac:picMk id="7" creationId="{07103753-C8FF-02FD-8F50-D3DFA0C6A4AB}"/>
          </ac:picMkLst>
        </pc:picChg>
      </pc:sldChg>
      <pc:sldChg chg="modSp mod">
        <pc:chgData name="mayurideore231998@gmail.com" userId="1e54317c70de1ce5" providerId="LiveId" clId="{CC1150F2-BBA3-4476-92C9-3A213FE98BCA}" dt="2022-11-18T12:35:34.666" v="70" actId="1076"/>
        <pc:sldMkLst>
          <pc:docMk/>
          <pc:sldMk cId="0" sldId="262"/>
        </pc:sldMkLst>
        <pc:spChg chg="mod">
          <ac:chgData name="mayurideore231998@gmail.com" userId="1e54317c70de1ce5" providerId="LiveId" clId="{CC1150F2-BBA3-4476-92C9-3A213FE98BCA}" dt="2022-11-18T12:35:25.904" v="68" actId="20577"/>
          <ac:spMkLst>
            <pc:docMk/>
            <pc:sldMk cId="0" sldId="262"/>
            <ac:spMk id="27" creationId="{9B4B4E01-9F76-729E-48F5-80F0B09AA23B}"/>
          </ac:spMkLst>
        </pc:spChg>
        <pc:picChg chg="mod">
          <ac:chgData name="mayurideore231998@gmail.com" userId="1e54317c70de1ce5" providerId="LiveId" clId="{CC1150F2-BBA3-4476-92C9-3A213FE98BCA}" dt="2022-11-18T12:35:34.666" v="70" actId="1076"/>
          <ac:picMkLst>
            <pc:docMk/>
            <pc:sldMk cId="0" sldId="262"/>
            <ac:picMk id="2" creationId="{A4AD946A-771A-7C78-99E4-0ACCB79AAA86}"/>
          </ac:picMkLst>
        </pc:picChg>
      </pc:sldChg>
      <pc:sldChg chg="modSp mod">
        <pc:chgData name="mayurideore231998@gmail.com" userId="1e54317c70de1ce5" providerId="LiveId" clId="{CC1150F2-BBA3-4476-92C9-3A213FE98BCA}" dt="2022-11-18T12:36:04.733" v="75" actId="14100"/>
        <pc:sldMkLst>
          <pc:docMk/>
          <pc:sldMk cId="0" sldId="263"/>
        </pc:sldMkLst>
        <pc:picChg chg="mod">
          <ac:chgData name="mayurideore231998@gmail.com" userId="1e54317c70de1ce5" providerId="LiveId" clId="{CC1150F2-BBA3-4476-92C9-3A213FE98BCA}" dt="2022-11-18T12:36:04.733" v="75" actId="14100"/>
          <ac:picMkLst>
            <pc:docMk/>
            <pc:sldMk cId="0" sldId="263"/>
            <ac:picMk id="6" creationId="{30187227-E107-266B-CC3C-024A54F711FB}"/>
          </ac:picMkLst>
        </pc:picChg>
      </pc:sldChg>
      <pc:sldChg chg="modSp mod">
        <pc:chgData name="mayurideore231998@gmail.com" userId="1e54317c70de1ce5" providerId="LiveId" clId="{CC1150F2-BBA3-4476-92C9-3A213FE98BCA}" dt="2022-11-18T12:42:00.417" v="134" actId="1076"/>
        <pc:sldMkLst>
          <pc:docMk/>
          <pc:sldMk cId="0" sldId="275"/>
        </pc:sldMkLst>
        <pc:spChg chg="mod">
          <ac:chgData name="mayurideore231998@gmail.com" userId="1e54317c70de1ce5" providerId="LiveId" clId="{CC1150F2-BBA3-4476-92C9-3A213FE98BCA}" dt="2022-11-18T12:42:00.417" v="134" actId="1076"/>
          <ac:spMkLst>
            <pc:docMk/>
            <pc:sldMk cId="0" sldId="275"/>
            <ac:spMk id="3" creationId="{00000000-0000-0000-0000-000000000000}"/>
          </ac:spMkLst>
        </pc:spChg>
        <pc:picChg chg="mod">
          <ac:chgData name="mayurideore231998@gmail.com" userId="1e54317c70de1ce5" providerId="LiveId" clId="{CC1150F2-BBA3-4476-92C9-3A213FE98BCA}" dt="2022-11-18T12:34:52.872" v="62" actId="1076"/>
          <ac:picMkLst>
            <pc:docMk/>
            <pc:sldMk cId="0" sldId="275"/>
            <ac:picMk id="2" creationId="{4D04D64D-80EA-6602-1C7D-E13DDF452E8F}"/>
          </ac:picMkLst>
        </pc:picChg>
      </pc:sldChg>
      <pc:sldChg chg="modSp mod">
        <pc:chgData name="mayurideore231998@gmail.com" userId="1e54317c70de1ce5" providerId="LiveId" clId="{CC1150F2-BBA3-4476-92C9-3A213FE98BCA}" dt="2022-11-18T12:45:34.909" v="146" actId="1076"/>
        <pc:sldMkLst>
          <pc:docMk/>
          <pc:sldMk cId="0" sldId="276"/>
        </pc:sldMkLst>
        <pc:spChg chg="mod">
          <ac:chgData name="mayurideore231998@gmail.com" userId="1e54317c70de1ce5" providerId="LiveId" clId="{CC1150F2-BBA3-4476-92C9-3A213FE98BCA}" dt="2022-11-18T12:45:34.909" v="146" actId="1076"/>
          <ac:spMkLst>
            <pc:docMk/>
            <pc:sldMk cId="0" sldId="276"/>
            <ac:spMk id="3" creationId="{00000000-0000-0000-0000-000000000000}"/>
          </ac:spMkLst>
        </pc:spChg>
        <pc:picChg chg="mod">
          <ac:chgData name="mayurideore231998@gmail.com" userId="1e54317c70de1ce5" providerId="LiveId" clId="{CC1150F2-BBA3-4476-92C9-3A213FE98BCA}" dt="2022-11-18T12:34:59.487" v="63" actId="1076"/>
          <ac:picMkLst>
            <pc:docMk/>
            <pc:sldMk cId="0" sldId="276"/>
            <ac:picMk id="2" creationId="{5177EAED-25FF-8F51-9A5D-042ADC3F22D6}"/>
          </ac:picMkLst>
        </pc:picChg>
      </pc:sldChg>
      <pc:sldChg chg="modSp mod">
        <pc:chgData name="mayurideore231998@gmail.com" userId="1e54317c70de1ce5" providerId="LiveId" clId="{CC1150F2-BBA3-4476-92C9-3A213FE98BCA}" dt="2022-11-18T12:44:46.955" v="144" actId="1076"/>
        <pc:sldMkLst>
          <pc:docMk/>
          <pc:sldMk cId="0" sldId="277"/>
        </pc:sldMkLst>
        <pc:spChg chg="mod">
          <ac:chgData name="mayurideore231998@gmail.com" userId="1e54317c70de1ce5" providerId="LiveId" clId="{CC1150F2-BBA3-4476-92C9-3A213FE98BCA}" dt="2022-11-18T12:44:46.955" v="144" actId="1076"/>
          <ac:spMkLst>
            <pc:docMk/>
            <pc:sldMk cId="0" sldId="277"/>
            <ac:spMk id="4" creationId="{00000000-0000-0000-0000-000000000000}"/>
          </ac:spMkLst>
        </pc:spChg>
      </pc:sldChg>
      <pc:sldChg chg="modSp mod">
        <pc:chgData name="mayurideore231998@gmail.com" userId="1e54317c70de1ce5" providerId="LiveId" clId="{CC1150F2-BBA3-4476-92C9-3A213FE98BCA}" dt="2022-11-18T12:45:14.408" v="145" actId="1076"/>
        <pc:sldMkLst>
          <pc:docMk/>
          <pc:sldMk cId="0" sldId="278"/>
        </pc:sldMkLst>
        <pc:spChg chg="mod">
          <ac:chgData name="mayurideore231998@gmail.com" userId="1e54317c70de1ce5" providerId="LiveId" clId="{CC1150F2-BBA3-4476-92C9-3A213FE98BCA}" dt="2022-11-18T12:45:14.408" v="145" actId="1076"/>
          <ac:spMkLst>
            <pc:docMk/>
            <pc:sldMk cId="0" sldId="278"/>
            <ac:spMk id="2" creationId="{00000000-0000-0000-0000-000000000000}"/>
          </ac:spMkLst>
        </pc:spChg>
        <pc:spChg chg="mod">
          <ac:chgData name="mayurideore231998@gmail.com" userId="1e54317c70de1ce5" providerId="LiveId" clId="{CC1150F2-BBA3-4476-92C9-3A213FE98BCA}" dt="2022-11-18T12:30:30.477" v="46" actId="20577"/>
          <ac:spMkLst>
            <pc:docMk/>
            <pc:sldMk cId="0" sldId="278"/>
            <ac:spMk id="3" creationId="{00000000-0000-0000-0000-000000000000}"/>
          </ac:spMkLst>
        </pc:spChg>
        <pc:picChg chg="mod">
          <ac:chgData name="mayurideore231998@gmail.com" userId="1e54317c70de1ce5" providerId="LiveId" clId="{CC1150F2-BBA3-4476-92C9-3A213FE98BCA}" dt="2022-11-18T12:34:19.771" v="57" actId="1076"/>
          <ac:picMkLst>
            <pc:docMk/>
            <pc:sldMk cId="0" sldId="278"/>
            <ac:picMk id="4" creationId="{08250D11-9B26-560A-DD0A-4C864A843AB7}"/>
          </ac:picMkLst>
        </pc:picChg>
      </pc:sldChg>
      <pc:sldChg chg="modSp mod">
        <pc:chgData name="mayurideore231998@gmail.com" userId="1e54317c70de1ce5" providerId="LiveId" clId="{CC1150F2-BBA3-4476-92C9-3A213FE98BCA}" dt="2022-11-18T12:41:26.790" v="132" actId="1076"/>
        <pc:sldMkLst>
          <pc:docMk/>
          <pc:sldMk cId="1365295585" sldId="281"/>
        </pc:sldMkLst>
        <pc:spChg chg="mod">
          <ac:chgData name="mayurideore231998@gmail.com" userId="1e54317c70de1ce5" providerId="LiveId" clId="{CC1150F2-BBA3-4476-92C9-3A213FE98BCA}" dt="2022-11-18T12:41:26.790" v="132" actId="1076"/>
          <ac:spMkLst>
            <pc:docMk/>
            <pc:sldMk cId="1365295585" sldId="281"/>
            <ac:spMk id="2" creationId="{00D71683-8326-1407-A346-A26F225DEAB4}"/>
          </ac:spMkLst>
        </pc:spChg>
        <pc:picChg chg="mod">
          <ac:chgData name="mayurideore231998@gmail.com" userId="1e54317c70de1ce5" providerId="LiveId" clId="{CC1150F2-BBA3-4476-92C9-3A213FE98BCA}" dt="2022-11-18T12:34:40.204" v="60" actId="1076"/>
          <ac:picMkLst>
            <pc:docMk/>
            <pc:sldMk cId="1365295585" sldId="281"/>
            <ac:picMk id="4" creationId="{9E9E9344-0F71-BA84-63BE-7EE755358FED}"/>
          </ac:picMkLst>
        </pc:picChg>
      </pc:sldChg>
      <pc:sldChg chg="modSp mod">
        <pc:chgData name="mayurideore231998@gmail.com" userId="1e54317c70de1ce5" providerId="LiveId" clId="{CC1150F2-BBA3-4476-92C9-3A213FE98BCA}" dt="2022-11-18T12:41:43.224" v="133" actId="1076"/>
        <pc:sldMkLst>
          <pc:docMk/>
          <pc:sldMk cId="2522492708" sldId="282"/>
        </pc:sldMkLst>
        <pc:spChg chg="mod">
          <ac:chgData name="mayurideore231998@gmail.com" userId="1e54317c70de1ce5" providerId="LiveId" clId="{CC1150F2-BBA3-4476-92C9-3A213FE98BCA}" dt="2022-11-18T12:41:43.224" v="133" actId="1076"/>
          <ac:spMkLst>
            <pc:docMk/>
            <pc:sldMk cId="2522492708" sldId="282"/>
            <ac:spMk id="2" creationId="{E3E25321-B983-CF5A-5DF6-7F8D38210BD3}"/>
          </ac:spMkLst>
        </pc:spChg>
        <pc:picChg chg="mod">
          <ac:chgData name="mayurideore231998@gmail.com" userId="1e54317c70de1ce5" providerId="LiveId" clId="{CC1150F2-BBA3-4476-92C9-3A213FE98BCA}" dt="2022-11-18T12:34:46.536" v="61" actId="1076"/>
          <ac:picMkLst>
            <pc:docMk/>
            <pc:sldMk cId="2522492708" sldId="282"/>
            <ac:picMk id="4" creationId="{520E00E3-5C4D-B644-B005-EAB609B98CF2}"/>
          </ac:picMkLst>
        </pc:picChg>
      </pc:sldChg>
      <pc:sldChg chg="modSp mod">
        <pc:chgData name="mayurideore231998@gmail.com" userId="1e54317c70de1ce5" providerId="LiveId" clId="{CC1150F2-BBA3-4476-92C9-3A213FE98BCA}" dt="2022-11-18T12:44:07.704" v="140" actId="1076"/>
        <pc:sldMkLst>
          <pc:docMk/>
          <pc:sldMk cId="2293226942" sldId="283"/>
        </pc:sldMkLst>
        <pc:spChg chg="mod">
          <ac:chgData name="mayurideore231998@gmail.com" userId="1e54317c70de1ce5" providerId="LiveId" clId="{CC1150F2-BBA3-4476-92C9-3A213FE98BCA}" dt="2022-11-18T12:44:07.704" v="140" actId="1076"/>
          <ac:spMkLst>
            <pc:docMk/>
            <pc:sldMk cId="2293226942" sldId="283"/>
            <ac:spMk id="2" creationId="{5FD8A4A8-2660-6C4B-045D-C87EB15A4CBF}"/>
          </ac:spMkLst>
        </pc:spChg>
      </pc:sldChg>
      <pc:sldChg chg="modSp del mod">
        <pc:chgData name="mayurideore231998@gmail.com" userId="1e54317c70de1ce5" providerId="LiveId" clId="{CC1150F2-BBA3-4476-92C9-3A213FE98BCA}" dt="2022-11-26T10:03:19.697" v="220" actId="2696"/>
        <pc:sldMkLst>
          <pc:docMk/>
          <pc:sldMk cId="3524813534" sldId="284"/>
        </pc:sldMkLst>
        <pc:spChg chg="mod">
          <ac:chgData name="mayurideore231998@gmail.com" userId="1e54317c70de1ce5" providerId="LiveId" clId="{CC1150F2-BBA3-4476-92C9-3A213FE98BCA}" dt="2022-11-18T12:44:22.016" v="141" actId="1076"/>
          <ac:spMkLst>
            <pc:docMk/>
            <pc:sldMk cId="3524813534" sldId="284"/>
            <ac:spMk id="2" creationId="{023D5ACB-9DE3-21FC-8617-FC9E0F4952F1}"/>
          </ac:spMkLst>
        </pc:spChg>
      </pc:sldChg>
      <pc:sldChg chg="addSp delSp modSp new mod">
        <pc:chgData name="mayurideore231998@gmail.com" userId="1e54317c70de1ce5" providerId="LiveId" clId="{CC1150F2-BBA3-4476-92C9-3A213FE98BCA}" dt="2022-11-23T13:10:49.887" v="218" actId="14100"/>
        <pc:sldMkLst>
          <pc:docMk/>
          <pc:sldMk cId="4000387920" sldId="285"/>
        </pc:sldMkLst>
        <pc:spChg chg="mod">
          <ac:chgData name="mayurideore231998@gmail.com" userId="1e54317c70de1ce5" providerId="LiveId" clId="{CC1150F2-BBA3-4476-92C9-3A213FE98BCA}" dt="2022-11-18T12:44:32.241" v="142" actId="1076"/>
          <ac:spMkLst>
            <pc:docMk/>
            <pc:sldMk cId="4000387920" sldId="285"/>
            <ac:spMk id="2" creationId="{9252B4E1-F074-EDD1-38E1-5CB4C36DE83F}"/>
          </ac:spMkLst>
        </pc:spChg>
        <pc:spChg chg="del mod">
          <ac:chgData name="mayurideore231998@gmail.com" userId="1e54317c70de1ce5" providerId="LiveId" clId="{CC1150F2-BBA3-4476-92C9-3A213FE98BCA}" dt="2022-11-18T12:27:41.056" v="12" actId="478"/>
          <ac:spMkLst>
            <pc:docMk/>
            <pc:sldMk cId="4000387920" sldId="285"/>
            <ac:spMk id="3" creationId="{0A753E7D-06D8-1B81-E522-4AB8E69A1CE8}"/>
          </ac:spMkLst>
        </pc:spChg>
        <pc:spChg chg="add mod">
          <ac:chgData name="mayurideore231998@gmail.com" userId="1e54317c70de1ce5" providerId="LiveId" clId="{CC1150F2-BBA3-4476-92C9-3A213FE98BCA}" dt="2022-11-18T12:26:53.653" v="5" actId="14100"/>
          <ac:spMkLst>
            <pc:docMk/>
            <pc:sldMk cId="4000387920" sldId="285"/>
            <ac:spMk id="4" creationId="{35391CF4-FEC5-BD31-4306-C645C181CE3F}"/>
          </ac:spMkLst>
        </pc:spChg>
        <pc:spChg chg="add mod">
          <ac:chgData name="mayurideore231998@gmail.com" userId="1e54317c70de1ce5" providerId="LiveId" clId="{CC1150F2-BBA3-4476-92C9-3A213FE98BCA}" dt="2022-11-18T12:26:53.653" v="5" actId="14100"/>
          <ac:spMkLst>
            <pc:docMk/>
            <pc:sldMk cId="4000387920" sldId="285"/>
            <ac:spMk id="5" creationId="{2EE1FC19-B661-4B8D-38B1-A2609DDA406C}"/>
          </ac:spMkLst>
        </pc:spChg>
        <pc:spChg chg="add">
          <ac:chgData name="mayurideore231998@gmail.com" userId="1e54317c70de1ce5" providerId="LiveId" clId="{CC1150F2-BBA3-4476-92C9-3A213FE98BCA}" dt="2022-11-18T12:27:31.608" v="11"/>
          <ac:spMkLst>
            <pc:docMk/>
            <pc:sldMk cId="4000387920" sldId="285"/>
            <ac:spMk id="6" creationId="{FDF8A5CF-01C4-DCE9-9498-2244B051C4DA}"/>
          </ac:spMkLst>
        </pc:spChg>
        <pc:spChg chg="add">
          <ac:chgData name="mayurideore231998@gmail.com" userId="1e54317c70de1ce5" providerId="LiveId" clId="{CC1150F2-BBA3-4476-92C9-3A213FE98BCA}" dt="2022-11-18T12:27:31.608" v="11"/>
          <ac:spMkLst>
            <pc:docMk/>
            <pc:sldMk cId="4000387920" sldId="285"/>
            <ac:spMk id="7" creationId="{E0021320-B8D3-8AB0-AF0C-DBE92C1BE06E}"/>
          </ac:spMkLst>
        </pc:spChg>
        <pc:spChg chg="add del mod">
          <ac:chgData name="mayurideore231998@gmail.com" userId="1e54317c70de1ce5" providerId="LiveId" clId="{CC1150F2-BBA3-4476-92C9-3A213FE98BCA}" dt="2022-11-23T13:09:01.871" v="202" actId="478"/>
          <ac:spMkLst>
            <pc:docMk/>
            <pc:sldMk cId="4000387920" sldId="285"/>
            <ac:spMk id="8" creationId="{11F7E481-D981-D8B0-B8FF-FEBBE71F3329}"/>
          </ac:spMkLst>
        </pc:spChg>
        <pc:spChg chg="add del mod">
          <ac:chgData name="mayurideore231998@gmail.com" userId="1e54317c70de1ce5" providerId="LiveId" clId="{CC1150F2-BBA3-4476-92C9-3A213FE98BCA}" dt="2022-11-18T12:32:40.998" v="48" actId="478"/>
          <ac:spMkLst>
            <pc:docMk/>
            <pc:sldMk cId="4000387920" sldId="285"/>
            <ac:spMk id="8" creationId="{5ADBBA44-9398-604B-43B5-EC8C07859EC3}"/>
          </ac:spMkLst>
        </pc:spChg>
        <pc:spChg chg="add del mod">
          <ac:chgData name="mayurideore231998@gmail.com" userId="1e54317c70de1ce5" providerId="LiveId" clId="{CC1150F2-BBA3-4476-92C9-3A213FE98BCA}" dt="2022-11-18T12:32:40.998" v="48" actId="478"/>
          <ac:spMkLst>
            <pc:docMk/>
            <pc:sldMk cId="4000387920" sldId="285"/>
            <ac:spMk id="9" creationId="{58B3CB5C-F155-50D9-E52E-F7566508096A}"/>
          </ac:spMkLst>
        </pc:spChg>
        <pc:spChg chg="add del">
          <ac:chgData name="mayurideore231998@gmail.com" userId="1e54317c70de1ce5" providerId="LiveId" clId="{CC1150F2-BBA3-4476-92C9-3A213FE98BCA}" dt="2022-11-23T13:09:08.177" v="204" actId="478"/>
          <ac:spMkLst>
            <pc:docMk/>
            <pc:sldMk cId="4000387920" sldId="285"/>
            <ac:spMk id="10" creationId="{2203AAAC-CD6F-BD66-E812-B58519407752}"/>
          </ac:spMkLst>
        </pc:spChg>
        <pc:spChg chg="add del mod">
          <ac:chgData name="mayurideore231998@gmail.com" userId="1e54317c70de1ce5" providerId="LiveId" clId="{CC1150F2-BBA3-4476-92C9-3A213FE98BCA}" dt="2022-11-18T12:33:06.378" v="50" actId="478"/>
          <ac:spMkLst>
            <pc:docMk/>
            <pc:sldMk cId="4000387920" sldId="285"/>
            <ac:spMk id="10" creationId="{A83925F6-6C12-5613-623F-264E3B5AC40D}"/>
          </ac:spMkLst>
        </pc:spChg>
        <pc:spChg chg="add del mod">
          <ac:chgData name="mayurideore231998@gmail.com" userId="1e54317c70de1ce5" providerId="LiveId" clId="{CC1150F2-BBA3-4476-92C9-3A213FE98BCA}" dt="2022-11-18T12:33:06.378" v="50" actId="478"/>
          <ac:spMkLst>
            <pc:docMk/>
            <pc:sldMk cId="4000387920" sldId="285"/>
            <ac:spMk id="11" creationId="{73CC6EE0-F64B-F48B-7D5B-F0FA5FC5EFE6}"/>
          </ac:spMkLst>
        </pc:spChg>
        <pc:spChg chg="add del">
          <ac:chgData name="mayurideore231998@gmail.com" userId="1e54317c70de1ce5" providerId="LiveId" clId="{CC1150F2-BBA3-4476-92C9-3A213FE98BCA}" dt="2022-11-23T13:09:30.644" v="206" actId="478"/>
          <ac:spMkLst>
            <pc:docMk/>
            <pc:sldMk cId="4000387920" sldId="285"/>
            <ac:spMk id="13" creationId="{E278EDF7-B7E1-6FE3-18D4-9950E208DABF}"/>
          </ac:spMkLst>
        </pc:spChg>
        <pc:spChg chg="add del mod">
          <ac:chgData name="mayurideore231998@gmail.com" userId="1e54317c70de1ce5" providerId="LiveId" clId="{CC1150F2-BBA3-4476-92C9-3A213FE98BCA}" dt="2022-11-23T13:09:44.575" v="209" actId="478"/>
          <ac:spMkLst>
            <pc:docMk/>
            <pc:sldMk cId="4000387920" sldId="285"/>
            <ac:spMk id="15" creationId="{4D3015AA-AD00-915F-0465-C83CC03CC221}"/>
          </ac:spMkLst>
        </pc:spChg>
        <pc:picChg chg="add mod">
          <ac:chgData name="mayurideore231998@gmail.com" userId="1e54317c70de1ce5" providerId="LiveId" clId="{CC1150F2-BBA3-4476-92C9-3A213FE98BCA}" dt="2022-11-18T12:37:26.226" v="81" actId="14100"/>
          <ac:picMkLst>
            <pc:docMk/>
            <pc:sldMk cId="4000387920" sldId="285"/>
            <ac:picMk id="12" creationId="{E778BCEF-7850-4EEE-791D-5AC34F09CDE7}"/>
          </ac:picMkLst>
        </pc:picChg>
        <pc:picChg chg="add mod">
          <ac:chgData name="mayurideore231998@gmail.com" userId="1e54317c70de1ce5" providerId="LiveId" clId="{CC1150F2-BBA3-4476-92C9-3A213FE98BCA}" dt="2022-11-23T13:10:49.887" v="218" actId="14100"/>
          <ac:picMkLst>
            <pc:docMk/>
            <pc:sldMk cId="4000387920" sldId="285"/>
            <ac:picMk id="16" creationId="{AB608295-BCEF-92D8-1E1C-133ECBBD8457}"/>
          </ac:picMkLst>
        </pc:picChg>
        <pc:picChg chg="add del mod">
          <ac:chgData name="mayurideore231998@gmail.com" userId="1e54317c70de1ce5" providerId="LiveId" clId="{CC1150F2-BBA3-4476-92C9-3A213FE98BCA}" dt="2022-11-18T12:27:22.373" v="10" actId="478"/>
          <ac:picMkLst>
            <pc:docMk/>
            <pc:sldMk cId="4000387920" sldId="285"/>
            <ac:picMk id="1025" creationId="{DAEAB241-1A78-9C31-B881-88F358AA7E8B}"/>
          </ac:picMkLst>
        </pc:picChg>
        <pc:picChg chg="add del mod">
          <ac:chgData name="mayurideore231998@gmail.com" userId="1e54317c70de1ce5" providerId="LiveId" clId="{CC1150F2-BBA3-4476-92C9-3A213FE98BCA}" dt="2022-11-23T13:08:40.823" v="195" actId="478"/>
          <ac:picMkLst>
            <pc:docMk/>
            <pc:sldMk cId="4000387920" sldId="285"/>
            <ac:picMk id="1028" creationId="{CD17F1FA-CF86-F34A-9485-613BB8784C14}"/>
          </ac:picMkLst>
        </pc:picChg>
        <pc:picChg chg="add del mod">
          <ac:chgData name="mayurideore231998@gmail.com" userId="1e54317c70de1ce5" providerId="LiveId" clId="{CC1150F2-BBA3-4476-92C9-3A213FE98BCA}" dt="2022-11-18T12:32:40.998" v="48" actId="478"/>
          <ac:picMkLst>
            <pc:docMk/>
            <pc:sldMk cId="4000387920" sldId="285"/>
            <ac:picMk id="1031" creationId="{B7CE7B1E-9056-382F-22DC-8F62ED545FD3}"/>
          </ac:picMkLst>
        </pc:picChg>
        <pc:picChg chg="add del mod">
          <ac:chgData name="mayurideore231998@gmail.com" userId="1e54317c70de1ce5" providerId="LiveId" clId="{CC1150F2-BBA3-4476-92C9-3A213FE98BCA}" dt="2022-11-18T12:33:06.378" v="50" actId="478"/>
          <ac:picMkLst>
            <pc:docMk/>
            <pc:sldMk cId="4000387920" sldId="285"/>
            <ac:picMk id="1034" creationId="{488FC73D-AA9C-BD9E-275C-F5D43EE4D93C}"/>
          </ac:picMkLst>
        </pc:picChg>
      </pc:sldChg>
      <pc:sldChg chg="addSp modSp">
        <pc:chgData name="mayurideore231998@gmail.com" userId="1e54317c70de1ce5" providerId="LiveId" clId="{CC1150F2-BBA3-4476-92C9-3A213FE98BCA}" dt="2022-11-26T10:03:30.783" v="221"/>
        <pc:sldMkLst>
          <pc:docMk/>
          <pc:sldMk cId="3209945867" sldId="287"/>
        </pc:sldMkLst>
        <pc:picChg chg="add mod">
          <ac:chgData name="mayurideore231998@gmail.com" userId="1e54317c70de1ce5" providerId="LiveId" clId="{CC1150F2-BBA3-4476-92C9-3A213FE98BCA}" dt="2022-11-26T10:03:30.783" v="221"/>
          <ac:picMkLst>
            <pc:docMk/>
            <pc:sldMk cId="3209945867" sldId="287"/>
            <ac:picMk id="4" creationId="{E247312F-2AD1-43FA-C7DF-4B3050090806}"/>
          </ac:picMkLst>
        </pc:picChg>
      </pc:sldChg>
      <pc:sldChg chg="addSp modSp new del mod">
        <pc:chgData name="mayurideore231998@gmail.com" userId="1e54317c70de1ce5" providerId="LiveId" clId="{CC1150F2-BBA3-4476-92C9-3A213FE98BCA}" dt="2022-11-23T13:12:15.656" v="219" actId="2696"/>
        <pc:sldMkLst>
          <pc:docMk/>
          <pc:sldMk cId="89270986" sldId="288"/>
        </pc:sldMkLst>
        <pc:picChg chg="add mod modCrop">
          <ac:chgData name="mayurideore231998@gmail.com" userId="1e54317c70de1ce5" providerId="LiveId" clId="{CC1150F2-BBA3-4476-92C9-3A213FE98BCA}" dt="2022-11-23T13:08:09.183" v="194" actId="732"/>
          <ac:picMkLst>
            <pc:docMk/>
            <pc:sldMk cId="89270986" sldId="288"/>
            <ac:picMk id="3" creationId="{7F1CA855-1C8D-A335-509A-EBFB9B3F5706}"/>
          </ac:picMkLst>
        </pc:picChg>
      </pc:sldChg>
      <pc:sldChg chg="addSp modSp">
        <pc:chgData name="mayurideore231998@gmail.com" userId="1e54317c70de1ce5" providerId="LiveId" clId="{CC1150F2-BBA3-4476-92C9-3A213FE98BCA}" dt="2022-11-26T10:03:34.471" v="222"/>
        <pc:sldMkLst>
          <pc:docMk/>
          <pc:sldMk cId="2191077785" sldId="288"/>
        </pc:sldMkLst>
        <pc:picChg chg="add mod">
          <ac:chgData name="mayurideore231998@gmail.com" userId="1e54317c70de1ce5" providerId="LiveId" clId="{CC1150F2-BBA3-4476-92C9-3A213FE98BCA}" dt="2022-11-26T10:03:34.471" v="222"/>
          <ac:picMkLst>
            <pc:docMk/>
            <pc:sldMk cId="2191077785" sldId="288"/>
            <ac:picMk id="4" creationId="{25AAD2E9-A6AE-2D98-B38A-14BD47CD7429}"/>
          </ac:picMkLst>
        </pc:picChg>
      </pc:sldChg>
      <pc:sldChg chg="addSp modSp">
        <pc:chgData name="mayurideore231998@gmail.com" userId="1e54317c70de1ce5" providerId="LiveId" clId="{CC1150F2-BBA3-4476-92C9-3A213FE98BCA}" dt="2022-11-26T10:03:38.896" v="223"/>
        <pc:sldMkLst>
          <pc:docMk/>
          <pc:sldMk cId="937572934" sldId="289"/>
        </pc:sldMkLst>
        <pc:picChg chg="add mod">
          <ac:chgData name="mayurideore231998@gmail.com" userId="1e54317c70de1ce5" providerId="LiveId" clId="{CC1150F2-BBA3-4476-92C9-3A213FE98BCA}" dt="2022-11-26T10:03:38.896" v="223"/>
          <ac:picMkLst>
            <pc:docMk/>
            <pc:sldMk cId="937572934" sldId="289"/>
            <ac:picMk id="4" creationId="{B435B022-89E1-A5D4-0A71-861CBC4F2A6B}"/>
          </ac:picMkLst>
        </pc:picChg>
      </pc:sldChg>
      <pc:sldChg chg="addSp modSp">
        <pc:chgData name="mayurideore231998@gmail.com" userId="1e54317c70de1ce5" providerId="LiveId" clId="{CC1150F2-BBA3-4476-92C9-3A213FE98BCA}" dt="2022-11-26T10:03:43.258" v="224"/>
        <pc:sldMkLst>
          <pc:docMk/>
          <pc:sldMk cId="2775898395" sldId="290"/>
        </pc:sldMkLst>
        <pc:picChg chg="add mod">
          <ac:chgData name="mayurideore231998@gmail.com" userId="1e54317c70de1ce5" providerId="LiveId" clId="{CC1150F2-BBA3-4476-92C9-3A213FE98BCA}" dt="2022-11-26T10:03:43.258" v="224"/>
          <ac:picMkLst>
            <pc:docMk/>
            <pc:sldMk cId="2775898395" sldId="290"/>
            <ac:picMk id="4" creationId="{240E975F-22CF-BFBC-6F29-18A4DA31FC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88A6EC9-906E-4875-9F24-1B4EF598D384}" type="datetimeFigureOut">
              <a:rPr lang="en-IN" smtClean="0"/>
              <a:t>16-06-2023</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7D9F7E-9F24-4C58-8E14-578E15941667}" type="slidenum">
              <a:rPr lang="en-IN" smtClean="0"/>
              <a:t>‹#›</a:t>
            </a:fld>
            <a:endParaRPr lang="en-IN" dirty="0"/>
          </a:p>
        </p:txBody>
      </p:sp>
    </p:spTree>
    <p:extLst>
      <p:ext uri="{BB962C8B-B14F-4D97-AF65-F5344CB8AC3E}">
        <p14:creationId xmlns:p14="http://schemas.microsoft.com/office/powerpoint/2010/main" val="228937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7D9F7E-9F24-4C58-8E14-578E15941667}" type="slidenum">
              <a:rPr lang="en-IN" smtClean="0"/>
              <a:t>1</a:t>
            </a:fld>
            <a:endParaRPr lang="en-IN" dirty="0"/>
          </a:p>
        </p:txBody>
      </p:sp>
    </p:spTree>
    <p:extLst>
      <p:ext uri="{BB962C8B-B14F-4D97-AF65-F5344CB8AC3E}">
        <p14:creationId xmlns:p14="http://schemas.microsoft.com/office/powerpoint/2010/main" val="208695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2583C5"/>
          </a:solidFill>
        </p:spPr>
        <p:txBody>
          <a:bodyPr wrap="square" lIns="0" tIns="0" rIns="0" bIns="0" rtlCol="0"/>
          <a:lstStyle/>
          <a:p>
            <a:endParaRPr dirty="0"/>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1CACE3"/>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83C5"/>
          </a:solidFill>
        </p:spPr>
        <p:txBody>
          <a:bodyPr wrap="square" lIns="0" tIns="0" rIns="0" bIns="0" rtlCol="0"/>
          <a:lstStyle/>
          <a:p>
            <a:endParaRPr dirty="0"/>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1CACE3"/>
          </a:solidFill>
        </p:spPr>
        <p:txBody>
          <a:bodyPr wrap="square" lIns="0" tIns="0" rIns="0" bIns="0" rtlCol="0"/>
          <a:lstStyle/>
          <a:p>
            <a:endParaRPr dirty="0"/>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dirty="0"/>
          </a:p>
        </p:txBody>
      </p:sp>
      <p:sp>
        <p:nvSpPr>
          <p:cNvPr id="2" name="Holder 2"/>
          <p:cNvSpPr>
            <a:spLocks noGrp="1"/>
          </p:cNvSpPr>
          <p:nvPr>
            <p:ph type="title"/>
          </p:nvPr>
        </p:nvSpPr>
        <p:spPr>
          <a:xfrm>
            <a:off x="3541775" y="487756"/>
            <a:ext cx="5108448" cy="636905"/>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21714" y="2339466"/>
            <a:ext cx="10148570" cy="30511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6/16/2023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69110872"/>
              </p:ext>
            </p:extLst>
          </p:nvPr>
        </p:nvGraphicFramePr>
        <p:xfrm>
          <a:off x="285710" y="304799"/>
          <a:ext cx="11525290" cy="5995869"/>
        </p:xfrm>
        <a:graphic>
          <a:graphicData uri="http://schemas.openxmlformats.org/drawingml/2006/table">
            <a:tbl>
              <a:tblPr firstRow="1" firstCol="1" bandRow="1">
                <a:tableStyleId>{69012ECD-51FC-41F1-AA8D-1B2483CD663E}</a:tableStyleId>
              </a:tblPr>
              <a:tblGrid>
                <a:gridCol w="2116690">
                  <a:extLst>
                    <a:ext uri="{9D8B030D-6E8A-4147-A177-3AD203B41FA5}">
                      <a16:colId xmlns:a16="http://schemas.microsoft.com/office/drawing/2014/main" val="20000"/>
                    </a:ext>
                  </a:extLst>
                </a:gridCol>
                <a:gridCol w="583177">
                  <a:extLst>
                    <a:ext uri="{9D8B030D-6E8A-4147-A177-3AD203B41FA5}">
                      <a16:colId xmlns:a16="http://schemas.microsoft.com/office/drawing/2014/main" val="20001"/>
                    </a:ext>
                  </a:extLst>
                </a:gridCol>
                <a:gridCol w="8825423">
                  <a:extLst>
                    <a:ext uri="{9D8B030D-6E8A-4147-A177-3AD203B41FA5}">
                      <a16:colId xmlns:a16="http://schemas.microsoft.com/office/drawing/2014/main" val="20002"/>
                    </a:ext>
                  </a:extLst>
                </a:gridCol>
              </a:tblGrid>
              <a:tr h="2115754">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2200" dirty="0">
                        <a:solidFill>
                          <a:schemeClr val="bg1"/>
                        </a:solidFill>
                      </a:endParaRPr>
                    </a:p>
                  </a:txBody>
                  <a:tcPr marL="121920" marR="121920"/>
                </a:tc>
                <a:tc gridSpan="2">
                  <a:txBody>
                    <a:bodyPr/>
                    <a:lstStyle/>
                    <a:p>
                      <a:pPr algn="ctr"/>
                      <a:r>
                        <a:rPr lang="en-US" sz="2800" b="1" dirty="0">
                          <a:solidFill>
                            <a:schemeClr val="bg1"/>
                          </a:solidFill>
                        </a:rPr>
                        <a:t>GANGAMAI  COLLEGE</a:t>
                      </a:r>
                      <a:r>
                        <a:rPr lang="en-US" sz="2800" b="1" baseline="0" dirty="0">
                          <a:solidFill>
                            <a:schemeClr val="bg1"/>
                          </a:solidFill>
                        </a:rPr>
                        <a:t> OF ENGINEERING NAGAON</a:t>
                      </a:r>
                    </a:p>
                    <a:p>
                      <a:pPr marL="0" marR="0" indent="0" algn="ctr" defTabSz="914400" eaLnBrk="1" fontAlgn="auto" latinLnBrk="0" hangingPunct="1">
                        <a:lnSpc>
                          <a:spcPct val="100000"/>
                        </a:lnSpc>
                        <a:spcBef>
                          <a:spcPts val="0"/>
                        </a:spcBef>
                        <a:spcAft>
                          <a:spcPts val="0"/>
                        </a:spcAft>
                        <a:buClrTx/>
                        <a:buSzTx/>
                        <a:buFontTx/>
                        <a:buNone/>
                        <a:tabLst/>
                        <a:defRPr/>
                      </a:pPr>
                      <a:r>
                        <a:rPr lang="en-US" sz="3200" dirty="0">
                          <a:solidFill>
                            <a:schemeClr val="bg1"/>
                          </a:solidFill>
                        </a:rPr>
                        <a:t>Department of Computer Engineering</a:t>
                      </a:r>
                    </a:p>
                    <a:p>
                      <a:pPr algn="ctr"/>
                      <a:r>
                        <a:rPr lang="en-US" sz="3600" i="1" baseline="0" dirty="0">
                          <a:solidFill>
                            <a:schemeClr val="bg1"/>
                          </a:solidFill>
                        </a:rPr>
                        <a:t>Academic Year : 2022 – 2023</a:t>
                      </a:r>
                    </a:p>
                  </a:txBody>
                  <a:tcPr marL="121920" marR="121920"/>
                </a:tc>
                <a:tc hMerge="1">
                  <a:txBody>
                    <a:bodyPr/>
                    <a:lstStyle/>
                    <a:p>
                      <a:endParaRPr lang="en-US" sz="2200" dirty="0"/>
                    </a:p>
                  </a:txBody>
                  <a:tcPr/>
                </a:tc>
                <a:extLst>
                  <a:ext uri="{0D108BD9-81ED-4DB2-BD59-A6C34878D82A}">
                    <a16:rowId xmlns:a16="http://schemas.microsoft.com/office/drawing/2014/main" val="10000"/>
                  </a:ext>
                </a:extLst>
              </a:tr>
              <a:tr h="61863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2"/>
                          </a:solidFill>
                          <a:latin typeface="Times New Roman" pitchFamily="18" charset="0"/>
                          <a:cs typeface="Times New Roman" pitchFamily="18" charset="0"/>
                        </a:rPr>
                        <a:t>A seminar presentation on</a:t>
                      </a:r>
                      <a:r>
                        <a:rPr lang="en-US" sz="2800" b="1" baseline="0" dirty="0">
                          <a:solidFill>
                            <a:schemeClr val="tx2"/>
                          </a:solidFill>
                          <a:latin typeface="Times New Roman" pitchFamily="18" charset="0"/>
                          <a:cs typeface="Times New Roman" pitchFamily="18" charset="0"/>
                        </a:rPr>
                        <a:t> Majar Project</a:t>
                      </a:r>
                      <a:endParaRPr lang="en-US" sz="2200" b="1" dirty="0">
                        <a:latin typeface="Times New Roman" pitchFamily="18" charset="0"/>
                        <a:cs typeface="Times New Roman" pitchFamily="18" charset="0"/>
                      </a:endParaRPr>
                    </a:p>
                  </a:txBody>
                  <a:tcPr marL="121920" marR="121920"/>
                </a:tc>
                <a:tc hMerge="1">
                  <a:txBody>
                    <a:bodyPr/>
                    <a:lstStyle/>
                    <a:p>
                      <a:endParaRPr lang="en-US"/>
                    </a:p>
                  </a:txBody>
                  <a:tcPr/>
                </a:tc>
                <a:tc hMerge="1">
                  <a:txBody>
                    <a:bodyPr/>
                    <a:lstStyle/>
                    <a:p>
                      <a:endParaRPr lang="en-US" sz="2200" dirty="0"/>
                    </a:p>
                  </a:txBody>
                  <a:tcPr/>
                </a:tc>
                <a:extLst>
                  <a:ext uri="{0D108BD9-81ED-4DB2-BD59-A6C34878D82A}">
                    <a16:rowId xmlns:a16="http://schemas.microsoft.com/office/drawing/2014/main" val="10001"/>
                  </a:ext>
                </a:extLst>
              </a:tr>
              <a:tr h="509468">
                <a:tc gridSpan="2">
                  <a:txBody>
                    <a:bodyPr/>
                    <a:lstStyle/>
                    <a:p>
                      <a:r>
                        <a:rPr lang="en-US" sz="2200" dirty="0">
                          <a:latin typeface="Times New Roman" pitchFamily="18" charset="0"/>
                          <a:cs typeface="Times New Roman" pitchFamily="18" charset="0"/>
                        </a:rPr>
                        <a:t>Topic</a:t>
                      </a:r>
                    </a:p>
                  </a:txBody>
                  <a:tcPr marL="121920" marR="121920"/>
                </a:tc>
                <a:tc hMerge="1">
                  <a:txBody>
                    <a:bodyPr/>
                    <a:lstStyle/>
                    <a:p>
                      <a:endParaRPr lang="en-US"/>
                    </a:p>
                  </a:txBody>
                  <a:tcPr/>
                </a:tc>
                <a:tc>
                  <a:txBody>
                    <a:bodyPr/>
                    <a:lstStyle/>
                    <a:p>
                      <a:r>
                        <a:rPr lang="en-US" sz="2200" dirty="0">
                          <a:solidFill>
                            <a:srgbClr val="FF0000"/>
                          </a:solidFill>
                          <a:latin typeface="Times New Roman" pitchFamily="18" charset="0"/>
                          <a:cs typeface="Times New Roman" pitchFamily="18" charset="0"/>
                        </a:rPr>
                        <a:t>Detection of Cyberbullying on Social Media Using Machine </a:t>
                      </a:r>
                    </a:p>
                    <a:p>
                      <a:r>
                        <a:rPr lang="en-US" sz="2200" dirty="0">
                          <a:solidFill>
                            <a:srgbClr val="FF0000"/>
                          </a:solidFill>
                          <a:latin typeface="Times New Roman" pitchFamily="18" charset="0"/>
                          <a:cs typeface="Times New Roman" pitchFamily="18" charset="0"/>
                        </a:rPr>
                        <a:t>Learning </a:t>
                      </a:r>
                    </a:p>
                  </a:txBody>
                  <a:tcPr marL="121920" marR="121920"/>
                </a:tc>
                <a:extLst>
                  <a:ext uri="{0D108BD9-81ED-4DB2-BD59-A6C34878D82A}">
                    <a16:rowId xmlns:a16="http://schemas.microsoft.com/office/drawing/2014/main" val="10002"/>
                  </a:ext>
                </a:extLst>
              </a:tr>
              <a:tr h="509468">
                <a:tc rowSpan="3" gridSpan="2">
                  <a:txBody>
                    <a:bodyPr/>
                    <a:lstStyle/>
                    <a:p>
                      <a:r>
                        <a:rPr lang="en-US" sz="2200" dirty="0">
                          <a:latin typeface="Times New Roman" pitchFamily="18" charset="0"/>
                          <a:cs typeface="Times New Roman" pitchFamily="18" charset="0"/>
                        </a:rPr>
                        <a:t>Presented</a:t>
                      </a:r>
                      <a:r>
                        <a:rPr lang="en-US" sz="2200" baseline="0" dirty="0">
                          <a:latin typeface="Times New Roman" pitchFamily="18" charset="0"/>
                          <a:cs typeface="Times New Roman" pitchFamily="18" charset="0"/>
                        </a:rPr>
                        <a:t> by </a:t>
                      </a:r>
                      <a:endParaRPr lang="en-US" sz="2200" dirty="0">
                        <a:latin typeface="Times New Roman" pitchFamily="18" charset="0"/>
                        <a:cs typeface="Times New Roman" pitchFamily="18" charset="0"/>
                      </a:endParaRPr>
                    </a:p>
                  </a:txBody>
                  <a:tcPr marL="121920" marR="121920"/>
                </a:tc>
                <a:tc rowSpan="3" hMerge="1">
                  <a:txBody>
                    <a:bodyPr/>
                    <a:lstStyle/>
                    <a:p>
                      <a:endParaRPr lang="en-US"/>
                    </a:p>
                  </a:txBody>
                  <a:tcPr/>
                </a:tc>
                <a:tc>
                  <a:txBody>
                    <a:bodyPr/>
                    <a:lstStyle/>
                    <a:p>
                      <a:r>
                        <a:rPr lang="en-US" sz="2400" dirty="0">
                          <a:latin typeface="Times New Roman" pitchFamily="18" charset="0"/>
                          <a:cs typeface="Times New Roman" pitchFamily="18" charset="0"/>
                        </a:rPr>
                        <a:t>1.Sayali</a:t>
                      </a:r>
                      <a:r>
                        <a:rPr lang="en-US" sz="2400" baseline="0" dirty="0">
                          <a:latin typeface="Times New Roman" pitchFamily="18" charset="0"/>
                          <a:cs typeface="Times New Roman" pitchFamily="18" charset="0"/>
                        </a:rPr>
                        <a:t>  Dnyaneshwar  Borse  </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val="10003"/>
                  </a:ext>
                </a:extLst>
              </a:tr>
              <a:tr h="509468">
                <a:tc gridSpan="2" vMerge="1">
                  <a:txBody>
                    <a:bodyPr/>
                    <a:lstStyle/>
                    <a:p>
                      <a:endParaRPr lang="en-US" sz="2200" dirty="0"/>
                    </a:p>
                  </a:txBody>
                  <a:tcPr/>
                </a:tc>
                <a:tc hMerge="1" vMerge="1">
                  <a:txBody>
                    <a:bodyPr/>
                    <a:lstStyle/>
                    <a:p>
                      <a:endParaRPr lang="en-US"/>
                    </a:p>
                  </a:txBody>
                  <a:tcPr/>
                </a:tc>
                <a:tc>
                  <a:txBody>
                    <a:bodyPr/>
                    <a:lstStyle/>
                    <a:p>
                      <a:r>
                        <a:rPr lang="en-US" sz="2400" dirty="0">
                          <a:latin typeface="Times New Roman" pitchFamily="18" charset="0"/>
                          <a:cs typeface="Times New Roman" pitchFamily="18" charset="0"/>
                        </a:rPr>
                        <a:t>2.Mayuri</a:t>
                      </a:r>
                      <a:r>
                        <a:rPr lang="en-US" sz="2400" baseline="0" dirty="0">
                          <a:latin typeface="Times New Roman" pitchFamily="18" charset="0"/>
                          <a:cs typeface="Times New Roman" pitchFamily="18" charset="0"/>
                        </a:rPr>
                        <a:t> Hiraman Deore </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val="10004"/>
                  </a:ext>
                </a:extLst>
              </a:tr>
              <a:tr h="509468">
                <a:tc gridSpan="2" vMerge="1">
                  <a:txBody>
                    <a:bodyPr/>
                    <a:lstStyle/>
                    <a:p>
                      <a:endParaRPr lang="en-US" sz="2200" dirty="0"/>
                    </a:p>
                  </a:txBody>
                  <a:tcPr/>
                </a:tc>
                <a:tc hMerge="1" vMerge="1">
                  <a:txBody>
                    <a:bodyPr/>
                    <a:lstStyle/>
                    <a:p>
                      <a:endParaRPr lang="en-US"/>
                    </a:p>
                  </a:txBody>
                  <a:tcPr/>
                </a:tc>
                <a:tc>
                  <a:txBody>
                    <a:bodyPr/>
                    <a:lstStyle/>
                    <a:p>
                      <a:r>
                        <a:rPr lang="en-US" sz="2400" dirty="0">
                          <a:latin typeface="Times New Roman" pitchFamily="18" charset="0"/>
                          <a:cs typeface="Times New Roman" pitchFamily="18" charset="0"/>
                        </a:rPr>
                        <a:t>3.Maheshwari</a:t>
                      </a:r>
                      <a:r>
                        <a:rPr lang="en-US" sz="2400" baseline="0" dirty="0">
                          <a:latin typeface="Times New Roman" pitchFamily="18" charset="0"/>
                          <a:cs typeface="Times New Roman" pitchFamily="18" charset="0"/>
                        </a:rPr>
                        <a:t> Vijay Surywanshi </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val="10005"/>
                  </a:ext>
                </a:extLst>
              </a:tr>
              <a:tr h="461604">
                <a:tc gridSpan="2">
                  <a:txBody>
                    <a:bodyPr/>
                    <a:lstStyle/>
                    <a:p>
                      <a:r>
                        <a:rPr lang="en-US" sz="2200" baseline="0" dirty="0">
                          <a:latin typeface="Times New Roman" pitchFamily="18" charset="0"/>
                          <a:cs typeface="Times New Roman" pitchFamily="18" charset="0"/>
                        </a:rPr>
                        <a:t>Guided by </a:t>
                      </a:r>
                      <a:endParaRPr lang="en-US" sz="2200" dirty="0">
                        <a:latin typeface="Times New Roman" pitchFamily="18" charset="0"/>
                        <a:cs typeface="Times New Roman" pitchFamily="18" charset="0"/>
                      </a:endParaRPr>
                    </a:p>
                  </a:txBody>
                  <a:tcPr marL="121920" marR="121920"/>
                </a:tc>
                <a:tc hMerge="1">
                  <a:txBody>
                    <a:bodyPr/>
                    <a:lstStyle/>
                    <a:p>
                      <a:endParaRPr lang="en-US"/>
                    </a:p>
                  </a:txBody>
                  <a:tcPr/>
                </a:tc>
                <a:tc>
                  <a:txBody>
                    <a:bodyPr/>
                    <a:lstStyle/>
                    <a:p>
                      <a:r>
                        <a:rPr lang="en-US" sz="2400" dirty="0">
                          <a:latin typeface="Times New Roman" pitchFamily="18" charset="0"/>
                          <a:cs typeface="Times New Roman" pitchFamily="18" charset="0"/>
                        </a:rPr>
                        <a:t> Ms.</a:t>
                      </a:r>
                      <a:r>
                        <a:rPr lang="en-US" sz="2400" baseline="0" dirty="0">
                          <a:latin typeface="Times New Roman" pitchFamily="18" charset="0"/>
                          <a:cs typeface="Times New Roman" pitchFamily="18" charset="0"/>
                        </a:rPr>
                        <a:t> Y.R. Kolapkar  </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val="10007"/>
                  </a:ext>
                </a:extLst>
              </a:tr>
              <a:tr h="509468">
                <a:tc gridSpan="2">
                  <a:txBody>
                    <a:bodyPr/>
                    <a:lstStyle/>
                    <a:p>
                      <a:r>
                        <a:rPr lang="en-US" sz="2200" dirty="0">
                          <a:latin typeface="Times New Roman" pitchFamily="18" charset="0"/>
                          <a:cs typeface="Times New Roman" pitchFamily="18" charset="0"/>
                        </a:rPr>
                        <a:t>Semester</a:t>
                      </a:r>
                    </a:p>
                  </a:txBody>
                  <a:tcPr marL="121920" marR="121920"/>
                </a:tc>
                <a:tc hMerge="1">
                  <a:txBody>
                    <a:bodyPr/>
                    <a:lstStyle/>
                    <a:p>
                      <a:endParaRPr lang="en-US"/>
                    </a:p>
                  </a:txBody>
                  <a:tcPr/>
                </a:tc>
                <a:tc>
                  <a:txBody>
                    <a:bodyPr/>
                    <a:lstStyle/>
                    <a:p>
                      <a:r>
                        <a:rPr lang="en-US" sz="2200" baseline="0" dirty="0">
                          <a:latin typeface="Times New Roman" pitchFamily="18" charset="0"/>
                          <a:cs typeface="Times New Roman" pitchFamily="18" charset="0"/>
                        </a:rPr>
                        <a:t> 8</a:t>
                      </a:r>
                      <a:r>
                        <a:rPr lang="en-US" sz="2200" baseline="30000" dirty="0">
                          <a:latin typeface="Times New Roman" pitchFamily="18" charset="0"/>
                          <a:cs typeface="Times New Roman" pitchFamily="18" charset="0"/>
                        </a:rPr>
                        <a:t>th</a:t>
                      </a:r>
                      <a:r>
                        <a:rPr lang="en-US" sz="2200" baseline="0" dirty="0">
                          <a:latin typeface="Times New Roman" pitchFamily="18" charset="0"/>
                          <a:cs typeface="Times New Roman" pitchFamily="18" charset="0"/>
                        </a:rPr>
                        <a:t> Sem</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Date</a:t>
                      </a:r>
                      <a:r>
                        <a:rPr lang="en-US" sz="2200" dirty="0">
                          <a:latin typeface="Times New Roman" pitchFamily="18" charset="0"/>
                          <a:cs typeface="Times New Roman" pitchFamily="18" charset="0"/>
                        </a:rPr>
                        <a:t> </a:t>
                      </a:r>
                      <a:r>
                        <a:rPr lang="en-US" sz="2200">
                          <a:latin typeface="Times New Roman" pitchFamily="18" charset="0"/>
                          <a:cs typeface="Times New Roman" pitchFamily="18" charset="0"/>
                        </a:rPr>
                        <a:t>:</a:t>
                      </a:r>
                      <a:r>
                        <a:rPr lang="en-US" sz="2200" baseline="0">
                          <a:latin typeface="Times New Roman" pitchFamily="18" charset="0"/>
                          <a:cs typeface="Times New Roman" pitchFamily="18" charset="0"/>
                        </a:rPr>
                        <a:t> 16-5- </a:t>
                      </a:r>
                      <a:r>
                        <a:rPr lang="en-US" sz="2200" baseline="0" dirty="0">
                          <a:latin typeface="Times New Roman" pitchFamily="18" charset="0"/>
                          <a:cs typeface="Times New Roman" pitchFamily="18" charset="0"/>
                        </a:rPr>
                        <a:t>2023</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val="10008"/>
                  </a:ext>
                </a:extLst>
              </a:tr>
            </a:tbl>
          </a:graphicData>
        </a:graphic>
      </p:graphicFrame>
      <p:pic>
        <p:nvPicPr>
          <p:cNvPr id="5" name="Picture 4" descr="gangamai-college-of-engineering-dhule-logo.jpg"/>
          <p:cNvPicPr>
            <a:picLocks noChangeAspect="1"/>
          </p:cNvPicPr>
          <p:nvPr/>
        </p:nvPicPr>
        <p:blipFill>
          <a:blip r:embed="rId3" cstate="print"/>
          <a:stretch>
            <a:fillRect/>
          </a:stretch>
        </p:blipFill>
        <p:spPr>
          <a:xfrm>
            <a:off x="381000" y="381000"/>
            <a:ext cx="2743200" cy="1981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887783"/>
            <a:ext cx="8043876" cy="751488"/>
          </a:xfrm>
          <a:prstGeom prst="rect">
            <a:avLst/>
          </a:prstGeom>
        </p:spPr>
        <p:txBody>
          <a:bodyPr vert="horz" wrap="square" lIns="0" tIns="12700" rIns="0" bIns="0" rtlCol="0">
            <a:spAutoFit/>
          </a:bodyPr>
          <a:lstStyle/>
          <a:p>
            <a:pPr marL="12700">
              <a:lnSpc>
                <a:spcPct val="100000"/>
              </a:lnSpc>
              <a:spcBef>
                <a:spcPts val="100"/>
              </a:spcBef>
            </a:pPr>
            <a:r>
              <a:rPr sz="4800" b="0" spc="-140" dirty="0">
                <a:solidFill>
                  <a:srgbClr val="404040"/>
                </a:solidFill>
                <a:latin typeface="Times New Roman" panose="02020603050405020304" pitchFamily="18" charset="0"/>
                <a:cs typeface="Times New Roman" panose="02020603050405020304" pitchFamily="18" charset="0"/>
              </a:rPr>
              <a:t>Modules</a:t>
            </a:r>
            <a:r>
              <a:rPr sz="4800" b="0" spc="-1105" dirty="0">
                <a:solidFill>
                  <a:srgbClr val="404040"/>
                </a:solidFill>
                <a:latin typeface="Times New Roman" panose="02020603050405020304" pitchFamily="18" charset="0"/>
                <a:cs typeface="Times New Roman" panose="02020603050405020304" pitchFamily="18" charset="0"/>
              </a:rPr>
              <a:t> </a:t>
            </a:r>
            <a:r>
              <a:rPr lang="en-US" sz="4800" b="0" spc="-1105" dirty="0">
                <a:solidFill>
                  <a:srgbClr val="404040"/>
                </a:solidFill>
                <a:latin typeface="Times New Roman" panose="02020603050405020304" pitchFamily="18" charset="0"/>
                <a:cs typeface="Times New Roman" panose="02020603050405020304" pitchFamily="18" charset="0"/>
              </a:rPr>
              <a:t>  </a:t>
            </a:r>
            <a:r>
              <a:rPr lang="en-US" sz="4800" b="0" spc="-250" dirty="0">
                <a:solidFill>
                  <a:srgbClr val="404040"/>
                </a:solidFill>
                <a:latin typeface="Times New Roman" panose="02020603050405020304" pitchFamily="18" charset="0"/>
                <a:cs typeface="Times New Roman" panose="02020603050405020304" pitchFamily="18" charset="0"/>
              </a:rPr>
              <a:t> </a:t>
            </a:r>
            <a:endParaRPr sz="4800" dirty="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470660" y="2401065"/>
            <a:ext cx="7478395" cy="899680"/>
            <a:chOff x="1097280" y="3354311"/>
            <a:chExt cx="7478395" cy="899680"/>
          </a:xfrm>
        </p:grpSpPr>
        <p:sp>
          <p:nvSpPr>
            <p:cNvPr id="9" name="object 9"/>
            <p:cNvSpPr/>
            <p:nvPr/>
          </p:nvSpPr>
          <p:spPr>
            <a:xfrm>
              <a:off x="1097280" y="3700271"/>
              <a:ext cx="7478395" cy="553720"/>
            </a:xfrm>
            <a:custGeom>
              <a:avLst/>
              <a:gdLst/>
              <a:ahLst/>
              <a:cxnLst/>
              <a:rect l="l" t="t" r="r" b="b"/>
              <a:pathLst>
                <a:path w="7478395" h="553720">
                  <a:moveTo>
                    <a:pt x="0" y="553211"/>
                  </a:moveTo>
                  <a:lnTo>
                    <a:pt x="7478268" y="553211"/>
                  </a:lnTo>
                  <a:lnTo>
                    <a:pt x="7478268" y="0"/>
                  </a:lnTo>
                  <a:lnTo>
                    <a:pt x="0" y="0"/>
                  </a:lnTo>
                  <a:lnTo>
                    <a:pt x="0" y="553211"/>
                  </a:lnTo>
                  <a:close/>
                </a:path>
              </a:pathLst>
            </a:custGeom>
            <a:ln w="12700">
              <a:solidFill>
                <a:srgbClr val="419F6F"/>
              </a:solidFill>
            </a:ln>
          </p:spPr>
          <p:txBody>
            <a:bodyPr wrap="square" lIns="0" tIns="0" rIns="0" bIns="0" rtlCol="0"/>
            <a:lstStyle/>
            <a:p>
              <a:endParaRPr dirty="0"/>
            </a:p>
          </p:txBody>
        </p:sp>
        <p:sp>
          <p:nvSpPr>
            <p:cNvPr id="10" name="object 10"/>
            <p:cNvSpPr/>
            <p:nvPr/>
          </p:nvSpPr>
          <p:spPr>
            <a:xfrm>
              <a:off x="1449324" y="3354311"/>
              <a:ext cx="5309616" cy="723912"/>
            </a:xfrm>
            <a:prstGeom prst="rect">
              <a:avLst/>
            </a:prstGeom>
            <a:blipFill>
              <a:blip r:embed="rId2" cstate="print"/>
              <a:stretch>
                <a:fillRect/>
              </a:stretch>
            </a:blipFill>
          </p:spPr>
          <p:txBody>
            <a:bodyPr wrap="square" lIns="0" tIns="0" rIns="0" bIns="0" rtlCol="0"/>
            <a:lstStyle/>
            <a:p>
              <a:endParaRPr dirty="0"/>
            </a:p>
          </p:txBody>
        </p:sp>
        <p:sp>
          <p:nvSpPr>
            <p:cNvPr id="11" name="object 11"/>
            <p:cNvSpPr/>
            <p:nvPr/>
          </p:nvSpPr>
          <p:spPr>
            <a:xfrm>
              <a:off x="1508760" y="3406114"/>
              <a:ext cx="1530096" cy="669061"/>
            </a:xfrm>
            <a:prstGeom prst="rect">
              <a:avLst/>
            </a:prstGeom>
            <a:blipFill>
              <a:blip r:embed="rId3" cstate="print"/>
              <a:stretch>
                <a:fillRect/>
              </a:stretch>
            </a:blipFill>
          </p:spPr>
          <p:txBody>
            <a:bodyPr wrap="square" lIns="0" tIns="0" rIns="0" bIns="0" rtlCol="0"/>
            <a:lstStyle/>
            <a:p>
              <a:endParaRPr dirty="0"/>
            </a:p>
          </p:txBody>
        </p:sp>
        <p:sp>
          <p:nvSpPr>
            <p:cNvPr id="12" name="object 12"/>
            <p:cNvSpPr/>
            <p:nvPr/>
          </p:nvSpPr>
          <p:spPr>
            <a:xfrm>
              <a:off x="1484917" y="3425952"/>
              <a:ext cx="5234940" cy="649223"/>
            </a:xfrm>
            <a:prstGeom prst="rect">
              <a:avLst/>
            </a:prstGeom>
            <a:blipFill>
              <a:blip r:embed="rId4" cstate="print"/>
              <a:stretch>
                <a:fillRect/>
              </a:stretch>
            </a:blipFill>
          </p:spPr>
          <p:txBody>
            <a:bodyPr wrap="square" lIns="0" tIns="0" rIns="0" bIns="0" rtlCol="0"/>
            <a:lstStyle/>
            <a:p>
              <a:r>
                <a:rPr lang="en-IN" sz="2800" dirty="0"/>
                <a:t>  </a:t>
              </a:r>
              <a:r>
                <a:rPr lang="en-IN" sz="2400" dirty="0"/>
                <a:t>User</a:t>
              </a:r>
              <a:endParaRPr sz="2400" dirty="0"/>
            </a:p>
          </p:txBody>
        </p:sp>
      </p:grpSp>
      <p:grpSp>
        <p:nvGrpSpPr>
          <p:cNvPr id="13" name="object 13"/>
          <p:cNvGrpSpPr/>
          <p:nvPr/>
        </p:nvGrpSpPr>
        <p:grpSpPr>
          <a:xfrm>
            <a:off x="1464309" y="3886771"/>
            <a:ext cx="7491095" cy="907415"/>
            <a:chOff x="1090930" y="4351007"/>
            <a:chExt cx="7491095" cy="907415"/>
          </a:xfrm>
        </p:grpSpPr>
        <p:sp>
          <p:nvSpPr>
            <p:cNvPr id="14" name="object 14"/>
            <p:cNvSpPr/>
            <p:nvPr/>
          </p:nvSpPr>
          <p:spPr>
            <a:xfrm>
              <a:off x="1097280" y="4696967"/>
              <a:ext cx="7478395" cy="554990"/>
            </a:xfrm>
            <a:custGeom>
              <a:avLst/>
              <a:gdLst/>
              <a:ahLst/>
              <a:cxnLst/>
              <a:rect l="l" t="t" r="r" b="b"/>
              <a:pathLst>
                <a:path w="7478395" h="554989">
                  <a:moveTo>
                    <a:pt x="0" y="554735"/>
                  </a:moveTo>
                  <a:lnTo>
                    <a:pt x="7478268" y="554735"/>
                  </a:lnTo>
                  <a:lnTo>
                    <a:pt x="7478268" y="0"/>
                  </a:lnTo>
                  <a:lnTo>
                    <a:pt x="0" y="0"/>
                  </a:lnTo>
                  <a:lnTo>
                    <a:pt x="0" y="554735"/>
                  </a:lnTo>
                  <a:close/>
                </a:path>
              </a:pathLst>
            </a:custGeom>
            <a:ln w="12700">
              <a:solidFill>
                <a:srgbClr val="3D8752"/>
              </a:solidFill>
            </a:ln>
          </p:spPr>
          <p:txBody>
            <a:bodyPr wrap="square" lIns="0" tIns="0" rIns="0" bIns="0" rtlCol="0"/>
            <a:lstStyle/>
            <a:p>
              <a:endParaRPr dirty="0"/>
            </a:p>
          </p:txBody>
        </p:sp>
        <p:sp>
          <p:nvSpPr>
            <p:cNvPr id="15" name="object 15"/>
            <p:cNvSpPr/>
            <p:nvPr/>
          </p:nvSpPr>
          <p:spPr>
            <a:xfrm>
              <a:off x="1449324" y="4351007"/>
              <a:ext cx="5309616" cy="725436"/>
            </a:xfrm>
            <a:prstGeom prst="rect">
              <a:avLst/>
            </a:prstGeom>
            <a:blipFill>
              <a:blip r:embed="rId5" cstate="print"/>
              <a:stretch>
                <a:fillRect/>
              </a:stretch>
            </a:blipFill>
          </p:spPr>
          <p:txBody>
            <a:bodyPr wrap="square" lIns="0" tIns="0" rIns="0" bIns="0" rtlCol="0"/>
            <a:lstStyle/>
            <a:p>
              <a:endParaRPr dirty="0"/>
            </a:p>
          </p:txBody>
        </p:sp>
        <p:sp>
          <p:nvSpPr>
            <p:cNvPr id="16" name="object 16"/>
            <p:cNvSpPr/>
            <p:nvPr/>
          </p:nvSpPr>
          <p:spPr>
            <a:xfrm>
              <a:off x="1508760" y="4404334"/>
              <a:ext cx="938771" cy="669061"/>
            </a:xfrm>
            <a:prstGeom prst="rect">
              <a:avLst/>
            </a:prstGeom>
            <a:blipFill>
              <a:blip r:embed="rId6" cstate="print"/>
              <a:stretch>
                <a:fillRect/>
              </a:stretch>
            </a:blipFill>
          </p:spPr>
          <p:txBody>
            <a:bodyPr wrap="square" lIns="0" tIns="0" rIns="0" bIns="0" rtlCol="0"/>
            <a:lstStyle/>
            <a:p>
              <a:endParaRPr dirty="0"/>
            </a:p>
          </p:txBody>
        </p:sp>
        <p:sp>
          <p:nvSpPr>
            <p:cNvPr id="17" name="object 17"/>
            <p:cNvSpPr/>
            <p:nvPr/>
          </p:nvSpPr>
          <p:spPr>
            <a:xfrm>
              <a:off x="1470660" y="4372355"/>
              <a:ext cx="5234940" cy="650748"/>
            </a:xfrm>
            <a:prstGeom prst="rect">
              <a:avLst/>
            </a:prstGeom>
            <a:blipFill>
              <a:blip r:embed="rId7" cstate="print"/>
              <a:stretch>
                <a:fillRect/>
              </a:stretch>
            </a:blipFill>
          </p:spPr>
          <p:txBody>
            <a:bodyPr wrap="square" lIns="0" tIns="0" rIns="0" bIns="0" rtlCol="0"/>
            <a:lstStyle/>
            <a:p>
              <a:r>
                <a:rPr lang="en-IN" sz="2400" dirty="0"/>
                <a:t>   Machine Learning</a:t>
              </a:r>
              <a:endParaRPr sz="2400" dirty="0"/>
            </a:p>
          </p:txBody>
        </p:sp>
      </p:grpSp>
      <p:pic>
        <p:nvPicPr>
          <p:cNvPr id="19" name="Picture 18" descr="gangamai-college-of-engineering-dhule-logo.jpg">
            <a:extLst>
              <a:ext uri="{FF2B5EF4-FFF2-40B4-BE49-F238E27FC236}">
                <a16:creationId xmlns:a16="http://schemas.microsoft.com/office/drawing/2014/main" id="{98EAEF9D-F20D-1E10-3AA6-93A4EEF98AD0}"/>
              </a:ext>
            </a:extLst>
          </p:cNvPr>
          <p:cNvPicPr>
            <a:picLocks noChangeAspect="1"/>
          </p:cNvPicPr>
          <p:nvPr/>
        </p:nvPicPr>
        <p:blipFill>
          <a:blip r:embed="rId8" cstate="print"/>
          <a:stretch>
            <a:fillRect/>
          </a:stretch>
        </p:blipFill>
        <p:spPr>
          <a:xfrm>
            <a:off x="10668000" y="4916"/>
            <a:ext cx="1447800" cy="10456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335147" y="2408351"/>
            <a:ext cx="3437254" cy="102728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r>
              <a:rPr lang="en-IN" dirty="0"/>
              <a:t>                     </a:t>
            </a:r>
          </a:p>
          <a:p>
            <a:r>
              <a:rPr lang="en-IN" dirty="0"/>
              <a:t>                          </a:t>
            </a:r>
            <a:r>
              <a:rPr lang="en-IN" sz="3200" b="1" dirty="0"/>
              <a:t>User  </a:t>
            </a:r>
            <a:r>
              <a:rPr lang="en-IN" dirty="0"/>
              <a:t>      </a:t>
            </a:r>
          </a:p>
          <a:p>
            <a:endParaRPr dirty="0"/>
          </a:p>
        </p:txBody>
      </p:sp>
      <p:sp>
        <p:nvSpPr>
          <p:cNvPr id="13" name="object 13"/>
          <p:cNvSpPr txBox="1"/>
          <p:nvPr/>
        </p:nvSpPr>
        <p:spPr>
          <a:xfrm>
            <a:off x="1600200" y="3838396"/>
            <a:ext cx="2971800" cy="321242"/>
          </a:xfrm>
          <a:prstGeom prst="rect">
            <a:avLst/>
          </a:prstGeom>
        </p:spPr>
        <p:txBody>
          <a:bodyPr vert="horz" wrap="square" lIns="0" tIns="13335" rIns="0" bIns="0" rtlCol="0">
            <a:spAutoFit/>
          </a:bodyPr>
          <a:lstStyle/>
          <a:p>
            <a:pPr marL="12700">
              <a:lnSpc>
                <a:spcPct val="100000"/>
              </a:lnSpc>
              <a:spcBef>
                <a:spcPts val="105"/>
              </a:spcBef>
            </a:pPr>
            <a:r>
              <a:rPr lang="en-US" sz="2000" b="1" spc="-5" dirty="0">
                <a:solidFill>
                  <a:srgbClr val="FFFFFF"/>
                </a:solidFill>
                <a:latin typeface="Carlito"/>
                <a:cs typeface="Carlito"/>
              </a:rPr>
              <a:t>    </a:t>
            </a:r>
            <a:r>
              <a:rPr sz="2000" b="1" spc="-5" dirty="0">
                <a:solidFill>
                  <a:srgbClr val="FFFFFF"/>
                </a:solidFill>
                <a:latin typeface="Carlito"/>
                <a:cs typeface="Carlito"/>
              </a:rPr>
              <a:t>Courses </a:t>
            </a:r>
            <a:r>
              <a:rPr sz="2000" b="1" dirty="0">
                <a:solidFill>
                  <a:srgbClr val="FFFFFF"/>
                </a:solidFill>
                <a:latin typeface="Carlito"/>
                <a:cs typeface="Carlito"/>
              </a:rPr>
              <a:t>and</a:t>
            </a:r>
            <a:r>
              <a:rPr sz="2000" b="1" spc="-75" dirty="0">
                <a:solidFill>
                  <a:srgbClr val="FFFFFF"/>
                </a:solidFill>
                <a:latin typeface="Carlito"/>
                <a:cs typeface="Carlito"/>
              </a:rPr>
              <a:t> </a:t>
            </a:r>
            <a:r>
              <a:rPr sz="2000" b="1" dirty="0">
                <a:solidFill>
                  <a:srgbClr val="FFFFFF"/>
                </a:solidFill>
                <a:latin typeface="Carlito"/>
                <a:cs typeface="Carlito"/>
              </a:rPr>
              <a:t>Subjects</a:t>
            </a:r>
            <a:endParaRPr sz="2000" dirty="0">
              <a:latin typeface="Carlito"/>
              <a:cs typeface="Carlito"/>
            </a:endParaRPr>
          </a:p>
        </p:txBody>
      </p:sp>
      <p:sp>
        <p:nvSpPr>
          <p:cNvPr id="19" name="object 19"/>
          <p:cNvSpPr txBox="1"/>
          <p:nvPr/>
        </p:nvSpPr>
        <p:spPr>
          <a:xfrm>
            <a:off x="-152400" y="5371896"/>
            <a:ext cx="6553200" cy="3206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FFFFFF"/>
                </a:solidFill>
                <a:latin typeface="Carlito"/>
                <a:cs typeface="Carlito"/>
              </a:rPr>
              <a:t>       </a:t>
            </a:r>
            <a:r>
              <a:rPr sz="2000" b="1" dirty="0">
                <a:solidFill>
                  <a:srgbClr val="FFFFFF"/>
                </a:solidFill>
                <a:latin typeface="Carlito"/>
                <a:cs typeface="Carlito"/>
              </a:rPr>
              <a:t>Add</a:t>
            </a:r>
            <a:r>
              <a:rPr sz="2000" b="1" spc="5" dirty="0">
                <a:solidFill>
                  <a:srgbClr val="FFFFFF"/>
                </a:solidFill>
                <a:latin typeface="Carlito"/>
                <a:cs typeface="Carlito"/>
              </a:rPr>
              <a:t>/</a:t>
            </a:r>
            <a:r>
              <a:rPr sz="2000" b="1" spc="-25" dirty="0">
                <a:solidFill>
                  <a:srgbClr val="FFFFFF"/>
                </a:solidFill>
                <a:latin typeface="Carlito"/>
                <a:cs typeface="Carlito"/>
              </a:rPr>
              <a:t>R</a:t>
            </a:r>
            <a:r>
              <a:rPr sz="2000" b="1" spc="-5" dirty="0">
                <a:solidFill>
                  <a:srgbClr val="FFFFFF"/>
                </a:solidFill>
                <a:latin typeface="Carlito"/>
                <a:cs typeface="Carlito"/>
              </a:rPr>
              <a:t>em</a:t>
            </a:r>
            <a:r>
              <a:rPr sz="2000" b="1" spc="-10" dirty="0">
                <a:solidFill>
                  <a:srgbClr val="FFFFFF"/>
                </a:solidFill>
                <a:latin typeface="Carlito"/>
                <a:cs typeface="Carlito"/>
              </a:rPr>
              <a:t>o</a:t>
            </a:r>
            <a:r>
              <a:rPr sz="2000" b="1" spc="-25" dirty="0">
                <a:solidFill>
                  <a:srgbClr val="FFFFFF"/>
                </a:solidFill>
                <a:latin typeface="Carlito"/>
                <a:cs typeface="Carlito"/>
              </a:rPr>
              <a:t>v</a:t>
            </a:r>
            <a:r>
              <a:rPr sz="2000" b="1" dirty="0">
                <a:solidFill>
                  <a:srgbClr val="FFFFFF"/>
                </a:solidFill>
                <a:latin typeface="Carlito"/>
                <a:cs typeface="Carlito"/>
              </a:rPr>
              <a:t>e</a:t>
            </a:r>
            <a:endParaRPr sz="2000" dirty="0">
              <a:latin typeface="Carlito"/>
              <a:cs typeface="Carlito"/>
            </a:endParaRPr>
          </a:p>
        </p:txBody>
      </p:sp>
      <p:sp>
        <p:nvSpPr>
          <p:cNvPr id="25" name="object 25"/>
          <p:cNvSpPr txBox="1"/>
          <p:nvPr/>
        </p:nvSpPr>
        <p:spPr>
          <a:xfrm>
            <a:off x="2057400" y="5371896"/>
            <a:ext cx="2877693" cy="320601"/>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FFFF"/>
                </a:solidFill>
                <a:latin typeface="Carlito"/>
                <a:cs typeface="Carlito"/>
              </a:rPr>
              <a:t>e</a:t>
            </a:r>
            <a:endParaRPr sz="2000" dirty="0">
              <a:latin typeface="Carlito"/>
              <a:cs typeface="Carlito"/>
            </a:endParaRPr>
          </a:p>
        </p:txBody>
      </p:sp>
      <p:sp>
        <p:nvSpPr>
          <p:cNvPr id="31" name="object 31"/>
          <p:cNvSpPr txBox="1"/>
          <p:nvPr/>
        </p:nvSpPr>
        <p:spPr>
          <a:xfrm>
            <a:off x="6885813" y="3838397"/>
            <a:ext cx="1603375" cy="33147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FFFF"/>
                </a:solidFill>
                <a:latin typeface="Carlito"/>
                <a:cs typeface="Carlito"/>
              </a:rPr>
              <a:t>Premium</a:t>
            </a:r>
            <a:r>
              <a:rPr sz="2000" b="1" spc="-75" dirty="0">
                <a:solidFill>
                  <a:srgbClr val="FFFFFF"/>
                </a:solidFill>
                <a:latin typeface="Carlito"/>
                <a:cs typeface="Carlito"/>
              </a:rPr>
              <a:t> </a:t>
            </a:r>
            <a:r>
              <a:rPr sz="2000" b="1" spc="-5" dirty="0">
                <a:solidFill>
                  <a:srgbClr val="FFFFFF"/>
                </a:solidFill>
                <a:latin typeface="Carlito"/>
                <a:cs typeface="Carlito"/>
              </a:rPr>
              <a:t>users</a:t>
            </a:r>
            <a:endParaRPr sz="2000" dirty="0">
              <a:latin typeface="Carlito"/>
              <a:cs typeface="Carlito"/>
            </a:endParaRPr>
          </a:p>
        </p:txBody>
      </p:sp>
      <p:sp>
        <p:nvSpPr>
          <p:cNvPr id="43" name="object 43"/>
          <p:cNvSpPr txBox="1"/>
          <p:nvPr/>
        </p:nvSpPr>
        <p:spPr>
          <a:xfrm>
            <a:off x="7930642" y="5232272"/>
            <a:ext cx="1645285" cy="611505"/>
          </a:xfrm>
          <a:prstGeom prst="rect">
            <a:avLst/>
          </a:prstGeom>
        </p:spPr>
        <p:txBody>
          <a:bodyPr vert="horz" wrap="square" lIns="0" tIns="42545" rIns="0" bIns="0" rtlCol="0">
            <a:spAutoFit/>
          </a:bodyPr>
          <a:lstStyle/>
          <a:p>
            <a:pPr marL="473075" marR="5080" indent="-461009">
              <a:lnSpc>
                <a:spcPts val="2210"/>
              </a:lnSpc>
              <a:spcBef>
                <a:spcPts val="335"/>
              </a:spcBef>
            </a:pPr>
            <a:r>
              <a:rPr sz="2000" b="1" spc="-5" dirty="0">
                <a:solidFill>
                  <a:srgbClr val="FFFFFF"/>
                </a:solidFill>
                <a:latin typeface="Carlito"/>
                <a:cs typeface="Carlito"/>
              </a:rPr>
              <a:t>Check</a:t>
            </a:r>
            <a:r>
              <a:rPr sz="2000" b="1" spc="-70" dirty="0">
                <a:solidFill>
                  <a:srgbClr val="FFFFFF"/>
                </a:solidFill>
                <a:latin typeface="Carlito"/>
                <a:cs typeface="Carlito"/>
              </a:rPr>
              <a:t> </a:t>
            </a:r>
            <a:r>
              <a:rPr sz="2000" b="1" spc="-10" dirty="0">
                <a:solidFill>
                  <a:srgbClr val="FFFFFF"/>
                </a:solidFill>
                <a:latin typeface="Carlito"/>
                <a:cs typeface="Carlito"/>
              </a:rPr>
              <a:t>payment  </a:t>
            </a:r>
            <a:r>
              <a:rPr sz="2000" b="1" spc="-5" dirty="0">
                <a:solidFill>
                  <a:srgbClr val="FFFFFF"/>
                </a:solidFill>
                <a:latin typeface="Carlito"/>
                <a:cs typeface="Carlito"/>
              </a:rPr>
              <a:t>details</a:t>
            </a:r>
            <a:endParaRPr sz="2000" dirty="0">
              <a:latin typeface="Carlito"/>
              <a:cs typeface="Carlito"/>
            </a:endParaRPr>
          </a:p>
        </p:txBody>
      </p:sp>
      <p:sp>
        <p:nvSpPr>
          <p:cNvPr id="49" name="object 49"/>
          <p:cNvSpPr txBox="1"/>
          <p:nvPr/>
        </p:nvSpPr>
        <p:spPr>
          <a:xfrm>
            <a:off x="9445243" y="3838396"/>
            <a:ext cx="2213357" cy="321242"/>
          </a:xfrm>
          <a:prstGeom prst="rect">
            <a:avLst/>
          </a:prstGeom>
        </p:spPr>
        <p:txBody>
          <a:bodyPr vert="horz" wrap="square" lIns="0" tIns="13335" rIns="0" bIns="0" rtlCol="0">
            <a:spAutoFit/>
          </a:bodyPr>
          <a:lstStyle/>
          <a:p>
            <a:pPr marL="12700">
              <a:lnSpc>
                <a:spcPct val="100000"/>
              </a:lnSpc>
              <a:spcBef>
                <a:spcPts val="105"/>
              </a:spcBef>
            </a:pPr>
            <a:r>
              <a:rPr lang="en-US" sz="2000" b="1" spc="-5" dirty="0">
                <a:solidFill>
                  <a:srgbClr val="FFFFFF"/>
                </a:solidFill>
                <a:latin typeface="Carlito"/>
                <a:cs typeface="Carlito"/>
              </a:rPr>
              <a:t>   </a:t>
            </a:r>
            <a:r>
              <a:rPr sz="2000" b="1" spc="-5" dirty="0">
                <a:solidFill>
                  <a:srgbClr val="FFFFFF"/>
                </a:solidFill>
                <a:latin typeface="Carlito"/>
                <a:cs typeface="Carlito"/>
              </a:rPr>
              <a:t>Help</a:t>
            </a:r>
            <a:r>
              <a:rPr sz="2000" b="1" spc="-70" dirty="0">
                <a:solidFill>
                  <a:srgbClr val="FFFFFF"/>
                </a:solidFill>
                <a:latin typeface="Carlito"/>
                <a:cs typeface="Carlito"/>
              </a:rPr>
              <a:t> </a:t>
            </a:r>
            <a:r>
              <a:rPr sz="2000" b="1" dirty="0">
                <a:solidFill>
                  <a:srgbClr val="FFFFFF"/>
                </a:solidFill>
                <a:latin typeface="Carlito"/>
                <a:cs typeface="Carlito"/>
              </a:rPr>
              <a:t>section</a:t>
            </a:r>
            <a:endParaRPr sz="2000" dirty="0">
              <a:latin typeface="Carlito"/>
              <a:cs typeface="Carlito"/>
            </a:endParaRPr>
          </a:p>
        </p:txBody>
      </p:sp>
      <p:sp>
        <p:nvSpPr>
          <p:cNvPr id="27" name="Title 26">
            <a:extLst>
              <a:ext uri="{FF2B5EF4-FFF2-40B4-BE49-F238E27FC236}">
                <a16:creationId xmlns:a16="http://schemas.microsoft.com/office/drawing/2014/main" id="{9B4B4E01-9F76-729E-48F5-80F0B09AA23B}"/>
              </a:ext>
            </a:extLst>
          </p:cNvPr>
          <p:cNvSpPr>
            <a:spLocks noGrp="1"/>
          </p:cNvSpPr>
          <p:nvPr>
            <p:ph type="title"/>
          </p:nvPr>
        </p:nvSpPr>
        <p:spPr>
          <a:xfrm>
            <a:off x="1066800" y="402732"/>
            <a:ext cx="10058399" cy="1765423"/>
          </a:xfrm>
        </p:spPr>
        <p:txBody>
          <a:bodyPr/>
          <a:lstStyle/>
          <a:p>
            <a:r>
              <a:rPr lang="en-US" b="0" dirty="0">
                <a:latin typeface="Times New Roman"/>
                <a:cs typeface="Times New Roman"/>
              </a:rPr>
              <a:t>In </a:t>
            </a:r>
            <a:r>
              <a:rPr lang="en-US" b="0" spc="-5" dirty="0"/>
              <a:t>user</a:t>
            </a:r>
            <a:r>
              <a:rPr lang="en-US" b="0" spc="-5" dirty="0">
                <a:latin typeface="Times New Roman"/>
                <a:cs typeface="Times New Roman"/>
              </a:rPr>
              <a:t> </a:t>
            </a:r>
            <a:r>
              <a:rPr lang="en-US" b="0" dirty="0">
                <a:latin typeface="Times New Roman"/>
                <a:cs typeface="Times New Roman"/>
              </a:rPr>
              <a:t>login </a:t>
            </a:r>
            <a:r>
              <a:rPr lang="en-US" b="0" spc="-5" dirty="0">
                <a:latin typeface="Times New Roman"/>
                <a:cs typeface="Times New Roman"/>
              </a:rPr>
              <a:t>there </a:t>
            </a:r>
            <a:r>
              <a:rPr lang="en-US" b="0" dirty="0">
                <a:latin typeface="Times New Roman"/>
                <a:cs typeface="Times New Roman"/>
              </a:rPr>
              <a:t>is </a:t>
            </a:r>
            <a:r>
              <a:rPr lang="en-US" b="0" spc="-5" dirty="0">
                <a:latin typeface="Times New Roman"/>
                <a:cs typeface="Times New Roman"/>
              </a:rPr>
              <a:t>lots </a:t>
            </a:r>
            <a:r>
              <a:rPr lang="en-US" b="0" dirty="0">
                <a:latin typeface="Times New Roman"/>
                <a:cs typeface="Times New Roman"/>
              </a:rPr>
              <a:t>of </a:t>
            </a:r>
            <a:r>
              <a:rPr lang="en-US" b="0" spc="-5" dirty="0">
                <a:latin typeface="Times New Roman"/>
                <a:cs typeface="Times New Roman"/>
              </a:rPr>
              <a:t>authority </a:t>
            </a:r>
            <a:r>
              <a:rPr lang="en-US" b="0" dirty="0">
                <a:latin typeface="Times New Roman"/>
                <a:cs typeface="Times New Roman"/>
              </a:rPr>
              <a:t>like </a:t>
            </a:r>
            <a:r>
              <a:rPr lang="en-US" b="0" spc="-5" dirty="0"/>
              <a:t>he can handle and make changes in the web application</a:t>
            </a:r>
            <a:br>
              <a:rPr lang="en-IN" b="0" dirty="0"/>
            </a:br>
            <a:r>
              <a:rPr lang="en-IN" b="0" dirty="0"/>
              <a:t>User can login/sign up to the web application by registering themselves by providing details like</a:t>
            </a:r>
            <a:br>
              <a:rPr lang="en-IN" b="0" dirty="0"/>
            </a:br>
            <a:r>
              <a:rPr lang="en-IN" b="0" dirty="0"/>
              <a:t> user name, password etc. If user have any complaint or need, we also add feature of help section where user send their complaints on web application. No formal knowledge is needed for the user to use this system. This, all it user-friendly.</a:t>
            </a:r>
          </a:p>
        </p:txBody>
      </p:sp>
      <p:cxnSp>
        <p:nvCxnSpPr>
          <p:cNvPr id="8" name="Straight Connector 7">
            <a:extLst>
              <a:ext uri="{FF2B5EF4-FFF2-40B4-BE49-F238E27FC236}">
                <a16:creationId xmlns:a16="http://schemas.microsoft.com/office/drawing/2014/main" id="{BFB8B846-2325-F330-788A-49ADDE76E3D6}"/>
              </a:ext>
            </a:extLst>
          </p:cNvPr>
          <p:cNvCxnSpPr>
            <a:cxnSpLocks/>
          </p:cNvCxnSpPr>
          <p:nvPr/>
        </p:nvCxnSpPr>
        <p:spPr>
          <a:xfrm>
            <a:off x="6057900" y="3435632"/>
            <a:ext cx="0" cy="33470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2ADCD15-88E9-F85B-327B-F1951200E7AD}"/>
              </a:ext>
            </a:extLst>
          </p:cNvPr>
          <p:cNvCxnSpPr>
            <a:cxnSpLocks/>
          </p:cNvCxnSpPr>
          <p:nvPr/>
        </p:nvCxnSpPr>
        <p:spPr>
          <a:xfrm>
            <a:off x="4495800" y="3732381"/>
            <a:ext cx="3124200" cy="12658"/>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79506EF-BAD1-23F4-E5DC-F12CFAC3713C}"/>
              </a:ext>
            </a:extLst>
          </p:cNvPr>
          <p:cNvSpPr/>
          <p:nvPr/>
        </p:nvSpPr>
        <p:spPr>
          <a:xfrm>
            <a:off x="3770313" y="3970048"/>
            <a:ext cx="1603373" cy="9006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Login / Signup</a:t>
            </a:r>
          </a:p>
        </p:txBody>
      </p:sp>
      <p:sp>
        <p:nvSpPr>
          <p:cNvPr id="16" name="Rectangle 15">
            <a:extLst>
              <a:ext uri="{FF2B5EF4-FFF2-40B4-BE49-F238E27FC236}">
                <a16:creationId xmlns:a16="http://schemas.microsoft.com/office/drawing/2014/main" id="{FCF1927A-9F42-5148-78FB-FC33F937313E}"/>
              </a:ext>
            </a:extLst>
          </p:cNvPr>
          <p:cNvSpPr/>
          <p:nvPr/>
        </p:nvSpPr>
        <p:spPr>
          <a:xfrm>
            <a:off x="6575982" y="3975931"/>
            <a:ext cx="1603374" cy="9006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Help Section</a:t>
            </a:r>
          </a:p>
        </p:txBody>
      </p:sp>
      <p:cxnSp>
        <p:nvCxnSpPr>
          <p:cNvPr id="18" name="Straight Connector 17">
            <a:extLst>
              <a:ext uri="{FF2B5EF4-FFF2-40B4-BE49-F238E27FC236}">
                <a16:creationId xmlns:a16="http://schemas.microsoft.com/office/drawing/2014/main" id="{4E14EE5F-CF7B-7B68-A775-886B6E06B0EA}"/>
              </a:ext>
            </a:extLst>
          </p:cNvPr>
          <p:cNvCxnSpPr/>
          <p:nvPr/>
        </p:nvCxnSpPr>
        <p:spPr>
          <a:xfrm>
            <a:off x="4495800" y="3764324"/>
            <a:ext cx="0" cy="17440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AF9E1CA-5312-E170-4C24-3BBF0B3FB64E}"/>
              </a:ext>
            </a:extLst>
          </p:cNvPr>
          <p:cNvCxnSpPr/>
          <p:nvPr/>
        </p:nvCxnSpPr>
        <p:spPr>
          <a:xfrm>
            <a:off x="7620000" y="3770341"/>
            <a:ext cx="0" cy="174405"/>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descr="gangamai-college-of-engineering-dhule-logo.jpg">
            <a:extLst>
              <a:ext uri="{FF2B5EF4-FFF2-40B4-BE49-F238E27FC236}">
                <a16:creationId xmlns:a16="http://schemas.microsoft.com/office/drawing/2014/main" id="{A4AD946A-771A-7C78-99E4-0ACCB79AAA86}"/>
              </a:ext>
            </a:extLst>
          </p:cNvPr>
          <p:cNvPicPr>
            <a:picLocks noChangeAspect="1"/>
          </p:cNvPicPr>
          <p:nvPr/>
        </p:nvPicPr>
        <p:blipFill>
          <a:blip r:embed="rId2" cstate="print"/>
          <a:stretch>
            <a:fillRect/>
          </a:stretch>
        </p:blipFill>
        <p:spPr>
          <a:xfrm>
            <a:off x="11125200" y="0"/>
            <a:ext cx="949568" cy="6857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180" y="136652"/>
            <a:ext cx="11018419" cy="1551707"/>
          </a:xfrm>
          <a:prstGeom prst="rect">
            <a:avLst/>
          </a:prstGeom>
        </p:spPr>
        <p:txBody>
          <a:bodyPr vert="horz" wrap="square" lIns="0" tIns="12700" rIns="0" bIns="0" rtlCol="0">
            <a:spAutoFit/>
          </a:bodyPr>
          <a:lstStyle/>
          <a:p>
            <a:pPr marL="12700" marR="5080" algn="just">
              <a:lnSpc>
                <a:spcPct val="100000"/>
              </a:lnSpc>
              <a:spcBef>
                <a:spcPts val="100"/>
              </a:spcBef>
            </a:pPr>
            <a:br>
              <a:rPr lang="en-US" b="0" spc="-5" dirty="0">
                <a:latin typeface="Times New Roman"/>
                <a:cs typeface="Times New Roman"/>
              </a:rPr>
            </a:br>
            <a:r>
              <a:rPr lang="en-US" b="0" spc="-5" dirty="0"/>
              <a:t>The Machine Learning module is responsible for classifying comments and messages as bullying or non-bullying. From a huge set of comments and messages, the SVM algorithm is used to predict bullying comments and messages. This module includes the following steps: 1.Data collection 2.Data preprocessing 3.Segmentation 4.Feature extraction 5.Training 6.Testing                                           </a:t>
            </a:r>
            <a:endParaRPr b="0" dirty="0">
              <a:latin typeface="Times New Roman"/>
              <a:cs typeface="Times New Roman"/>
            </a:endParaRPr>
          </a:p>
        </p:txBody>
      </p:sp>
      <p:sp>
        <p:nvSpPr>
          <p:cNvPr id="7" name="object 7"/>
          <p:cNvSpPr txBox="1"/>
          <p:nvPr/>
        </p:nvSpPr>
        <p:spPr>
          <a:xfrm>
            <a:off x="5791960" y="2308099"/>
            <a:ext cx="913639" cy="321242"/>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Carlito"/>
                <a:cs typeface="Carlito"/>
              </a:rPr>
              <a:t>Use</a:t>
            </a:r>
            <a:r>
              <a:rPr sz="2000" b="1" spc="-25" dirty="0">
                <a:solidFill>
                  <a:srgbClr val="FFFFFF"/>
                </a:solidFill>
                <a:latin typeface="Carlito"/>
                <a:cs typeface="Carlito"/>
              </a:rPr>
              <a:t>r</a:t>
            </a:r>
            <a:r>
              <a:rPr sz="2000" b="1" dirty="0">
                <a:solidFill>
                  <a:srgbClr val="FFFFFF"/>
                </a:solidFill>
                <a:latin typeface="Carlito"/>
                <a:cs typeface="Carlito"/>
              </a:rPr>
              <a:t>s</a:t>
            </a:r>
            <a:endParaRPr sz="2000" dirty="0">
              <a:latin typeface="Carlito"/>
              <a:cs typeface="Carlito"/>
            </a:endParaRPr>
          </a:p>
        </p:txBody>
      </p:sp>
      <p:sp>
        <p:nvSpPr>
          <p:cNvPr id="13" name="object 13"/>
          <p:cNvSpPr txBox="1"/>
          <p:nvPr/>
        </p:nvSpPr>
        <p:spPr>
          <a:xfrm>
            <a:off x="557884" y="3352927"/>
            <a:ext cx="661315"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FFFF"/>
                </a:solidFill>
                <a:latin typeface="Carlito"/>
                <a:cs typeface="Carlito"/>
              </a:rPr>
              <a:t>Vi</a:t>
            </a:r>
            <a:r>
              <a:rPr sz="2000" b="1" spc="-15" dirty="0">
                <a:solidFill>
                  <a:srgbClr val="FFFFFF"/>
                </a:solidFill>
                <a:latin typeface="Carlito"/>
                <a:cs typeface="Carlito"/>
              </a:rPr>
              <a:t>e</a:t>
            </a:r>
            <a:r>
              <a:rPr sz="2000" b="1" dirty="0">
                <a:solidFill>
                  <a:srgbClr val="FFFFFF"/>
                </a:solidFill>
                <a:latin typeface="Carlito"/>
                <a:cs typeface="Carlito"/>
              </a:rPr>
              <a:t>w</a:t>
            </a:r>
            <a:endParaRPr sz="2000" dirty="0">
              <a:latin typeface="Carlito"/>
              <a:cs typeface="Carlito"/>
            </a:endParaRPr>
          </a:p>
        </p:txBody>
      </p:sp>
      <p:sp>
        <p:nvSpPr>
          <p:cNvPr id="31" name="object 31"/>
          <p:cNvSpPr txBox="1"/>
          <p:nvPr/>
        </p:nvSpPr>
        <p:spPr>
          <a:xfrm>
            <a:off x="2800857" y="4166361"/>
            <a:ext cx="1847343" cy="325089"/>
          </a:xfrm>
          <a:prstGeom prst="rect">
            <a:avLst/>
          </a:prstGeom>
        </p:spPr>
        <p:txBody>
          <a:bodyPr vert="horz" wrap="square" lIns="0" tIns="42545" rIns="0" bIns="0" rtlCol="0">
            <a:spAutoFit/>
          </a:bodyPr>
          <a:lstStyle/>
          <a:p>
            <a:pPr marL="12700" marR="5080" indent="142875">
              <a:lnSpc>
                <a:spcPts val="2210"/>
              </a:lnSpc>
              <a:spcBef>
                <a:spcPts val="335"/>
              </a:spcBef>
            </a:pPr>
            <a:r>
              <a:rPr sz="2000" b="1" spc="-10" dirty="0">
                <a:solidFill>
                  <a:srgbClr val="FFFFFF"/>
                </a:solidFill>
                <a:latin typeface="Carlito"/>
                <a:cs typeface="Carlito"/>
              </a:rPr>
              <a:t>Edit  </a:t>
            </a:r>
            <a:r>
              <a:rPr sz="2000" b="1" dirty="0">
                <a:solidFill>
                  <a:srgbClr val="FFFFFF"/>
                </a:solidFill>
                <a:latin typeface="Carlito"/>
                <a:cs typeface="Carlito"/>
              </a:rPr>
              <a:t>p</a:t>
            </a:r>
            <a:r>
              <a:rPr sz="2000" b="1" spc="-25" dirty="0">
                <a:solidFill>
                  <a:srgbClr val="FFFFFF"/>
                </a:solidFill>
                <a:latin typeface="Carlito"/>
                <a:cs typeface="Carlito"/>
              </a:rPr>
              <a:t>r</a:t>
            </a:r>
            <a:r>
              <a:rPr sz="2000" b="1" dirty="0">
                <a:solidFill>
                  <a:srgbClr val="FFFFFF"/>
                </a:solidFill>
                <a:latin typeface="Carlito"/>
                <a:cs typeface="Carlito"/>
              </a:rPr>
              <a:t>ofile</a:t>
            </a:r>
            <a:endParaRPr sz="2000" dirty="0">
              <a:latin typeface="Carlito"/>
              <a:cs typeface="Carlito"/>
            </a:endParaRPr>
          </a:p>
        </p:txBody>
      </p:sp>
      <p:sp>
        <p:nvSpPr>
          <p:cNvPr id="37" name="object 37"/>
          <p:cNvSpPr txBox="1"/>
          <p:nvPr/>
        </p:nvSpPr>
        <p:spPr>
          <a:xfrm>
            <a:off x="4191001" y="3213049"/>
            <a:ext cx="2362200" cy="603370"/>
          </a:xfrm>
          <a:prstGeom prst="rect">
            <a:avLst/>
          </a:prstGeom>
        </p:spPr>
        <p:txBody>
          <a:bodyPr vert="horz" wrap="square" lIns="0" tIns="13335" rIns="0" bIns="0" rtlCol="0">
            <a:spAutoFit/>
          </a:bodyPr>
          <a:lstStyle/>
          <a:p>
            <a:pPr marL="12700">
              <a:lnSpc>
                <a:spcPts val="2305"/>
              </a:lnSpc>
              <a:spcBef>
                <a:spcPts val="105"/>
              </a:spcBef>
            </a:pPr>
            <a:r>
              <a:rPr lang="en-US" sz="2000" b="1" dirty="0">
                <a:solidFill>
                  <a:srgbClr val="FFFFFF"/>
                </a:solidFill>
                <a:latin typeface="Carlito"/>
                <a:cs typeface="Carlito"/>
              </a:rPr>
              <a:t> </a:t>
            </a:r>
            <a:r>
              <a:rPr sz="2000" b="1" dirty="0">
                <a:solidFill>
                  <a:srgbClr val="FFFFFF"/>
                </a:solidFill>
                <a:latin typeface="Carlito"/>
                <a:cs typeface="Carlito"/>
              </a:rPr>
              <a:t>Sect</a:t>
            </a:r>
            <a:r>
              <a:rPr sz="2000" b="1" spc="-60" dirty="0">
                <a:solidFill>
                  <a:srgbClr val="FFFFFF"/>
                </a:solidFill>
                <a:latin typeface="Carlito"/>
                <a:cs typeface="Carlito"/>
              </a:rPr>
              <a:t> </a:t>
            </a:r>
            <a:r>
              <a:rPr sz="2000" b="1" spc="-10" dirty="0">
                <a:solidFill>
                  <a:srgbClr val="FFFFFF"/>
                </a:solidFill>
                <a:latin typeface="Carlito"/>
                <a:cs typeface="Carlito"/>
              </a:rPr>
              <a:t>Course</a:t>
            </a:r>
            <a:r>
              <a:rPr lang="en-IN" sz="2000" b="1" spc="-10" dirty="0">
                <a:solidFill>
                  <a:srgbClr val="FFFFFF"/>
                </a:solidFill>
                <a:latin typeface="Carlito"/>
                <a:cs typeface="Carlito"/>
              </a:rPr>
              <a:t>gf</a:t>
            </a:r>
            <a:endParaRPr sz="2000" dirty="0">
              <a:latin typeface="Carlito"/>
              <a:cs typeface="Carlito"/>
            </a:endParaRPr>
          </a:p>
          <a:p>
            <a:pPr marL="100965">
              <a:lnSpc>
                <a:spcPts val="2305"/>
              </a:lnSpc>
            </a:pPr>
            <a:r>
              <a:rPr lang="en-US" sz="2000" b="1" dirty="0">
                <a:solidFill>
                  <a:srgbClr val="FFFFFF"/>
                </a:solidFill>
                <a:latin typeface="Carlito"/>
                <a:cs typeface="Carlito"/>
              </a:rPr>
              <a:t>  </a:t>
            </a:r>
            <a:r>
              <a:rPr sz="2000" b="1" dirty="0">
                <a:solidFill>
                  <a:srgbClr val="FFFFFF"/>
                </a:solidFill>
                <a:latin typeface="Carlito"/>
                <a:cs typeface="Carlito"/>
              </a:rPr>
              <a:t>and</a:t>
            </a:r>
            <a:r>
              <a:rPr sz="2000" b="1" spc="-40" dirty="0">
                <a:solidFill>
                  <a:srgbClr val="FFFFFF"/>
                </a:solidFill>
                <a:latin typeface="Carlito"/>
                <a:cs typeface="Carlito"/>
              </a:rPr>
              <a:t> </a:t>
            </a:r>
            <a:r>
              <a:rPr sz="2000" b="1" dirty="0">
                <a:solidFill>
                  <a:srgbClr val="FFFFFF"/>
                </a:solidFill>
                <a:latin typeface="Carlito"/>
                <a:cs typeface="Carlito"/>
              </a:rPr>
              <a:t>Subject</a:t>
            </a:r>
            <a:endParaRPr sz="2000" dirty="0">
              <a:latin typeface="Carlito"/>
              <a:cs typeface="Carlito"/>
            </a:endParaRPr>
          </a:p>
        </p:txBody>
      </p:sp>
      <p:sp>
        <p:nvSpPr>
          <p:cNvPr id="49" name="object 49"/>
          <p:cNvSpPr txBox="1"/>
          <p:nvPr/>
        </p:nvSpPr>
        <p:spPr>
          <a:xfrm>
            <a:off x="5334000" y="4306061"/>
            <a:ext cx="914399" cy="320601"/>
          </a:xfrm>
          <a:prstGeom prst="rect">
            <a:avLst/>
          </a:prstGeom>
        </p:spPr>
        <p:txBody>
          <a:bodyPr vert="horz" wrap="square" lIns="0" tIns="12700" rIns="0" bIns="0" rtlCol="0">
            <a:spAutoFit/>
          </a:bodyPr>
          <a:lstStyle/>
          <a:p>
            <a:pPr marL="12700">
              <a:lnSpc>
                <a:spcPct val="100000"/>
              </a:lnSpc>
              <a:spcBef>
                <a:spcPts val="100"/>
              </a:spcBef>
            </a:pPr>
            <a:r>
              <a:rPr lang="en-US" sz="2000" b="1" spc="-165" dirty="0">
                <a:solidFill>
                  <a:srgbClr val="FFFFFF"/>
                </a:solidFill>
                <a:latin typeface="Carlito"/>
                <a:cs typeface="Carlito"/>
              </a:rPr>
              <a:t>    </a:t>
            </a:r>
            <a:r>
              <a:rPr sz="2000" b="1" spc="-165" dirty="0">
                <a:solidFill>
                  <a:srgbClr val="FFFFFF"/>
                </a:solidFill>
                <a:latin typeface="Carlito"/>
                <a:cs typeface="Carlito"/>
              </a:rPr>
              <a:t>T</a:t>
            </a:r>
            <a:r>
              <a:rPr sz="2000" b="1" spc="-5" dirty="0">
                <a:solidFill>
                  <a:srgbClr val="FFFFFF"/>
                </a:solidFill>
                <a:latin typeface="Carlito"/>
                <a:cs typeface="Carlito"/>
              </a:rPr>
              <a:t>e</a:t>
            </a:r>
            <a:r>
              <a:rPr sz="2000" b="1" spc="-25" dirty="0">
                <a:solidFill>
                  <a:srgbClr val="FFFFFF"/>
                </a:solidFill>
                <a:latin typeface="Carlito"/>
                <a:cs typeface="Carlito"/>
              </a:rPr>
              <a:t>s</a:t>
            </a:r>
            <a:r>
              <a:rPr sz="2000" b="1" dirty="0">
                <a:solidFill>
                  <a:srgbClr val="FFFFFF"/>
                </a:solidFill>
                <a:latin typeface="Carlito"/>
                <a:cs typeface="Carlito"/>
              </a:rPr>
              <a:t>t</a:t>
            </a:r>
            <a:endParaRPr sz="2000" dirty="0">
              <a:latin typeface="Carlito"/>
              <a:cs typeface="Carlito"/>
            </a:endParaRPr>
          </a:p>
        </p:txBody>
      </p:sp>
      <p:sp>
        <p:nvSpPr>
          <p:cNvPr id="55" name="object 55"/>
          <p:cNvSpPr txBox="1"/>
          <p:nvPr/>
        </p:nvSpPr>
        <p:spPr>
          <a:xfrm>
            <a:off x="6728586" y="3213048"/>
            <a:ext cx="1577214" cy="603370"/>
          </a:xfrm>
          <a:prstGeom prst="rect">
            <a:avLst/>
          </a:prstGeom>
        </p:spPr>
        <p:txBody>
          <a:bodyPr vert="horz" wrap="square" lIns="0" tIns="13335" rIns="0" bIns="0" rtlCol="0">
            <a:spAutoFit/>
          </a:bodyPr>
          <a:lstStyle/>
          <a:p>
            <a:pPr algn="ctr">
              <a:lnSpc>
                <a:spcPts val="2305"/>
              </a:lnSpc>
              <a:spcBef>
                <a:spcPts val="105"/>
              </a:spcBef>
            </a:pPr>
            <a:r>
              <a:rPr sz="2000" b="1" dirty="0">
                <a:solidFill>
                  <a:srgbClr val="FFFFFF"/>
                </a:solidFill>
                <a:latin typeface="Carlito"/>
                <a:cs typeface="Carlito"/>
              </a:rPr>
              <a:t>Add</a:t>
            </a:r>
            <a:r>
              <a:rPr sz="2000" b="1" spc="-90" dirty="0">
                <a:solidFill>
                  <a:srgbClr val="FFFFFF"/>
                </a:solidFill>
                <a:latin typeface="Carlito"/>
                <a:cs typeface="Carlito"/>
              </a:rPr>
              <a:t> </a:t>
            </a:r>
            <a:r>
              <a:rPr sz="2000" b="1" dirty="0">
                <a:solidFill>
                  <a:srgbClr val="FFFFFF"/>
                </a:solidFill>
                <a:latin typeface="Carlito"/>
                <a:cs typeface="Carlito"/>
              </a:rPr>
              <a:t>subject</a:t>
            </a:r>
            <a:endParaRPr sz="2000" dirty="0">
              <a:latin typeface="Carlito"/>
              <a:cs typeface="Carlito"/>
            </a:endParaRPr>
          </a:p>
          <a:p>
            <a:pPr marL="1270" algn="ctr">
              <a:lnSpc>
                <a:spcPts val="2305"/>
              </a:lnSpc>
            </a:pPr>
            <a:r>
              <a:rPr sz="2000" b="1" spc="-15" dirty="0">
                <a:solidFill>
                  <a:srgbClr val="FFFFFF"/>
                </a:solidFill>
                <a:latin typeface="Carlito"/>
                <a:cs typeface="Carlito"/>
              </a:rPr>
              <a:t>to</a:t>
            </a:r>
            <a:r>
              <a:rPr sz="2000" b="1" spc="-25" dirty="0">
                <a:solidFill>
                  <a:srgbClr val="FFFFFF"/>
                </a:solidFill>
                <a:latin typeface="Carlito"/>
                <a:cs typeface="Carlito"/>
              </a:rPr>
              <a:t> </a:t>
            </a:r>
            <a:r>
              <a:rPr sz="2000" b="1" spc="-5" dirty="0">
                <a:solidFill>
                  <a:srgbClr val="FFFFFF"/>
                </a:solidFill>
                <a:latin typeface="Carlito"/>
                <a:cs typeface="Carlito"/>
              </a:rPr>
              <a:t>cart</a:t>
            </a:r>
            <a:endParaRPr sz="2000" dirty="0">
              <a:latin typeface="Carlito"/>
              <a:cs typeface="Carlito"/>
            </a:endParaRPr>
          </a:p>
        </p:txBody>
      </p:sp>
      <p:sp>
        <p:nvSpPr>
          <p:cNvPr id="67" name="object 67"/>
          <p:cNvSpPr txBox="1"/>
          <p:nvPr/>
        </p:nvSpPr>
        <p:spPr>
          <a:xfrm>
            <a:off x="9661652" y="3352927"/>
            <a:ext cx="73850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FFFF"/>
                </a:solidFill>
                <a:latin typeface="Carlito"/>
                <a:cs typeface="Carlito"/>
              </a:rPr>
              <a:t>O</a:t>
            </a:r>
            <a:r>
              <a:rPr sz="2000" b="1" spc="-30" dirty="0">
                <a:solidFill>
                  <a:srgbClr val="FFFFFF"/>
                </a:solidFill>
                <a:latin typeface="Carlito"/>
                <a:cs typeface="Carlito"/>
              </a:rPr>
              <a:t>r</a:t>
            </a:r>
            <a:r>
              <a:rPr sz="2000" b="1" dirty="0">
                <a:solidFill>
                  <a:srgbClr val="FFFFFF"/>
                </a:solidFill>
                <a:latin typeface="Carlito"/>
                <a:cs typeface="Carlito"/>
              </a:rPr>
              <a:t>de</a:t>
            </a:r>
            <a:r>
              <a:rPr sz="2000" b="1" spc="-25" dirty="0">
                <a:solidFill>
                  <a:srgbClr val="FFFFFF"/>
                </a:solidFill>
                <a:latin typeface="Carlito"/>
                <a:cs typeface="Carlito"/>
              </a:rPr>
              <a:t>r</a:t>
            </a:r>
            <a:r>
              <a:rPr sz="2000" b="1" dirty="0">
                <a:solidFill>
                  <a:srgbClr val="FFFFFF"/>
                </a:solidFill>
                <a:latin typeface="Carlito"/>
                <a:cs typeface="Carlito"/>
              </a:rPr>
              <a:t>s</a:t>
            </a:r>
            <a:endParaRPr sz="2000" dirty="0">
              <a:latin typeface="Carlito"/>
              <a:cs typeface="Carlito"/>
            </a:endParaRPr>
          </a:p>
        </p:txBody>
      </p:sp>
      <p:sp>
        <p:nvSpPr>
          <p:cNvPr id="73" name="object 73"/>
          <p:cNvSpPr txBox="1"/>
          <p:nvPr/>
        </p:nvSpPr>
        <p:spPr>
          <a:xfrm>
            <a:off x="8557386" y="4166361"/>
            <a:ext cx="720090" cy="611505"/>
          </a:xfrm>
          <a:prstGeom prst="rect">
            <a:avLst/>
          </a:prstGeom>
        </p:spPr>
        <p:txBody>
          <a:bodyPr vert="horz" wrap="square" lIns="0" tIns="42545" rIns="0" bIns="0" rtlCol="0">
            <a:spAutoFit/>
          </a:bodyPr>
          <a:lstStyle/>
          <a:p>
            <a:pPr marL="20320" marR="5080" indent="-7620">
              <a:lnSpc>
                <a:spcPts val="2210"/>
              </a:lnSpc>
              <a:spcBef>
                <a:spcPts val="335"/>
              </a:spcBef>
            </a:pPr>
            <a:r>
              <a:rPr sz="2000" b="1" spc="-5" dirty="0">
                <a:solidFill>
                  <a:srgbClr val="FFFFFF"/>
                </a:solidFill>
                <a:latin typeface="Carlito"/>
                <a:cs typeface="Carlito"/>
              </a:rPr>
              <a:t>Canc</a:t>
            </a:r>
            <a:r>
              <a:rPr sz="2000" b="1" spc="5" dirty="0">
                <a:solidFill>
                  <a:srgbClr val="FFFFFF"/>
                </a:solidFill>
                <a:latin typeface="Carlito"/>
                <a:cs typeface="Carlito"/>
              </a:rPr>
              <a:t>e</a:t>
            </a:r>
            <a:r>
              <a:rPr sz="2000" b="1" dirty="0">
                <a:solidFill>
                  <a:srgbClr val="FFFFFF"/>
                </a:solidFill>
                <a:latin typeface="Carlito"/>
                <a:cs typeface="Carlito"/>
              </a:rPr>
              <a:t>l  o</a:t>
            </a:r>
            <a:r>
              <a:rPr sz="2000" b="1" spc="-20" dirty="0">
                <a:solidFill>
                  <a:srgbClr val="FFFFFF"/>
                </a:solidFill>
                <a:latin typeface="Carlito"/>
                <a:cs typeface="Carlito"/>
              </a:rPr>
              <a:t>r</a:t>
            </a:r>
            <a:r>
              <a:rPr sz="2000" b="1" dirty="0">
                <a:solidFill>
                  <a:srgbClr val="FFFFFF"/>
                </a:solidFill>
                <a:latin typeface="Carlito"/>
                <a:cs typeface="Carlito"/>
              </a:rPr>
              <a:t>d</a:t>
            </a:r>
            <a:r>
              <a:rPr sz="2000" b="1" spc="-5" dirty="0">
                <a:solidFill>
                  <a:srgbClr val="FFFFFF"/>
                </a:solidFill>
                <a:latin typeface="Carlito"/>
                <a:cs typeface="Carlito"/>
              </a:rPr>
              <a:t>e</a:t>
            </a:r>
            <a:r>
              <a:rPr sz="2000" b="1" spc="-25" dirty="0">
                <a:solidFill>
                  <a:srgbClr val="FFFFFF"/>
                </a:solidFill>
                <a:latin typeface="Carlito"/>
                <a:cs typeface="Carlito"/>
              </a:rPr>
              <a:t>r</a:t>
            </a:r>
            <a:r>
              <a:rPr sz="2000" b="1" dirty="0">
                <a:solidFill>
                  <a:srgbClr val="FFFFFF"/>
                </a:solidFill>
                <a:latin typeface="Carlito"/>
                <a:cs typeface="Carlito"/>
              </a:rPr>
              <a:t>s</a:t>
            </a:r>
            <a:endParaRPr sz="2000" dirty="0">
              <a:latin typeface="Carlito"/>
              <a:cs typeface="Carlito"/>
            </a:endParaRPr>
          </a:p>
        </p:txBody>
      </p:sp>
      <p:sp>
        <p:nvSpPr>
          <p:cNvPr id="85" name="object 85"/>
          <p:cNvSpPr txBox="1"/>
          <p:nvPr/>
        </p:nvSpPr>
        <p:spPr>
          <a:xfrm>
            <a:off x="10955273" y="3213049"/>
            <a:ext cx="805180" cy="612140"/>
          </a:xfrm>
          <a:prstGeom prst="rect">
            <a:avLst/>
          </a:prstGeom>
        </p:spPr>
        <p:txBody>
          <a:bodyPr vert="horz" wrap="square" lIns="0" tIns="13335" rIns="0" bIns="0" rtlCol="0">
            <a:spAutoFit/>
          </a:bodyPr>
          <a:lstStyle/>
          <a:p>
            <a:pPr marL="1270" algn="ctr">
              <a:lnSpc>
                <a:spcPts val="2305"/>
              </a:lnSpc>
              <a:spcBef>
                <a:spcPts val="105"/>
              </a:spcBef>
            </a:pPr>
            <a:r>
              <a:rPr sz="2000" b="1" dirty="0">
                <a:solidFill>
                  <a:srgbClr val="FFFFFF"/>
                </a:solidFill>
                <a:latin typeface="Carlito"/>
                <a:cs typeface="Carlito"/>
              </a:rPr>
              <a:t>Help</a:t>
            </a:r>
            <a:endParaRPr sz="2000" dirty="0">
              <a:latin typeface="Carlito"/>
              <a:cs typeface="Carlito"/>
            </a:endParaRPr>
          </a:p>
          <a:p>
            <a:pPr algn="ctr">
              <a:lnSpc>
                <a:spcPts val="2305"/>
              </a:lnSpc>
            </a:pPr>
            <a:r>
              <a:rPr sz="2000" b="1" dirty="0">
                <a:solidFill>
                  <a:srgbClr val="FFFFFF"/>
                </a:solidFill>
                <a:latin typeface="Carlito"/>
                <a:cs typeface="Carlito"/>
              </a:rPr>
              <a:t>Section</a:t>
            </a:r>
            <a:endParaRPr sz="2000" dirty="0">
              <a:latin typeface="Carlito"/>
              <a:cs typeface="Carlito"/>
            </a:endParaRPr>
          </a:p>
        </p:txBody>
      </p:sp>
      <p:sp>
        <p:nvSpPr>
          <p:cNvPr id="3" name="Rectangle 2">
            <a:extLst>
              <a:ext uri="{FF2B5EF4-FFF2-40B4-BE49-F238E27FC236}">
                <a16:creationId xmlns:a16="http://schemas.microsoft.com/office/drawing/2014/main" id="{0ACA9707-8CC3-170E-0E1F-FCE22FE1440C}"/>
              </a:ext>
            </a:extLst>
          </p:cNvPr>
          <p:cNvSpPr/>
          <p:nvPr/>
        </p:nvSpPr>
        <p:spPr>
          <a:xfrm>
            <a:off x="3529781" y="2240369"/>
            <a:ext cx="4114800" cy="810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Machine Learning Module</a:t>
            </a:r>
          </a:p>
        </p:txBody>
      </p:sp>
      <p:sp>
        <p:nvSpPr>
          <p:cNvPr id="4" name="Rectangle 3">
            <a:extLst>
              <a:ext uri="{FF2B5EF4-FFF2-40B4-BE49-F238E27FC236}">
                <a16:creationId xmlns:a16="http://schemas.microsoft.com/office/drawing/2014/main" id="{811F3898-B6D1-9379-80FF-D60560EE33F3}"/>
              </a:ext>
            </a:extLst>
          </p:cNvPr>
          <p:cNvSpPr/>
          <p:nvPr/>
        </p:nvSpPr>
        <p:spPr>
          <a:xfrm>
            <a:off x="4259396" y="3496169"/>
            <a:ext cx="2362200" cy="772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SVM</a:t>
            </a:r>
          </a:p>
        </p:txBody>
      </p:sp>
      <p:sp>
        <p:nvSpPr>
          <p:cNvPr id="5" name="Rectangle 4">
            <a:extLst>
              <a:ext uri="{FF2B5EF4-FFF2-40B4-BE49-F238E27FC236}">
                <a16:creationId xmlns:a16="http://schemas.microsoft.com/office/drawing/2014/main" id="{A94EEA69-215F-1B81-EDF1-E7527639E729}"/>
              </a:ext>
            </a:extLst>
          </p:cNvPr>
          <p:cNvSpPr/>
          <p:nvPr/>
        </p:nvSpPr>
        <p:spPr>
          <a:xfrm>
            <a:off x="4302046" y="4714251"/>
            <a:ext cx="233884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Detection / Classify</a:t>
            </a:r>
          </a:p>
        </p:txBody>
      </p:sp>
      <p:cxnSp>
        <p:nvCxnSpPr>
          <p:cNvPr id="8" name="Straight Connector 7">
            <a:extLst>
              <a:ext uri="{FF2B5EF4-FFF2-40B4-BE49-F238E27FC236}">
                <a16:creationId xmlns:a16="http://schemas.microsoft.com/office/drawing/2014/main" id="{ED2965F4-4C52-F3B6-D6FF-1DBEA9E51CEC}"/>
              </a:ext>
            </a:extLst>
          </p:cNvPr>
          <p:cNvCxnSpPr>
            <a:cxnSpLocks/>
          </p:cNvCxnSpPr>
          <p:nvPr/>
        </p:nvCxnSpPr>
        <p:spPr>
          <a:xfrm>
            <a:off x="5471469" y="3051050"/>
            <a:ext cx="0" cy="44511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0BBE123-266A-552A-2E95-E630F5BF0B95}"/>
              </a:ext>
            </a:extLst>
          </p:cNvPr>
          <p:cNvCxnSpPr>
            <a:cxnSpLocks/>
            <a:stCxn id="4" idx="2"/>
            <a:endCxn id="5" idx="0"/>
          </p:cNvCxnSpPr>
          <p:nvPr/>
        </p:nvCxnSpPr>
        <p:spPr>
          <a:xfrm>
            <a:off x="5440496" y="4269131"/>
            <a:ext cx="30974" cy="445120"/>
          </a:xfrm>
          <a:prstGeom prst="line">
            <a:avLst/>
          </a:prstGeom>
        </p:spPr>
        <p:style>
          <a:lnRef idx="1">
            <a:schemeClr val="dk1"/>
          </a:lnRef>
          <a:fillRef idx="0">
            <a:schemeClr val="dk1"/>
          </a:fillRef>
          <a:effectRef idx="0">
            <a:schemeClr val="dk1"/>
          </a:effectRef>
          <a:fontRef idx="minor">
            <a:schemeClr val="tx1"/>
          </a:fontRef>
        </p:style>
      </p:cxnSp>
      <p:pic>
        <p:nvPicPr>
          <p:cNvPr id="6" name="Picture 5" descr="gangamai-college-of-engineering-dhule-logo.jpg">
            <a:extLst>
              <a:ext uri="{FF2B5EF4-FFF2-40B4-BE49-F238E27FC236}">
                <a16:creationId xmlns:a16="http://schemas.microsoft.com/office/drawing/2014/main" id="{30187227-E107-266B-CC3C-024A54F711FB}"/>
              </a:ext>
            </a:extLst>
          </p:cNvPr>
          <p:cNvPicPr>
            <a:picLocks noChangeAspect="1"/>
          </p:cNvPicPr>
          <p:nvPr/>
        </p:nvPicPr>
        <p:blipFill>
          <a:blip r:embed="rId2" cstate="print"/>
          <a:stretch>
            <a:fillRect/>
          </a:stretch>
        </p:blipFill>
        <p:spPr>
          <a:xfrm>
            <a:off x="11333197" y="-76200"/>
            <a:ext cx="847578" cy="612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A4A8-2660-6C4B-045D-C87EB15A4CBF}"/>
              </a:ext>
            </a:extLst>
          </p:cNvPr>
          <p:cNvSpPr>
            <a:spLocks noGrp="1"/>
          </p:cNvSpPr>
          <p:nvPr>
            <p:ph type="title"/>
          </p:nvPr>
        </p:nvSpPr>
        <p:spPr>
          <a:xfrm>
            <a:off x="3810000" y="914400"/>
            <a:ext cx="5108448" cy="738664"/>
          </a:xfrm>
        </p:spPr>
        <p:txBody>
          <a:bodyPr/>
          <a:lstStyle/>
          <a:p>
            <a:r>
              <a:rPr lang="en-IN" sz="4800" dirty="0"/>
              <a:t>Proposed System</a:t>
            </a:r>
          </a:p>
        </p:txBody>
      </p:sp>
      <p:sp>
        <p:nvSpPr>
          <p:cNvPr id="3" name="Text Placeholder 2">
            <a:extLst>
              <a:ext uri="{FF2B5EF4-FFF2-40B4-BE49-F238E27FC236}">
                <a16:creationId xmlns:a16="http://schemas.microsoft.com/office/drawing/2014/main" id="{DE4BFB92-77B6-2C2B-089F-0CFB0EC9A67D}"/>
              </a:ext>
            </a:extLst>
          </p:cNvPr>
          <p:cNvSpPr>
            <a:spLocks noGrp="1"/>
          </p:cNvSpPr>
          <p:nvPr>
            <p:ph type="body" idx="1"/>
          </p:nvPr>
        </p:nvSpPr>
        <p:spPr>
          <a:xfrm>
            <a:off x="1021714" y="2339466"/>
            <a:ext cx="10148570" cy="1846659"/>
          </a:xfrm>
        </p:spPr>
        <p:txBody>
          <a:bodyPr/>
          <a:lstStyle/>
          <a:p>
            <a:pPr marL="285750" indent="-285750">
              <a:buFont typeface="Wingdings" panose="05000000000000000000" pitchFamily="2" charset="2"/>
              <a:buChar char="Ø"/>
            </a:pPr>
            <a:r>
              <a:rPr lang="en-IN" sz="2400" dirty="0"/>
              <a:t>The proposed system employes machine learning to avoid human intervention.</a:t>
            </a:r>
          </a:p>
          <a:p>
            <a:pPr marL="285750" indent="-285750">
              <a:buFont typeface="Wingdings" panose="05000000000000000000" pitchFamily="2" charset="2"/>
              <a:buChar char="Ø"/>
            </a:pPr>
            <a:r>
              <a:rPr lang="en-IN" sz="2400" dirty="0"/>
              <a:t>A dataset containing cyberbullying and non-cyberbullying comments is used to train the machine learning module using the python.</a:t>
            </a:r>
          </a:p>
          <a:p>
            <a:pPr marL="285750" indent="-285750">
              <a:buFont typeface="Wingdings" panose="05000000000000000000" pitchFamily="2" charset="2"/>
              <a:buChar char="Ø"/>
            </a:pPr>
            <a:r>
              <a:rPr lang="en-IN" sz="2400" dirty="0"/>
              <a:t>SVM algorithm is used for detecting abusive comments and messages in social mesia.</a:t>
            </a:r>
          </a:p>
        </p:txBody>
      </p:sp>
      <p:pic>
        <p:nvPicPr>
          <p:cNvPr id="4" name="Picture 3" descr="gangamai-college-of-engineering-dhule-logo.jpg">
            <a:extLst>
              <a:ext uri="{FF2B5EF4-FFF2-40B4-BE49-F238E27FC236}">
                <a16:creationId xmlns:a16="http://schemas.microsoft.com/office/drawing/2014/main" id="{CCB34B5F-75A4-BADB-E71D-03524F6DBA8E}"/>
              </a:ext>
            </a:extLst>
          </p:cNvPr>
          <p:cNvPicPr>
            <a:picLocks noChangeAspect="1"/>
          </p:cNvPicPr>
          <p:nvPr/>
        </p:nvPicPr>
        <p:blipFill>
          <a:blip r:embed="rId2" cstate="print"/>
          <a:stretch>
            <a:fillRect/>
          </a:stretch>
        </p:blipFill>
        <p:spPr>
          <a:xfrm>
            <a:off x="10515600" y="152400"/>
            <a:ext cx="1447800" cy="1045633"/>
          </a:xfrm>
          <a:prstGeom prst="rect">
            <a:avLst/>
          </a:prstGeom>
        </p:spPr>
      </p:pic>
    </p:spTree>
    <p:extLst>
      <p:ext uri="{BB962C8B-B14F-4D97-AF65-F5344CB8AC3E}">
        <p14:creationId xmlns:p14="http://schemas.microsoft.com/office/powerpoint/2010/main" val="229322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2515-F58F-F39B-433B-5EC7BA5C2CDF}"/>
              </a:ext>
            </a:extLst>
          </p:cNvPr>
          <p:cNvSpPr>
            <a:spLocks noGrp="1"/>
          </p:cNvSpPr>
          <p:nvPr>
            <p:ph type="title"/>
          </p:nvPr>
        </p:nvSpPr>
        <p:spPr>
          <a:xfrm>
            <a:off x="3541775" y="487756"/>
            <a:ext cx="5108448" cy="738664"/>
          </a:xfrm>
        </p:spPr>
        <p:txBody>
          <a:bodyPr/>
          <a:lstStyle/>
          <a:p>
            <a:pPr algn="ctr"/>
            <a:r>
              <a:rPr lang="en-IN" sz="4800" dirty="0"/>
              <a:t>Level 1 DFD</a:t>
            </a:r>
          </a:p>
        </p:txBody>
      </p:sp>
      <p:sp>
        <p:nvSpPr>
          <p:cNvPr id="3" name="Text Placeholder 2">
            <a:extLst>
              <a:ext uri="{FF2B5EF4-FFF2-40B4-BE49-F238E27FC236}">
                <a16:creationId xmlns:a16="http://schemas.microsoft.com/office/drawing/2014/main" id="{16F36599-C87A-3FF4-40BC-8499B0F704E0}"/>
              </a:ext>
            </a:extLst>
          </p:cNvPr>
          <p:cNvSpPr>
            <a:spLocks noGrp="1"/>
          </p:cNvSpPr>
          <p:nvPr>
            <p:ph type="body" idx="1"/>
          </p:nvPr>
        </p:nvSpPr>
        <p:spPr>
          <a:xfrm>
            <a:off x="1066800" y="2406291"/>
            <a:ext cx="10148570" cy="3046988"/>
          </a:xfrm>
        </p:spPr>
        <p:txBody>
          <a:bodyPr/>
          <a:lstStyle/>
          <a:p>
            <a:r>
              <a:rPr lang="en-IN" dirty="0"/>
              <a:t>			                       </a:t>
            </a:r>
            <a:r>
              <a:rPr lang="en-IN" sz="1200" dirty="0"/>
              <a:t>Segmented data</a:t>
            </a:r>
          </a:p>
          <a:p>
            <a:endParaRPr lang="en-IN" sz="1200" dirty="0"/>
          </a:p>
          <a:p>
            <a:r>
              <a:rPr lang="en-IN" sz="1200" dirty="0"/>
              <a:t>Preprocessed </a:t>
            </a:r>
          </a:p>
          <a:p>
            <a:r>
              <a:rPr lang="en-IN" sz="1200" dirty="0"/>
              <a:t>Data	</a:t>
            </a:r>
            <a:r>
              <a:rPr lang="en-IN" dirty="0"/>
              <a:t>								</a:t>
            </a:r>
            <a:r>
              <a:rPr lang="en-IN" sz="1200" dirty="0"/>
              <a:t>Feature vectors</a:t>
            </a:r>
          </a:p>
          <a:p>
            <a:endParaRPr lang="en-IN" dirty="0"/>
          </a:p>
          <a:p>
            <a:r>
              <a:rPr lang="en-IN" dirty="0"/>
              <a:t>						</a:t>
            </a:r>
            <a:r>
              <a:rPr lang="en-IN" sz="1200" dirty="0"/>
              <a:t>                   Request</a:t>
            </a:r>
          </a:p>
          <a:p>
            <a:r>
              <a:rPr lang="en-IN" sz="1200" dirty="0"/>
              <a:t>F						                   Response</a:t>
            </a:r>
          </a:p>
          <a:p>
            <a:endParaRPr lang="en-IN" dirty="0"/>
          </a:p>
          <a:p>
            <a:endParaRPr lang="en-IN" dirty="0"/>
          </a:p>
          <a:p>
            <a:r>
              <a:rPr lang="en-IN" sz="1200" dirty="0"/>
              <a:t>Comments </a:t>
            </a:r>
          </a:p>
          <a:p>
            <a:r>
              <a:rPr lang="en-IN" sz="1200" dirty="0"/>
              <a:t>and </a:t>
            </a:r>
          </a:p>
          <a:p>
            <a:r>
              <a:rPr lang="en-IN" sz="1200" dirty="0"/>
              <a:t>Messages									Result</a:t>
            </a:r>
          </a:p>
          <a:p>
            <a:endParaRPr lang="en-IN" dirty="0"/>
          </a:p>
        </p:txBody>
      </p:sp>
      <p:sp>
        <p:nvSpPr>
          <p:cNvPr id="4" name="Oval 3">
            <a:extLst>
              <a:ext uri="{FF2B5EF4-FFF2-40B4-BE49-F238E27FC236}">
                <a16:creationId xmlns:a16="http://schemas.microsoft.com/office/drawing/2014/main" id="{014ECFAE-DE47-E1AF-2D62-279BD47073B8}"/>
              </a:ext>
            </a:extLst>
          </p:cNvPr>
          <p:cNvSpPr/>
          <p:nvPr/>
        </p:nvSpPr>
        <p:spPr>
          <a:xfrm>
            <a:off x="1200179" y="3607462"/>
            <a:ext cx="1626398"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Preprocessing</a:t>
            </a:r>
          </a:p>
        </p:txBody>
      </p:sp>
      <p:sp>
        <p:nvSpPr>
          <p:cNvPr id="5" name="Oval 4">
            <a:extLst>
              <a:ext uri="{FF2B5EF4-FFF2-40B4-BE49-F238E27FC236}">
                <a16:creationId xmlns:a16="http://schemas.microsoft.com/office/drawing/2014/main" id="{B7B0EA7F-FD2C-6240-C2CD-92F269E6F88B}"/>
              </a:ext>
            </a:extLst>
          </p:cNvPr>
          <p:cNvSpPr/>
          <p:nvPr/>
        </p:nvSpPr>
        <p:spPr>
          <a:xfrm>
            <a:off x="8039941" y="3601323"/>
            <a:ext cx="1656577"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SVM Classifier</a:t>
            </a:r>
          </a:p>
        </p:txBody>
      </p:sp>
      <p:sp>
        <p:nvSpPr>
          <p:cNvPr id="6" name="Oval 5">
            <a:extLst>
              <a:ext uri="{FF2B5EF4-FFF2-40B4-BE49-F238E27FC236}">
                <a16:creationId xmlns:a16="http://schemas.microsoft.com/office/drawing/2014/main" id="{F53FCD4C-02D5-3797-0A63-966C6B3C32DC}"/>
              </a:ext>
            </a:extLst>
          </p:cNvPr>
          <p:cNvSpPr/>
          <p:nvPr/>
        </p:nvSpPr>
        <p:spPr>
          <a:xfrm>
            <a:off x="2582422" y="2399598"/>
            <a:ext cx="1600199"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Segmentation</a:t>
            </a:r>
          </a:p>
        </p:txBody>
      </p:sp>
      <p:sp>
        <p:nvSpPr>
          <p:cNvPr id="7" name="Oval 6">
            <a:extLst>
              <a:ext uri="{FF2B5EF4-FFF2-40B4-BE49-F238E27FC236}">
                <a16:creationId xmlns:a16="http://schemas.microsoft.com/office/drawing/2014/main" id="{D81FB3A6-AED0-539A-2014-313BFE667A06}"/>
              </a:ext>
            </a:extLst>
          </p:cNvPr>
          <p:cNvSpPr/>
          <p:nvPr/>
        </p:nvSpPr>
        <p:spPr>
          <a:xfrm>
            <a:off x="7068776" y="2401354"/>
            <a:ext cx="1600199" cy="707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Feature Extraction</a:t>
            </a:r>
          </a:p>
        </p:txBody>
      </p:sp>
      <p:sp>
        <p:nvSpPr>
          <p:cNvPr id="8" name="Rectangle 7">
            <a:extLst>
              <a:ext uri="{FF2B5EF4-FFF2-40B4-BE49-F238E27FC236}">
                <a16:creationId xmlns:a16="http://schemas.microsoft.com/office/drawing/2014/main" id="{93BBD8B4-807B-4A0F-ABFD-3312E9F85303}"/>
              </a:ext>
            </a:extLst>
          </p:cNvPr>
          <p:cNvSpPr/>
          <p:nvPr/>
        </p:nvSpPr>
        <p:spPr>
          <a:xfrm>
            <a:off x="4781060" y="3719438"/>
            <a:ext cx="2249423" cy="60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Machine Learning Module</a:t>
            </a:r>
          </a:p>
        </p:txBody>
      </p:sp>
      <p:sp>
        <p:nvSpPr>
          <p:cNvPr id="9" name="Rectangle 8">
            <a:extLst>
              <a:ext uri="{FF2B5EF4-FFF2-40B4-BE49-F238E27FC236}">
                <a16:creationId xmlns:a16="http://schemas.microsoft.com/office/drawing/2014/main" id="{1750D54D-362D-03EC-413E-849446A7E15C}"/>
              </a:ext>
            </a:extLst>
          </p:cNvPr>
          <p:cNvSpPr/>
          <p:nvPr/>
        </p:nvSpPr>
        <p:spPr>
          <a:xfrm>
            <a:off x="4781060" y="4651581"/>
            <a:ext cx="2249423" cy="60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User</a:t>
            </a:r>
          </a:p>
        </p:txBody>
      </p:sp>
      <p:cxnSp>
        <p:nvCxnSpPr>
          <p:cNvPr id="14" name="Straight Connector 13">
            <a:extLst>
              <a:ext uri="{FF2B5EF4-FFF2-40B4-BE49-F238E27FC236}">
                <a16:creationId xmlns:a16="http://schemas.microsoft.com/office/drawing/2014/main" id="{A5053545-844E-77F3-5B08-341813813986}"/>
              </a:ext>
            </a:extLst>
          </p:cNvPr>
          <p:cNvCxnSpPr>
            <a:cxnSpLocks/>
            <a:endCxn id="4" idx="0"/>
          </p:cNvCxnSpPr>
          <p:nvPr/>
        </p:nvCxnSpPr>
        <p:spPr>
          <a:xfrm>
            <a:off x="2013378" y="2696369"/>
            <a:ext cx="0" cy="9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18D782-9A69-4E98-AE51-56E2C3F1E098}"/>
              </a:ext>
            </a:extLst>
          </p:cNvPr>
          <p:cNvCxnSpPr>
            <a:cxnSpLocks/>
          </p:cNvCxnSpPr>
          <p:nvPr/>
        </p:nvCxnSpPr>
        <p:spPr>
          <a:xfrm>
            <a:off x="2013378" y="2713703"/>
            <a:ext cx="543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7AA0E6-D7EA-D75C-BBFB-05BF2B80F4C3}"/>
              </a:ext>
            </a:extLst>
          </p:cNvPr>
          <p:cNvCxnSpPr>
            <a:cxnSpLocks/>
            <a:endCxn id="7" idx="2"/>
          </p:cNvCxnSpPr>
          <p:nvPr/>
        </p:nvCxnSpPr>
        <p:spPr>
          <a:xfrm>
            <a:off x="4220914" y="2749593"/>
            <a:ext cx="2847862" cy="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3C2057-DDEB-C6B4-427B-D8F53C07545C}"/>
              </a:ext>
            </a:extLst>
          </p:cNvPr>
          <p:cNvCxnSpPr/>
          <p:nvPr/>
        </p:nvCxnSpPr>
        <p:spPr>
          <a:xfrm>
            <a:off x="8668975" y="2768930"/>
            <a:ext cx="475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AEE564-2154-D2C9-6427-A4D596F58831}"/>
              </a:ext>
            </a:extLst>
          </p:cNvPr>
          <p:cNvCxnSpPr/>
          <p:nvPr/>
        </p:nvCxnSpPr>
        <p:spPr>
          <a:xfrm>
            <a:off x="9144000" y="2768930"/>
            <a:ext cx="0" cy="759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1B4F3E-BA7A-DC3E-C72C-C08EB38BA554}"/>
              </a:ext>
            </a:extLst>
          </p:cNvPr>
          <p:cNvCxnSpPr>
            <a:cxnSpLocks/>
          </p:cNvCxnSpPr>
          <p:nvPr/>
        </p:nvCxnSpPr>
        <p:spPr>
          <a:xfrm>
            <a:off x="9144000" y="4266774"/>
            <a:ext cx="0" cy="83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FBDFB4B-040E-E3CE-59E9-F241F0598750}"/>
              </a:ext>
            </a:extLst>
          </p:cNvPr>
          <p:cNvCxnSpPr/>
          <p:nvPr/>
        </p:nvCxnSpPr>
        <p:spPr>
          <a:xfrm flipH="1">
            <a:off x="7068776" y="5105400"/>
            <a:ext cx="2075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36037F-3686-30EE-3FDF-5211D313A3EA}"/>
              </a:ext>
            </a:extLst>
          </p:cNvPr>
          <p:cNvCxnSpPr>
            <a:stCxn id="9" idx="1"/>
          </p:cNvCxnSpPr>
          <p:nvPr/>
        </p:nvCxnSpPr>
        <p:spPr>
          <a:xfrm flipH="1">
            <a:off x="1898718" y="4952566"/>
            <a:ext cx="28823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F8B8C1A-228F-1EB7-5159-527059FDC7F4}"/>
              </a:ext>
            </a:extLst>
          </p:cNvPr>
          <p:cNvCxnSpPr>
            <a:cxnSpLocks/>
          </p:cNvCxnSpPr>
          <p:nvPr/>
        </p:nvCxnSpPr>
        <p:spPr>
          <a:xfrm flipV="1">
            <a:off x="1898718" y="4386083"/>
            <a:ext cx="0" cy="566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EC557A1-91FF-81F3-655A-26A21AADF4F7}"/>
              </a:ext>
            </a:extLst>
          </p:cNvPr>
          <p:cNvCxnSpPr>
            <a:cxnSpLocks/>
          </p:cNvCxnSpPr>
          <p:nvPr/>
        </p:nvCxnSpPr>
        <p:spPr>
          <a:xfrm flipH="1">
            <a:off x="7068776" y="3886200"/>
            <a:ext cx="1037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E225AEC-659C-4676-5723-E9C7DA7AFD98}"/>
              </a:ext>
            </a:extLst>
          </p:cNvPr>
          <p:cNvCxnSpPr>
            <a:cxnSpLocks/>
          </p:cNvCxnSpPr>
          <p:nvPr/>
        </p:nvCxnSpPr>
        <p:spPr>
          <a:xfrm>
            <a:off x="7030483" y="4114800"/>
            <a:ext cx="1037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5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FF7E-501F-D85D-ECBA-59155301A78C}"/>
              </a:ext>
            </a:extLst>
          </p:cNvPr>
          <p:cNvSpPr>
            <a:spLocks noGrp="1"/>
          </p:cNvSpPr>
          <p:nvPr>
            <p:ph type="title"/>
          </p:nvPr>
        </p:nvSpPr>
        <p:spPr>
          <a:xfrm>
            <a:off x="3541775" y="487756"/>
            <a:ext cx="5108448" cy="738664"/>
          </a:xfrm>
        </p:spPr>
        <p:txBody>
          <a:bodyPr/>
          <a:lstStyle/>
          <a:p>
            <a:pPr algn="ctr"/>
            <a:r>
              <a:rPr lang="en-IN" sz="4800" dirty="0"/>
              <a:t>ER Diagram</a:t>
            </a:r>
          </a:p>
        </p:txBody>
      </p:sp>
      <p:sp>
        <p:nvSpPr>
          <p:cNvPr id="4" name="Rectangle 3">
            <a:extLst>
              <a:ext uri="{FF2B5EF4-FFF2-40B4-BE49-F238E27FC236}">
                <a16:creationId xmlns:a16="http://schemas.microsoft.com/office/drawing/2014/main" id="{F0553208-D706-ADCD-2F0C-3CCDEEC2B336}"/>
              </a:ext>
            </a:extLst>
          </p:cNvPr>
          <p:cNvSpPr/>
          <p:nvPr/>
        </p:nvSpPr>
        <p:spPr>
          <a:xfrm>
            <a:off x="5470003" y="2877141"/>
            <a:ext cx="1868696" cy="430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User</a:t>
            </a:r>
          </a:p>
        </p:txBody>
      </p:sp>
      <p:sp>
        <p:nvSpPr>
          <p:cNvPr id="5" name="Oval 4">
            <a:extLst>
              <a:ext uri="{FF2B5EF4-FFF2-40B4-BE49-F238E27FC236}">
                <a16:creationId xmlns:a16="http://schemas.microsoft.com/office/drawing/2014/main" id="{557F6CF7-E6EE-EE1F-545E-65767B758AC4}"/>
              </a:ext>
            </a:extLst>
          </p:cNvPr>
          <p:cNvSpPr/>
          <p:nvPr/>
        </p:nvSpPr>
        <p:spPr>
          <a:xfrm>
            <a:off x="2990643" y="2381994"/>
            <a:ext cx="2209800" cy="71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Register User</a:t>
            </a:r>
          </a:p>
        </p:txBody>
      </p:sp>
      <p:sp>
        <p:nvSpPr>
          <p:cNvPr id="6" name="Oval 5">
            <a:extLst>
              <a:ext uri="{FF2B5EF4-FFF2-40B4-BE49-F238E27FC236}">
                <a16:creationId xmlns:a16="http://schemas.microsoft.com/office/drawing/2014/main" id="{6F05A043-552F-266D-078B-8587D177AA90}"/>
              </a:ext>
            </a:extLst>
          </p:cNvPr>
          <p:cNvSpPr/>
          <p:nvPr/>
        </p:nvSpPr>
        <p:spPr>
          <a:xfrm>
            <a:off x="5334030" y="1757651"/>
            <a:ext cx="1968775" cy="688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User id</a:t>
            </a:r>
          </a:p>
        </p:txBody>
      </p:sp>
      <p:sp>
        <p:nvSpPr>
          <p:cNvPr id="7" name="Oval 6">
            <a:extLst>
              <a:ext uri="{FF2B5EF4-FFF2-40B4-BE49-F238E27FC236}">
                <a16:creationId xmlns:a16="http://schemas.microsoft.com/office/drawing/2014/main" id="{276B7D81-DD5D-2B0E-BA8B-2189D33C0CAA}"/>
              </a:ext>
            </a:extLst>
          </p:cNvPr>
          <p:cNvSpPr/>
          <p:nvPr/>
        </p:nvSpPr>
        <p:spPr>
          <a:xfrm>
            <a:off x="7279319" y="2205850"/>
            <a:ext cx="2166973" cy="71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Password</a:t>
            </a:r>
          </a:p>
        </p:txBody>
      </p:sp>
      <p:sp>
        <p:nvSpPr>
          <p:cNvPr id="8" name="Diamond 7">
            <a:extLst>
              <a:ext uri="{FF2B5EF4-FFF2-40B4-BE49-F238E27FC236}">
                <a16:creationId xmlns:a16="http://schemas.microsoft.com/office/drawing/2014/main" id="{78BAC3CD-800C-9632-A306-51ED153F2436}"/>
              </a:ext>
            </a:extLst>
          </p:cNvPr>
          <p:cNvSpPr/>
          <p:nvPr/>
        </p:nvSpPr>
        <p:spPr>
          <a:xfrm>
            <a:off x="5383887" y="3618310"/>
            <a:ext cx="1968776" cy="755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View Page</a:t>
            </a:r>
          </a:p>
        </p:txBody>
      </p:sp>
      <p:sp>
        <p:nvSpPr>
          <p:cNvPr id="9" name="Rectangle 8">
            <a:extLst>
              <a:ext uri="{FF2B5EF4-FFF2-40B4-BE49-F238E27FC236}">
                <a16:creationId xmlns:a16="http://schemas.microsoft.com/office/drawing/2014/main" id="{67C6A024-976B-4205-2D0C-F4D6934B2AA4}"/>
              </a:ext>
            </a:extLst>
          </p:cNvPr>
          <p:cNvSpPr/>
          <p:nvPr/>
        </p:nvSpPr>
        <p:spPr>
          <a:xfrm>
            <a:off x="5380097" y="4555409"/>
            <a:ext cx="1990997" cy="522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Post Text Data</a:t>
            </a:r>
          </a:p>
        </p:txBody>
      </p:sp>
      <p:sp>
        <p:nvSpPr>
          <p:cNvPr id="10" name="Oval 9">
            <a:extLst>
              <a:ext uri="{FF2B5EF4-FFF2-40B4-BE49-F238E27FC236}">
                <a16:creationId xmlns:a16="http://schemas.microsoft.com/office/drawing/2014/main" id="{B3AE6356-F0FE-30F2-A771-E829261C0E28}"/>
              </a:ext>
            </a:extLst>
          </p:cNvPr>
          <p:cNvSpPr/>
          <p:nvPr/>
        </p:nvSpPr>
        <p:spPr>
          <a:xfrm>
            <a:off x="3733800" y="5399139"/>
            <a:ext cx="2209800" cy="827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Bullyling</a:t>
            </a:r>
          </a:p>
        </p:txBody>
      </p:sp>
      <p:sp>
        <p:nvSpPr>
          <p:cNvPr id="11" name="Oval 10">
            <a:extLst>
              <a:ext uri="{FF2B5EF4-FFF2-40B4-BE49-F238E27FC236}">
                <a16:creationId xmlns:a16="http://schemas.microsoft.com/office/drawing/2014/main" id="{F2B8FA3A-DE4A-C649-6874-95302E75D115}"/>
              </a:ext>
            </a:extLst>
          </p:cNvPr>
          <p:cNvSpPr/>
          <p:nvPr/>
        </p:nvSpPr>
        <p:spPr>
          <a:xfrm>
            <a:off x="6483247" y="5416346"/>
            <a:ext cx="2166976" cy="827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Non-Bullying</a:t>
            </a:r>
          </a:p>
        </p:txBody>
      </p:sp>
      <p:cxnSp>
        <p:nvCxnSpPr>
          <p:cNvPr id="13" name="Straight Arrow Connector 12">
            <a:extLst>
              <a:ext uri="{FF2B5EF4-FFF2-40B4-BE49-F238E27FC236}">
                <a16:creationId xmlns:a16="http://schemas.microsoft.com/office/drawing/2014/main" id="{66EBB04F-3968-BCAC-DA6B-49385AA6E331}"/>
              </a:ext>
            </a:extLst>
          </p:cNvPr>
          <p:cNvCxnSpPr/>
          <p:nvPr/>
        </p:nvCxnSpPr>
        <p:spPr>
          <a:xfrm flipV="1">
            <a:off x="6324600" y="2502385"/>
            <a:ext cx="0" cy="38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64994C9-7B14-6CF2-256A-A309F52D70FA}"/>
              </a:ext>
            </a:extLst>
          </p:cNvPr>
          <p:cNvCxnSpPr>
            <a:cxnSpLocks/>
            <a:endCxn id="7" idx="3"/>
          </p:cNvCxnSpPr>
          <p:nvPr/>
        </p:nvCxnSpPr>
        <p:spPr>
          <a:xfrm flipV="1">
            <a:off x="7190425" y="2819294"/>
            <a:ext cx="406240" cy="115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D44389-EB3A-1343-80B7-700F9317F0E4}"/>
              </a:ext>
            </a:extLst>
          </p:cNvPr>
          <p:cNvCxnSpPr>
            <a:cxnSpLocks/>
          </p:cNvCxnSpPr>
          <p:nvPr/>
        </p:nvCxnSpPr>
        <p:spPr>
          <a:xfrm flipH="1" flipV="1">
            <a:off x="5177057" y="2784038"/>
            <a:ext cx="313947" cy="14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FA7416-20C0-2D9D-E4E3-A9E9F3725852}"/>
              </a:ext>
            </a:extLst>
          </p:cNvPr>
          <p:cNvCxnSpPr>
            <a:cxnSpLocks/>
          </p:cNvCxnSpPr>
          <p:nvPr/>
        </p:nvCxnSpPr>
        <p:spPr>
          <a:xfrm>
            <a:off x="6362195" y="3269628"/>
            <a:ext cx="0" cy="318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8CCF60C-5EC7-7F5B-2B9C-506B00AC4DC9}"/>
              </a:ext>
            </a:extLst>
          </p:cNvPr>
          <p:cNvCxnSpPr>
            <a:cxnSpLocks/>
            <a:stCxn id="8" idx="2"/>
          </p:cNvCxnSpPr>
          <p:nvPr/>
        </p:nvCxnSpPr>
        <p:spPr>
          <a:xfrm>
            <a:off x="6368275" y="4374160"/>
            <a:ext cx="0" cy="311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93ABAD-1FA5-C6CC-CD89-6FED5B97AA96}"/>
              </a:ext>
            </a:extLst>
          </p:cNvPr>
          <p:cNvCxnSpPr>
            <a:cxnSpLocks/>
          </p:cNvCxnSpPr>
          <p:nvPr/>
        </p:nvCxnSpPr>
        <p:spPr>
          <a:xfrm flipH="1">
            <a:off x="4724400" y="4976847"/>
            <a:ext cx="655697" cy="356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D40F49-F8B7-DDA8-CF51-8D097C711CC4}"/>
              </a:ext>
            </a:extLst>
          </p:cNvPr>
          <p:cNvCxnSpPr>
            <a:cxnSpLocks/>
          </p:cNvCxnSpPr>
          <p:nvPr/>
        </p:nvCxnSpPr>
        <p:spPr>
          <a:xfrm>
            <a:off x="7132681" y="4930820"/>
            <a:ext cx="639719" cy="468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81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B96F-B8A7-315D-DEAF-425AEEE4C0F2}"/>
              </a:ext>
            </a:extLst>
          </p:cNvPr>
          <p:cNvSpPr>
            <a:spLocks noGrp="1"/>
          </p:cNvSpPr>
          <p:nvPr>
            <p:ph type="title"/>
          </p:nvPr>
        </p:nvSpPr>
        <p:spPr>
          <a:xfrm>
            <a:off x="4419600" y="914400"/>
            <a:ext cx="5108448" cy="738664"/>
          </a:xfrm>
        </p:spPr>
        <p:txBody>
          <a:bodyPr/>
          <a:lstStyle/>
          <a:p>
            <a:r>
              <a:rPr lang="en-IN" sz="4800" dirty="0"/>
              <a:t>Advantages</a:t>
            </a:r>
          </a:p>
        </p:txBody>
      </p:sp>
      <p:sp>
        <p:nvSpPr>
          <p:cNvPr id="3" name="Text Placeholder 2">
            <a:extLst>
              <a:ext uri="{FF2B5EF4-FFF2-40B4-BE49-F238E27FC236}">
                <a16:creationId xmlns:a16="http://schemas.microsoft.com/office/drawing/2014/main" id="{C0DC5103-2570-4985-C477-6F89FCD1318B}"/>
              </a:ext>
            </a:extLst>
          </p:cNvPr>
          <p:cNvSpPr>
            <a:spLocks noGrp="1"/>
          </p:cNvSpPr>
          <p:nvPr>
            <p:ph type="body" idx="1"/>
          </p:nvPr>
        </p:nvSpPr>
        <p:spPr>
          <a:xfrm>
            <a:off x="1021714" y="2339466"/>
            <a:ext cx="10148570" cy="2215991"/>
          </a:xfrm>
        </p:spPr>
        <p:txBody>
          <a:bodyPr/>
          <a:lstStyle/>
          <a:p>
            <a:endParaRPr lang="en-IN" sz="2400" dirty="0"/>
          </a:p>
          <a:p>
            <a:pPr marL="285750" indent="-285750">
              <a:buFont typeface="Wingdings" panose="05000000000000000000" pitchFamily="2" charset="2"/>
              <a:buChar char="v"/>
            </a:pPr>
            <a:r>
              <a:rPr lang="en-IN" sz="2400" dirty="0"/>
              <a:t>It works on live environment.</a:t>
            </a:r>
          </a:p>
          <a:p>
            <a:pPr marL="285750" indent="-285750">
              <a:buFont typeface="Wingdings" panose="05000000000000000000" pitchFamily="2" charset="2"/>
              <a:buChar char="v"/>
            </a:pPr>
            <a:r>
              <a:rPr lang="en-IN" sz="2400" dirty="0"/>
              <a:t>Improve security.</a:t>
            </a:r>
          </a:p>
          <a:p>
            <a:pPr marL="285750" indent="-285750">
              <a:buFont typeface="Wingdings" panose="05000000000000000000" pitchFamily="2" charset="2"/>
              <a:buChar char="v"/>
            </a:pPr>
            <a:r>
              <a:rPr lang="en-IN" sz="2400" dirty="0"/>
              <a:t>The latest machine learning module are used for training models that are accurate.</a:t>
            </a:r>
          </a:p>
          <a:p>
            <a:pPr marL="285750" indent="-285750">
              <a:buFont typeface="Wingdings" panose="05000000000000000000" pitchFamily="2" charset="2"/>
              <a:buChar char="v"/>
            </a:pPr>
            <a:endParaRPr lang="en-IN" sz="2400" dirty="0"/>
          </a:p>
        </p:txBody>
      </p:sp>
      <p:pic>
        <p:nvPicPr>
          <p:cNvPr id="4" name="Picture 3" descr="gangamai-college-of-engineering-dhule-logo.jpg">
            <a:extLst>
              <a:ext uri="{FF2B5EF4-FFF2-40B4-BE49-F238E27FC236}">
                <a16:creationId xmlns:a16="http://schemas.microsoft.com/office/drawing/2014/main" id="{612D9873-246A-1890-7490-5C26F893EB1A}"/>
              </a:ext>
            </a:extLst>
          </p:cNvPr>
          <p:cNvPicPr>
            <a:picLocks noChangeAspect="1"/>
          </p:cNvPicPr>
          <p:nvPr/>
        </p:nvPicPr>
        <p:blipFill>
          <a:blip r:embed="rId2" cstate="print"/>
          <a:stretch>
            <a:fillRect/>
          </a:stretch>
        </p:blipFill>
        <p:spPr>
          <a:xfrm>
            <a:off x="10591800" y="12290"/>
            <a:ext cx="1447800" cy="1045633"/>
          </a:xfrm>
          <a:prstGeom prst="rect">
            <a:avLst/>
          </a:prstGeom>
        </p:spPr>
      </p:pic>
    </p:spTree>
    <p:extLst>
      <p:ext uri="{BB962C8B-B14F-4D97-AF65-F5344CB8AC3E}">
        <p14:creationId xmlns:p14="http://schemas.microsoft.com/office/powerpoint/2010/main" val="194143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782534"/>
            <a:ext cx="6555256"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Future Scope of Project </a:t>
            </a:r>
          </a:p>
        </p:txBody>
      </p:sp>
      <p:sp>
        <p:nvSpPr>
          <p:cNvPr id="5" name="TextBox 4"/>
          <p:cNvSpPr txBox="1"/>
          <p:nvPr/>
        </p:nvSpPr>
        <p:spPr>
          <a:xfrm>
            <a:off x="1447800" y="2286000"/>
            <a:ext cx="9666172" cy="3416320"/>
          </a:xfrm>
          <a:prstGeom prst="rect">
            <a:avLst/>
          </a:prstGeom>
          <a:noFill/>
        </p:spPr>
        <p:txBody>
          <a:bodyPr wrap="none" rtlCol="0">
            <a:spAutoFit/>
          </a:bodyPr>
          <a:lstStyle/>
          <a:p>
            <a:pPr>
              <a:buFont typeface="Wingdings" pitchFamily="2" charset="2"/>
              <a:buChar char="Ø"/>
            </a:pPr>
            <a:r>
              <a:rPr lang="en-US" sz="2400" dirty="0"/>
              <a:t>The website makes it possible to detect bullying and non-bullying content.</a:t>
            </a:r>
          </a:p>
          <a:p>
            <a:pPr>
              <a:buFont typeface="Wingdings" pitchFamily="2" charset="2"/>
              <a:buChar char="Ø"/>
            </a:pPr>
            <a:endParaRPr lang="en-US" sz="2400" dirty="0"/>
          </a:p>
          <a:p>
            <a:pPr>
              <a:buFont typeface="Wingdings" pitchFamily="2" charset="2"/>
              <a:buChar char="Ø"/>
            </a:pPr>
            <a:r>
              <a:rPr lang="en-US" sz="2400" dirty="0"/>
              <a:t>Be easy to understand by the use and operator.</a:t>
            </a:r>
          </a:p>
          <a:p>
            <a:pPr>
              <a:buFont typeface="Wingdings" pitchFamily="2" charset="2"/>
              <a:buChar char="Ø"/>
            </a:pPr>
            <a:endParaRPr lang="en-US" sz="2400" dirty="0"/>
          </a:p>
          <a:p>
            <a:pPr>
              <a:buFont typeface="Wingdings" pitchFamily="2" charset="2"/>
              <a:buChar char="Ø"/>
            </a:pPr>
            <a:r>
              <a:rPr lang="en-US" sz="2400" dirty="0"/>
              <a:t>Be easy to operate Have a good user interface.</a:t>
            </a:r>
          </a:p>
          <a:p>
            <a:pPr>
              <a:buFont typeface="Wingdings" pitchFamily="2" charset="2"/>
              <a:buChar char="Ø"/>
            </a:pPr>
            <a:endParaRPr lang="en-US" sz="2400" dirty="0"/>
          </a:p>
          <a:p>
            <a:pPr>
              <a:buFont typeface="Wingdings" pitchFamily="2" charset="2"/>
              <a:buChar char="Ø"/>
            </a:pPr>
            <a:r>
              <a:rPr lang="en-US" sz="2400" dirty="0"/>
              <a:t>Be expandable.</a:t>
            </a:r>
          </a:p>
          <a:p>
            <a:pPr>
              <a:buFont typeface="Wingdings" pitchFamily="2" charset="2"/>
              <a:buChar char="Ø"/>
            </a:pPr>
            <a:endParaRPr lang="en-US" sz="2400" dirty="0"/>
          </a:p>
          <a:p>
            <a:pPr>
              <a:buFont typeface="Wingdings" pitchFamily="2" charset="2"/>
              <a:buChar char="Ø"/>
            </a:pPr>
            <a:r>
              <a:rPr lang="en-US" sz="2400" dirty="0"/>
              <a:t>It satisfies the user requirement.</a:t>
            </a:r>
          </a:p>
        </p:txBody>
      </p:sp>
      <p:pic>
        <p:nvPicPr>
          <p:cNvPr id="2" name="Picture 1" descr="gangamai-college-of-engineering-dhule-logo.jpg">
            <a:extLst>
              <a:ext uri="{FF2B5EF4-FFF2-40B4-BE49-F238E27FC236}">
                <a16:creationId xmlns:a16="http://schemas.microsoft.com/office/drawing/2014/main" id="{8E32CB05-ADE0-1789-BD49-DB6751399CC6}"/>
              </a:ext>
            </a:extLst>
          </p:cNvPr>
          <p:cNvPicPr>
            <a:picLocks noChangeAspect="1"/>
          </p:cNvPicPr>
          <p:nvPr/>
        </p:nvPicPr>
        <p:blipFill>
          <a:blip r:embed="rId2" cstate="print"/>
          <a:stretch>
            <a:fillRect/>
          </a:stretch>
        </p:blipFill>
        <p:spPr>
          <a:xfrm>
            <a:off x="10515600" y="152400"/>
            <a:ext cx="1447800" cy="10456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914400"/>
            <a:ext cx="3316225" cy="738664"/>
          </a:xfrm>
        </p:spPr>
        <p:txBody>
          <a:bodyPr/>
          <a:lstStyle/>
          <a:p>
            <a:r>
              <a:rPr lang="en-IN" sz="4800" dirty="0"/>
              <a:t>Conclusion</a:t>
            </a:r>
            <a:endParaRPr lang="en-US" sz="4800" dirty="0"/>
          </a:p>
        </p:txBody>
      </p:sp>
      <p:sp>
        <p:nvSpPr>
          <p:cNvPr id="3" name="Text Placeholder 2"/>
          <p:cNvSpPr>
            <a:spLocks noGrp="1"/>
          </p:cNvSpPr>
          <p:nvPr>
            <p:ph type="body" idx="1"/>
          </p:nvPr>
        </p:nvSpPr>
        <p:spPr>
          <a:xfrm>
            <a:off x="1021714" y="2339466"/>
            <a:ext cx="10148570" cy="2215991"/>
          </a:xfrm>
        </p:spPr>
        <p:txBody>
          <a:bodyPr/>
          <a:lstStyle/>
          <a:p>
            <a:pPr algn="just"/>
            <a:r>
              <a:rPr lang="en-US" sz="2400" dirty="0"/>
              <a:t>In our system we are able to implement our project in a fair and good manner with respect to the scope and releavance of social networking. In modern life the incidents of cyberbullying are very high. Every user of every age. Since this is very user friendly it is easily accessible by anyone and above all due to its relevance it is expected to be a success. So the overall detection of comments and messages are bullying or non-bullying using machine learning.</a:t>
            </a:r>
          </a:p>
        </p:txBody>
      </p:sp>
      <p:pic>
        <p:nvPicPr>
          <p:cNvPr id="4" name="Picture 3" descr="gangamai-college-of-engineering-dhule-logo.jpg">
            <a:extLst>
              <a:ext uri="{FF2B5EF4-FFF2-40B4-BE49-F238E27FC236}">
                <a16:creationId xmlns:a16="http://schemas.microsoft.com/office/drawing/2014/main" id="{9AD4D71B-BD14-79ED-0960-4A1048D216C4}"/>
              </a:ext>
            </a:extLst>
          </p:cNvPr>
          <p:cNvPicPr>
            <a:picLocks noChangeAspect="1"/>
          </p:cNvPicPr>
          <p:nvPr/>
        </p:nvPicPr>
        <p:blipFill>
          <a:blip r:embed="rId2" cstate="print"/>
          <a:stretch>
            <a:fillRect/>
          </a:stretch>
        </p:blipFill>
        <p:spPr>
          <a:xfrm>
            <a:off x="10515600" y="152400"/>
            <a:ext cx="1447800" cy="10456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2362200"/>
            <a:ext cx="4310076" cy="936795"/>
          </a:xfrm>
          <a:prstGeom prst="rect">
            <a:avLst/>
          </a:prstGeom>
        </p:spPr>
        <p:txBody>
          <a:bodyPr vert="horz" wrap="square" lIns="0" tIns="13335" rIns="0" bIns="0" rtlCol="0">
            <a:spAutoFit/>
          </a:bodyPr>
          <a:lstStyle/>
          <a:p>
            <a:pPr marL="12700">
              <a:lnSpc>
                <a:spcPct val="100000"/>
              </a:lnSpc>
              <a:spcBef>
                <a:spcPts val="105"/>
              </a:spcBef>
              <a:tabLst>
                <a:tab pos="9906000" algn="l"/>
              </a:tabLst>
            </a:pPr>
            <a:r>
              <a:rPr lang="en-IN" sz="6000" dirty="0">
                <a:latin typeface="Times New Roman" pitchFamily="18" charset="0"/>
                <a:cs typeface="Times New Roman" pitchFamily="18" charset="0"/>
              </a:rPr>
              <a:t>Thank You</a:t>
            </a:r>
            <a:endParaRPr sz="6000" dirty="0">
              <a:latin typeface="Times New Roman" pitchFamily="18" charset="0"/>
              <a:cs typeface="Times New Roman" pitchFamily="18" charset="0"/>
            </a:endParaRPr>
          </a:p>
        </p:txBody>
      </p:sp>
      <p:pic>
        <p:nvPicPr>
          <p:cNvPr id="3" name="Picture 2" descr="gangamai-college-of-engineering-dhule-logo.jpg">
            <a:extLst>
              <a:ext uri="{FF2B5EF4-FFF2-40B4-BE49-F238E27FC236}">
                <a16:creationId xmlns:a16="http://schemas.microsoft.com/office/drawing/2014/main" id="{854CA917-2CE3-10A7-D31C-05E517346A91}"/>
              </a:ext>
            </a:extLst>
          </p:cNvPr>
          <p:cNvPicPr>
            <a:picLocks noChangeAspect="1"/>
          </p:cNvPicPr>
          <p:nvPr/>
        </p:nvPicPr>
        <p:blipFill>
          <a:blip r:embed="rId2" cstate="print"/>
          <a:stretch>
            <a:fillRect/>
          </a:stretch>
        </p:blipFill>
        <p:spPr>
          <a:xfrm>
            <a:off x="10515600" y="152400"/>
            <a:ext cx="1447800" cy="10456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914400"/>
            <a:ext cx="2590800" cy="738664"/>
          </a:xfrm>
        </p:spPr>
        <p:txBody>
          <a:bodyPr/>
          <a:lstStyle/>
          <a:p>
            <a:r>
              <a:rPr lang="en-IN" sz="4800" dirty="0"/>
              <a:t>Contents</a:t>
            </a:r>
            <a:endParaRPr lang="en-US" sz="4800" dirty="0"/>
          </a:p>
        </p:txBody>
      </p:sp>
      <p:sp>
        <p:nvSpPr>
          <p:cNvPr id="3" name="Text Placeholder 2"/>
          <p:cNvSpPr>
            <a:spLocks noGrp="1"/>
          </p:cNvSpPr>
          <p:nvPr>
            <p:ph type="body" idx="1"/>
          </p:nvPr>
        </p:nvSpPr>
        <p:spPr>
          <a:xfrm>
            <a:off x="1524000" y="1905000"/>
            <a:ext cx="9767570" cy="8125301"/>
          </a:xfrm>
        </p:spPr>
        <p:txBody>
          <a:bodyPr/>
          <a:lstStyle/>
          <a:p>
            <a:pPr>
              <a:buFont typeface="Wingdings" pitchFamily="2" charset="2"/>
              <a:buChar char="Ø"/>
            </a:pPr>
            <a:r>
              <a:rPr lang="en-IN" sz="2000" dirty="0"/>
              <a:t>Introduction</a:t>
            </a:r>
          </a:p>
          <a:p>
            <a:pPr>
              <a:buFont typeface="Wingdings" pitchFamily="2" charset="2"/>
              <a:buChar char="Ø"/>
            </a:pPr>
            <a:r>
              <a:rPr lang="en-IN" sz="2000" dirty="0"/>
              <a:t>Technology</a:t>
            </a:r>
          </a:p>
          <a:p>
            <a:pPr>
              <a:buFont typeface="Wingdings" pitchFamily="2" charset="2"/>
              <a:buChar char="Ø"/>
            </a:pPr>
            <a:r>
              <a:rPr lang="en-IN" sz="2000" dirty="0"/>
              <a:t>Problem Defination</a:t>
            </a:r>
          </a:p>
          <a:p>
            <a:pPr>
              <a:buFont typeface="Wingdings" pitchFamily="2" charset="2"/>
              <a:buChar char="Ø"/>
            </a:pPr>
            <a:r>
              <a:rPr lang="en-IN" sz="2000" dirty="0"/>
              <a:t>Solution</a:t>
            </a:r>
          </a:p>
          <a:p>
            <a:pPr>
              <a:buFont typeface="Wingdings" pitchFamily="2" charset="2"/>
              <a:buChar char="Ø"/>
            </a:pPr>
            <a:r>
              <a:rPr lang="en-IN" sz="2000" dirty="0"/>
              <a:t>Software requirements</a:t>
            </a:r>
          </a:p>
          <a:p>
            <a:pPr>
              <a:buFont typeface="Wingdings" pitchFamily="2" charset="2"/>
              <a:buChar char="Ø"/>
            </a:pPr>
            <a:r>
              <a:rPr lang="en-IN" sz="2000" dirty="0"/>
              <a:t>Hardware requirements</a:t>
            </a:r>
          </a:p>
          <a:p>
            <a:pPr>
              <a:buFont typeface="Wingdings" pitchFamily="2" charset="2"/>
              <a:buChar char="Ø"/>
            </a:pPr>
            <a:r>
              <a:rPr lang="en-IN" sz="2000" dirty="0"/>
              <a:t>Features </a:t>
            </a:r>
          </a:p>
          <a:p>
            <a:pPr>
              <a:buFont typeface="Wingdings" pitchFamily="2" charset="2"/>
              <a:buChar char="Ø"/>
            </a:pPr>
            <a:r>
              <a:rPr lang="en-IN" sz="2000" dirty="0"/>
              <a:t>Modules</a:t>
            </a:r>
          </a:p>
          <a:p>
            <a:pPr>
              <a:buFont typeface="Arial" pitchFamily="34" charset="0"/>
              <a:buChar char="•"/>
            </a:pPr>
            <a:r>
              <a:rPr lang="en-IN" sz="2000" dirty="0"/>
              <a:t>  User</a:t>
            </a:r>
          </a:p>
          <a:p>
            <a:pPr>
              <a:buFont typeface="Arial" pitchFamily="34" charset="0"/>
              <a:buChar char="•"/>
            </a:pPr>
            <a:r>
              <a:rPr lang="en-IN" sz="2000" dirty="0"/>
              <a:t>   Machine Learning</a:t>
            </a:r>
          </a:p>
          <a:p>
            <a:pPr marL="342900" indent="-342900">
              <a:buFont typeface="Wingdings" panose="05000000000000000000" pitchFamily="2" charset="2"/>
              <a:buChar char="Ø"/>
            </a:pPr>
            <a:r>
              <a:rPr lang="en-IN" sz="2000" dirty="0"/>
              <a:t>Proposed System</a:t>
            </a:r>
          </a:p>
          <a:p>
            <a:pPr marL="342900" indent="-342900">
              <a:buFont typeface="Wingdings" panose="05000000000000000000" pitchFamily="2" charset="2"/>
              <a:buChar char="Ø"/>
            </a:pPr>
            <a:r>
              <a:rPr lang="en-IN" sz="2000" dirty="0"/>
              <a:t>Data Flow Diagram</a:t>
            </a:r>
          </a:p>
          <a:p>
            <a:pPr marL="342900" indent="-342900">
              <a:buFont typeface="Wingdings" panose="05000000000000000000" pitchFamily="2" charset="2"/>
              <a:buChar char="Ø"/>
            </a:pPr>
            <a:r>
              <a:rPr lang="en-IN" sz="2000" dirty="0"/>
              <a:t>ER Diagram</a:t>
            </a:r>
          </a:p>
          <a:p>
            <a:pPr marL="342900" indent="-342900">
              <a:buFont typeface="Wingdings" panose="05000000000000000000" pitchFamily="2" charset="2"/>
              <a:buChar char="Ø"/>
            </a:pPr>
            <a:r>
              <a:rPr lang="en-IN" sz="2000" dirty="0"/>
              <a:t>Advantages</a:t>
            </a:r>
          </a:p>
          <a:p>
            <a:pPr>
              <a:buFont typeface="Wingdings" pitchFamily="2" charset="2"/>
              <a:buChar char="Ø"/>
            </a:pPr>
            <a:r>
              <a:rPr lang="en-IN" sz="2000" dirty="0"/>
              <a:t>Future scope of project</a:t>
            </a:r>
          </a:p>
          <a:p>
            <a:pPr>
              <a:buFont typeface="Wingdings" pitchFamily="2" charset="2"/>
              <a:buChar char="Ø"/>
            </a:pPr>
            <a:r>
              <a:rPr lang="en-IN" sz="2000" dirty="0"/>
              <a:t>Conclusion</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400" dirty="0"/>
          </a:p>
          <a:p>
            <a:endParaRPr lang="en-US" sz="2400" dirty="0"/>
          </a:p>
        </p:txBody>
      </p:sp>
      <p:pic>
        <p:nvPicPr>
          <p:cNvPr id="4" name="Picture 3" descr="gangamai-college-of-engineering-dhule-logo.jpg">
            <a:extLst>
              <a:ext uri="{FF2B5EF4-FFF2-40B4-BE49-F238E27FC236}">
                <a16:creationId xmlns:a16="http://schemas.microsoft.com/office/drawing/2014/main" id="{08250D11-9B26-560A-DD0A-4C864A843AB7}"/>
              </a:ext>
            </a:extLst>
          </p:cNvPr>
          <p:cNvPicPr>
            <a:picLocks noChangeAspect="1"/>
          </p:cNvPicPr>
          <p:nvPr/>
        </p:nvPicPr>
        <p:blipFill>
          <a:blip r:embed="rId2" cstate="print"/>
          <a:stretch>
            <a:fillRect/>
          </a:stretch>
        </p:blipFill>
        <p:spPr>
          <a:xfrm>
            <a:off x="10722077" y="-2458"/>
            <a:ext cx="1447800" cy="10456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762000"/>
            <a:ext cx="3581400" cy="751488"/>
          </a:xfrm>
          <a:prstGeom prst="rect">
            <a:avLst/>
          </a:prstGeom>
        </p:spPr>
        <p:txBody>
          <a:bodyPr vert="horz" wrap="square" lIns="0" tIns="12700" rIns="0" bIns="0" rtlCol="0">
            <a:spAutoFit/>
          </a:bodyPr>
          <a:lstStyle/>
          <a:p>
            <a:pPr marL="12700">
              <a:lnSpc>
                <a:spcPct val="100000"/>
              </a:lnSpc>
              <a:spcBef>
                <a:spcPts val="100"/>
              </a:spcBef>
            </a:pPr>
            <a:r>
              <a:rPr lang="en-IN" sz="4800" dirty="0">
                <a:latin typeface="Times New Roman" pitchFamily="18" charset="0"/>
                <a:cs typeface="Times New Roman" pitchFamily="18" charset="0"/>
              </a:rPr>
              <a:t>Introduction</a:t>
            </a:r>
            <a:endParaRPr sz="4800" dirty="0">
              <a:latin typeface="Times New Roman" pitchFamily="18" charset="0"/>
              <a:cs typeface="Times New Roman" pitchFamily="18" charset="0"/>
            </a:endParaRPr>
          </a:p>
        </p:txBody>
      </p:sp>
      <p:sp>
        <p:nvSpPr>
          <p:cNvPr id="3" name="object 3"/>
          <p:cNvSpPr txBox="1"/>
          <p:nvPr/>
        </p:nvSpPr>
        <p:spPr>
          <a:xfrm>
            <a:off x="1084580" y="2339466"/>
            <a:ext cx="10086340" cy="2265364"/>
          </a:xfrm>
          <a:prstGeom prst="rect">
            <a:avLst/>
          </a:prstGeom>
        </p:spPr>
        <p:txBody>
          <a:bodyPr vert="horz" wrap="square" lIns="0" tIns="48895" rIns="0" bIns="0" rtlCol="0">
            <a:spAutoFit/>
          </a:bodyPr>
          <a:lstStyle/>
          <a:p>
            <a:pPr marL="12700" marR="5080" indent="990600" algn="just">
              <a:spcBef>
                <a:spcPts val="385"/>
              </a:spcBef>
            </a:pPr>
            <a:r>
              <a:rPr lang="en-US" sz="2400" spc="-5" dirty="0">
                <a:solidFill>
                  <a:srgbClr val="2C2C2D"/>
                </a:solidFill>
                <a:cs typeface="Times New Roman"/>
              </a:rPr>
              <a:t>Cyberbullying is basically a form of sending harsement messages to the other person. It has affect all over the world these days no of cases are increasing day by day. The detection of cyberbullying is impossible for the humans. That’s why this web application is very helpful. We developed an cyberbullying detection on website to detect and classify cyberbullying activities.  We have use SVM algorithm. SVM algorithm is best algorithm to detect bully messages.</a:t>
            </a:r>
            <a:endParaRPr sz="2400" dirty="0">
              <a:cs typeface="Times New Roman"/>
            </a:endParaRPr>
          </a:p>
        </p:txBody>
      </p:sp>
      <p:pic>
        <p:nvPicPr>
          <p:cNvPr id="5" name="Picture 4" descr="gangamai-college-of-engineering-dhule-logo.jpg">
            <a:extLst>
              <a:ext uri="{FF2B5EF4-FFF2-40B4-BE49-F238E27FC236}">
                <a16:creationId xmlns:a16="http://schemas.microsoft.com/office/drawing/2014/main" id="{DBFC0D60-ECBC-D710-B793-823BCD9B3DBA}"/>
              </a:ext>
            </a:extLst>
          </p:cNvPr>
          <p:cNvPicPr>
            <a:picLocks noChangeAspect="1"/>
          </p:cNvPicPr>
          <p:nvPr/>
        </p:nvPicPr>
        <p:blipFill>
          <a:blip r:embed="rId2" cstate="print"/>
          <a:stretch>
            <a:fillRect/>
          </a:stretch>
        </p:blipFill>
        <p:spPr>
          <a:xfrm>
            <a:off x="10591800" y="0"/>
            <a:ext cx="1447800" cy="10456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838200"/>
            <a:ext cx="2684780" cy="756920"/>
          </a:xfrm>
          <a:prstGeom prst="rect">
            <a:avLst/>
          </a:prstGeom>
        </p:spPr>
        <p:txBody>
          <a:bodyPr vert="horz" wrap="square" lIns="0" tIns="12700" rIns="0" bIns="0" rtlCol="0">
            <a:spAutoFit/>
          </a:bodyPr>
          <a:lstStyle/>
          <a:p>
            <a:pPr marL="12700">
              <a:lnSpc>
                <a:spcPct val="100000"/>
              </a:lnSpc>
              <a:spcBef>
                <a:spcPts val="100"/>
              </a:spcBef>
            </a:pPr>
            <a:r>
              <a:rPr sz="4800" spc="-350" dirty="0">
                <a:solidFill>
                  <a:srgbClr val="404040"/>
                </a:solidFill>
                <a:latin typeface="Times New Roman" panose="02020603050405020304" pitchFamily="18" charset="0"/>
                <a:cs typeface="Times New Roman" pitchFamily="18" charset="0"/>
              </a:rPr>
              <a:t>Technology</a:t>
            </a:r>
            <a:endParaRPr sz="4800" dirty="0">
              <a:latin typeface="Times New Roman" panose="02020603050405020304" pitchFamily="18" charset="0"/>
              <a:cs typeface="Times New Roman" pitchFamily="18" charset="0"/>
            </a:endParaRPr>
          </a:p>
        </p:txBody>
      </p:sp>
      <p:sp>
        <p:nvSpPr>
          <p:cNvPr id="3" name="object 3"/>
          <p:cNvSpPr txBox="1"/>
          <p:nvPr/>
        </p:nvSpPr>
        <p:spPr>
          <a:xfrm>
            <a:off x="1084580" y="2339466"/>
            <a:ext cx="10086975" cy="4080220"/>
          </a:xfrm>
          <a:prstGeom prst="rect">
            <a:avLst/>
          </a:prstGeom>
        </p:spPr>
        <p:txBody>
          <a:bodyPr vert="horz" wrap="square" lIns="0" tIns="53975" rIns="0" bIns="0" rtlCol="0">
            <a:spAutoFit/>
          </a:bodyPr>
          <a:lstStyle/>
          <a:p>
            <a:pPr marL="12700" marR="5080" indent="224154">
              <a:lnSpc>
                <a:spcPts val="2590"/>
              </a:lnSpc>
              <a:spcBef>
                <a:spcPts val="425"/>
              </a:spcBef>
            </a:pPr>
            <a:r>
              <a:rPr sz="2400" spc="-110" dirty="0">
                <a:solidFill>
                  <a:srgbClr val="404040"/>
                </a:solidFill>
                <a:latin typeface="Times New Roman"/>
                <a:cs typeface="Times New Roman"/>
              </a:rPr>
              <a:t>We </a:t>
            </a:r>
            <a:r>
              <a:rPr sz="2400" dirty="0">
                <a:solidFill>
                  <a:srgbClr val="404040"/>
                </a:solidFill>
                <a:latin typeface="Times New Roman"/>
                <a:cs typeface="Times New Roman"/>
              </a:rPr>
              <a:t>used </a:t>
            </a:r>
            <a:r>
              <a:rPr lang="en-IN" sz="2400" spc="-5" dirty="0">
                <a:solidFill>
                  <a:srgbClr val="404040"/>
                </a:solidFill>
                <a:latin typeface="Times New Roman"/>
                <a:cs typeface="Times New Roman"/>
              </a:rPr>
              <a:t>Python </a:t>
            </a:r>
            <a:r>
              <a:rPr lang="en-IN" sz="2400" spc="-5" dirty="0" err="1">
                <a:solidFill>
                  <a:srgbClr val="404040"/>
                </a:solidFill>
                <a:latin typeface="Times New Roman"/>
                <a:cs typeface="Times New Roman"/>
              </a:rPr>
              <a:t>json</a:t>
            </a:r>
            <a:r>
              <a:rPr lang="en-IN" sz="2400" spc="-5" dirty="0">
                <a:solidFill>
                  <a:srgbClr val="404040"/>
                </a:solidFill>
                <a:latin typeface="Times New Roman"/>
                <a:cs typeface="Times New Roman"/>
              </a:rPr>
              <a:t> </a:t>
            </a:r>
            <a:r>
              <a:rPr sz="2400" spc="-5" dirty="0">
                <a:solidFill>
                  <a:srgbClr val="404040"/>
                </a:solidFill>
                <a:latin typeface="Times New Roman"/>
                <a:cs typeface="Times New Roman"/>
              </a:rPr>
              <a:t>as backend </a:t>
            </a:r>
            <a:r>
              <a:rPr lang="en-US" sz="2400" spc="-5" dirty="0">
                <a:solidFill>
                  <a:srgbClr val="404040"/>
                </a:solidFill>
                <a:latin typeface="Times New Roman"/>
                <a:cs typeface="Times New Roman"/>
              </a:rPr>
              <a:t>, Streamlit </a:t>
            </a:r>
            <a:r>
              <a:rPr sz="2400" spc="-5" dirty="0">
                <a:solidFill>
                  <a:srgbClr val="404040"/>
                </a:solidFill>
                <a:latin typeface="Times New Roman"/>
                <a:cs typeface="Times New Roman"/>
              </a:rPr>
              <a:t>as frontend </a:t>
            </a:r>
            <a:r>
              <a:rPr lang="en-US" sz="2400" dirty="0">
                <a:solidFill>
                  <a:srgbClr val="404040"/>
                </a:solidFill>
                <a:latin typeface="Times New Roman"/>
                <a:cs typeface="Times New Roman"/>
              </a:rPr>
              <a:t>and database </a:t>
            </a:r>
            <a:r>
              <a:rPr sz="2400" dirty="0">
                <a:solidFill>
                  <a:srgbClr val="404040"/>
                </a:solidFill>
                <a:latin typeface="Times New Roman"/>
                <a:cs typeface="Times New Roman"/>
              </a:rPr>
              <a:t>in our</a:t>
            </a:r>
            <a:r>
              <a:rPr sz="2400" spc="-5" dirty="0">
                <a:solidFill>
                  <a:srgbClr val="404040"/>
                </a:solidFill>
                <a:latin typeface="Times New Roman"/>
                <a:cs typeface="Times New Roman"/>
              </a:rPr>
              <a:t> </a:t>
            </a:r>
            <a:r>
              <a:rPr lang="en-US" sz="2400" dirty="0">
                <a:solidFill>
                  <a:srgbClr val="404040"/>
                </a:solidFill>
                <a:latin typeface="Times New Roman"/>
                <a:cs typeface="Times New Roman"/>
              </a:rPr>
              <a:t>p</a:t>
            </a:r>
            <a:r>
              <a:rPr sz="2400" dirty="0">
                <a:solidFill>
                  <a:srgbClr val="404040"/>
                </a:solidFill>
                <a:latin typeface="Times New Roman"/>
                <a:cs typeface="Times New Roman"/>
              </a:rPr>
              <a:t>roject.</a:t>
            </a:r>
            <a:endParaRPr lang="en-IN" sz="2400" dirty="0">
              <a:solidFill>
                <a:srgbClr val="404040"/>
              </a:solidFill>
              <a:latin typeface="Times New Roman"/>
              <a:cs typeface="Times New Roman"/>
            </a:endParaRPr>
          </a:p>
          <a:p>
            <a:pPr marL="12700" marR="5080" indent="224154">
              <a:lnSpc>
                <a:spcPts val="2590"/>
              </a:lnSpc>
              <a:spcBef>
                <a:spcPts val="425"/>
              </a:spcBef>
            </a:pPr>
            <a:endParaRPr lang="en-IN" sz="2400" dirty="0">
              <a:solidFill>
                <a:srgbClr val="404040"/>
              </a:solidFill>
              <a:latin typeface="Times New Roman"/>
              <a:cs typeface="Times New Roman"/>
            </a:endParaRPr>
          </a:p>
          <a:p>
            <a:pPr marL="355600" marR="5080" indent="-342900">
              <a:lnSpc>
                <a:spcPts val="2590"/>
              </a:lnSpc>
              <a:spcBef>
                <a:spcPts val="425"/>
              </a:spcBef>
              <a:buFont typeface="Wingdings" panose="05000000000000000000" pitchFamily="2" charset="2"/>
              <a:buChar char="v"/>
            </a:pPr>
            <a:r>
              <a:rPr lang="en-IN" sz="2400" dirty="0" err="1">
                <a:solidFill>
                  <a:srgbClr val="404040"/>
                </a:solidFill>
                <a:latin typeface="Times New Roman"/>
                <a:cs typeface="Times New Roman"/>
              </a:rPr>
              <a:t>Json</a:t>
            </a:r>
            <a:r>
              <a:rPr lang="en-IN" sz="2400" dirty="0">
                <a:solidFill>
                  <a:srgbClr val="404040"/>
                </a:solidFill>
                <a:latin typeface="Times New Roman"/>
                <a:cs typeface="Times New Roman"/>
              </a:rPr>
              <a:t>-</a:t>
            </a:r>
            <a:r>
              <a:rPr lang="en-IN" sz="2400" b="1" dirty="0">
                <a:solidFill>
                  <a:srgbClr val="404040"/>
                </a:solidFill>
                <a:latin typeface="Times New Roman"/>
                <a:cs typeface="Times New Roman"/>
              </a:rPr>
              <a:t> </a:t>
            </a:r>
            <a:r>
              <a:rPr lang="en-IN" sz="2400" b="1" dirty="0" err="1">
                <a:solidFill>
                  <a:srgbClr val="404040"/>
                </a:solidFill>
                <a:latin typeface="Times New Roman"/>
                <a:cs typeface="Times New Roman"/>
              </a:rPr>
              <a:t>json</a:t>
            </a:r>
            <a:r>
              <a:rPr lang="en-IN" sz="2400" b="1" dirty="0">
                <a:solidFill>
                  <a:srgbClr val="404040"/>
                </a:solidFill>
                <a:latin typeface="Times New Roman"/>
                <a:cs typeface="Times New Roman"/>
              </a:rPr>
              <a:t> </a:t>
            </a:r>
            <a:r>
              <a:rPr lang="en-IN" sz="2400" dirty="0">
                <a:solidFill>
                  <a:srgbClr val="404040"/>
                </a:solidFill>
                <a:latin typeface="Times New Roman"/>
                <a:cs typeface="Times New Roman"/>
              </a:rPr>
              <a:t>is a lightweight data interchange form.</a:t>
            </a:r>
          </a:p>
          <a:p>
            <a:pPr marL="12700" marR="5080" indent="224154">
              <a:lnSpc>
                <a:spcPts val="2590"/>
              </a:lnSpc>
              <a:spcBef>
                <a:spcPts val="425"/>
              </a:spcBef>
            </a:pPr>
            <a:r>
              <a:rPr lang="en-IN" sz="2400" dirty="0">
                <a:solidFill>
                  <a:srgbClr val="404040"/>
                </a:solidFill>
                <a:latin typeface="Times New Roman"/>
                <a:cs typeface="Times New Roman"/>
              </a:rPr>
              <a:t>(java </a:t>
            </a:r>
            <a:r>
              <a:rPr lang="en-IN" sz="2400" dirty="0" err="1">
                <a:solidFill>
                  <a:srgbClr val="404040"/>
                </a:solidFill>
                <a:latin typeface="Times New Roman"/>
                <a:cs typeface="Times New Roman"/>
              </a:rPr>
              <a:t>scripte</a:t>
            </a:r>
            <a:r>
              <a:rPr lang="en-IN" sz="2400" dirty="0">
                <a:solidFill>
                  <a:srgbClr val="404040"/>
                </a:solidFill>
                <a:latin typeface="Times New Roman"/>
                <a:cs typeface="Times New Roman"/>
              </a:rPr>
              <a:t> object notation)</a:t>
            </a:r>
            <a:endParaRPr sz="2400" dirty="0">
              <a:latin typeface="Times New Roman"/>
              <a:cs typeface="Times New Roman"/>
            </a:endParaRPr>
          </a:p>
          <a:p>
            <a:pPr marL="354964" marR="6985" indent="-342900" algn="just">
              <a:lnSpc>
                <a:spcPts val="2590"/>
              </a:lnSpc>
              <a:spcBef>
                <a:spcPts val="1400"/>
              </a:spcBef>
              <a:buClr>
                <a:srgbClr val="1CACE3"/>
              </a:buClr>
              <a:buFont typeface="Wingdings" panose="05000000000000000000" pitchFamily="2" charset="2"/>
              <a:buChar char="v"/>
              <a:tabLst>
                <a:tab pos="360680" algn="l"/>
              </a:tabLst>
            </a:pPr>
            <a:r>
              <a:rPr lang="en-IN" sz="2400" dirty="0">
                <a:solidFill>
                  <a:srgbClr val="1F2023"/>
                </a:solidFill>
                <a:latin typeface="Times New Roman"/>
                <a:cs typeface="Times New Roman"/>
              </a:rPr>
              <a:t>Streamlit</a:t>
            </a:r>
            <a:r>
              <a:rPr sz="2400" dirty="0">
                <a:solidFill>
                  <a:srgbClr val="1F2023"/>
                </a:solidFill>
                <a:latin typeface="Times New Roman"/>
                <a:cs typeface="Times New Roman"/>
              </a:rPr>
              <a:t>- </a:t>
            </a:r>
            <a:r>
              <a:rPr lang="en-IN" sz="2400" b="1" dirty="0">
                <a:solidFill>
                  <a:srgbClr val="1F2023"/>
                </a:solidFill>
                <a:latin typeface="Times New Roman"/>
                <a:cs typeface="Times New Roman"/>
              </a:rPr>
              <a:t>Streamlit </a:t>
            </a:r>
            <a:r>
              <a:rPr lang="en-IN" sz="2400" dirty="0">
                <a:solidFill>
                  <a:srgbClr val="1F2023"/>
                </a:solidFill>
                <a:latin typeface="Times New Roman"/>
                <a:cs typeface="Times New Roman"/>
              </a:rPr>
              <a:t>is a python based library specially designed for machine learning</a:t>
            </a:r>
            <a:r>
              <a:rPr sz="2400" spc="-20" dirty="0">
                <a:solidFill>
                  <a:srgbClr val="1F2023"/>
                </a:solidFill>
                <a:latin typeface="Times New Roman"/>
                <a:cs typeface="Times New Roman"/>
              </a:rPr>
              <a:t>.</a:t>
            </a:r>
            <a:r>
              <a:rPr lang="en-IN" sz="2400" spc="-20" dirty="0">
                <a:solidFill>
                  <a:srgbClr val="1F2023"/>
                </a:solidFill>
                <a:latin typeface="Times New Roman"/>
                <a:cs typeface="Times New Roman"/>
              </a:rPr>
              <a:t> It is free and open source. It helps us create web apps for machine learning in a short time.</a:t>
            </a:r>
          </a:p>
          <a:p>
            <a:pPr marL="12064" marR="6985" algn="just">
              <a:lnSpc>
                <a:spcPts val="2590"/>
              </a:lnSpc>
              <a:spcBef>
                <a:spcPts val="1400"/>
              </a:spcBef>
              <a:buClr>
                <a:srgbClr val="1CACE3"/>
              </a:buClr>
              <a:tabLst>
                <a:tab pos="360680" algn="l"/>
              </a:tabLst>
            </a:pPr>
            <a:endParaRPr sz="2400" dirty="0">
              <a:latin typeface="Times New Roman"/>
              <a:cs typeface="Times New Roman"/>
            </a:endParaRPr>
          </a:p>
          <a:p>
            <a:pPr marL="12064" marR="5080" algn="just">
              <a:lnSpc>
                <a:spcPct val="90100"/>
              </a:lnSpc>
              <a:spcBef>
                <a:spcPts val="1365"/>
              </a:spcBef>
              <a:buClr>
                <a:srgbClr val="1CACE3"/>
              </a:buClr>
              <a:tabLst>
                <a:tab pos="360680" algn="l"/>
              </a:tabLst>
            </a:pPr>
            <a:endParaRPr sz="2400" dirty="0">
              <a:latin typeface="Times New Roman"/>
              <a:cs typeface="Times New Roman"/>
            </a:endParaRPr>
          </a:p>
        </p:txBody>
      </p:sp>
      <p:pic>
        <p:nvPicPr>
          <p:cNvPr id="4" name="Picture 3" descr="gangamai-college-of-engineering-dhule-logo.jpg">
            <a:extLst>
              <a:ext uri="{FF2B5EF4-FFF2-40B4-BE49-F238E27FC236}">
                <a16:creationId xmlns:a16="http://schemas.microsoft.com/office/drawing/2014/main" id="{137447E4-3195-F7B3-C1D7-E16F0C8B5D16}"/>
              </a:ext>
            </a:extLst>
          </p:cNvPr>
          <p:cNvPicPr>
            <a:picLocks noChangeAspect="1"/>
          </p:cNvPicPr>
          <p:nvPr/>
        </p:nvPicPr>
        <p:blipFill>
          <a:blip r:embed="rId2" cstate="print"/>
          <a:stretch>
            <a:fillRect/>
          </a:stretch>
        </p:blipFill>
        <p:spPr>
          <a:xfrm>
            <a:off x="10668000" y="0"/>
            <a:ext cx="1447800" cy="10456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1683-8326-1407-A346-A26F225DEAB4}"/>
              </a:ext>
            </a:extLst>
          </p:cNvPr>
          <p:cNvSpPr>
            <a:spLocks noGrp="1"/>
          </p:cNvSpPr>
          <p:nvPr>
            <p:ph type="title"/>
          </p:nvPr>
        </p:nvSpPr>
        <p:spPr>
          <a:xfrm>
            <a:off x="3886200" y="838200"/>
            <a:ext cx="5108448" cy="677108"/>
          </a:xfrm>
        </p:spPr>
        <p:txBody>
          <a:bodyPr/>
          <a:lstStyle/>
          <a:p>
            <a:r>
              <a:rPr lang="en-IN" sz="4400" dirty="0">
                <a:latin typeface="Times New Roman" panose="02020603050405020304" pitchFamily="18" charset="0"/>
                <a:cs typeface="Times New Roman" panose="02020603050405020304" pitchFamily="18" charset="0"/>
              </a:rPr>
              <a:t>Problem Defination</a:t>
            </a:r>
          </a:p>
        </p:txBody>
      </p:sp>
      <p:sp>
        <p:nvSpPr>
          <p:cNvPr id="3" name="Text Placeholder 2">
            <a:extLst>
              <a:ext uri="{FF2B5EF4-FFF2-40B4-BE49-F238E27FC236}">
                <a16:creationId xmlns:a16="http://schemas.microsoft.com/office/drawing/2014/main" id="{43E9B2EF-3B0D-CE9D-C73B-6CE41CE1A83C}"/>
              </a:ext>
            </a:extLst>
          </p:cNvPr>
          <p:cNvSpPr>
            <a:spLocks noGrp="1"/>
          </p:cNvSpPr>
          <p:nvPr>
            <p:ph type="body" idx="1"/>
          </p:nvPr>
        </p:nvSpPr>
        <p:spPr>
          <a:xfrm>
            <a:off x="1021714" y="2339466"/>
            <a:ext cx="10148570" cy="2215991"/>
          </a:xfrm>
        </p:spPr>
        <p:txBody>
          <a:bodyPr/>
          <a:lstStyle/>
          <a:p>
            <a:pPr algn="just"/>
            <a:r>
              <a:rPr lang="en-IN" sz="2400" dirty="0"/>
              <a:t>	Social networking and online chatting applications provides a platform for any user to share knowledge and talent but few users take this platform to threaten users with cyberbullying attacks which causes issues in using these platforms.</a:t>
            </a:r>
          </a:p>
          <a:p>
            <a:pPr algn="just"/>
            <a:endParaRPr lang="en-IN" sz="2400" dirty="0"/>
          </a:p>
          <a:p>
            <a:pPr algn="just"/>
            <a:r>
              <a:rPr lang="en-IN" sz="2400" dirty="0"/>
              <a:t> 	</a:t>
            </a:r>
          </a:p>
        </p:txBody>
      </p:sp>
      <p:pic>
        <p:nvPicPr>
          <p:cNvPr id="4" name="Picture 3" descr="gangamai-college-of-engineering-dhule-logo.jpg">
            <a:extLst>
              <a:ext uri="{FF2B5EF4-FFF2-40B4-BE49-F238E27FC236}">
                <a16:creationId xmlns:a16="http://schemas.microsoft.com/office/drawing/2014/main" id="{9E9E9344-0F71-BA84-63BE-7EE755358FED}"/>
              </a:ext>
            </a:extLst>
          </p:cNvPr>
          <p:cNvPicPr>
            <a:picLocks noChangeAspect="1"/>
          </p:cNvPicPr>
          <p:nvPr/>
        </p:nvPicPr>
        <p:blipFill>
          <a:blip r:embed="rId2" cstate="print"/>
          <a:stretch>
            <a:fillRect/>
          </a:stretch>
        </p:blipFill>
        <p:spPr>
          <a:xfrm>
            <a:off x="10668000" y="-76200"/>
            <a:ext cx="1447800" cy="1045633"/>
          </a:xfrm>
          <a:prstGeom prst="rect">
            <a:avLst/>
          </a:prstGeom>
        </p:spPr>
      </p:pic>
    </p:spTree>
    <p:extLst>
      <p:ext uri="{BB962C8B-B14F-4D97-AF65-F5344CB8AC3E}">
        <p14:creationId xmlns:p14="http://schemas.microsoft.com/office/powerpoint/2010/main" val="136529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5321-B983-CF5A-5DF6-7F8D38210BD3}"/>
              </a:ext>
            </a:extLst>
          </p:cNvPr>
          <p:cNvSpPr>
            <a:spLocks noGrp="1"/>
          </p:cNvSpPr>
          <p:nvPr>
            <p:ph type="title"/>
          </p:nvPr>
        </p:nvSpPr>
        <p:spPr>
          <a:xfrm>
            <a:off x="3541775" y="922460"/>
            <a:ext cx="5108448" cy="738664"/>
          </a:xfrm>
        </p:spPr>
        <p:txBody>
          <a:bodyPr/>
          <a:lstStyle/>
          <a:p>
            <a:r>
              <a:rPr lang="en-IN" sz="4800" dirty="0"/>
              <a:t>         Solution</a:t>
            </a:r>
          </a:p>
        </p:txBody>
      </p:sp>
      <p:sp>
        <p:nvSpPr>
          <p:cNvPr id="3" name="Text Placeholder 2">
            <a:extLst>
              <a:ext uri="{FF2B5EF4-FFF2-40B4-BE49-F238E27FC236}">
                <a16:creationId xmlns:a16="http://schemas.microsoft.com/office/drawing/2014/main" id="{7A288E83-266C-F324-0C9B-6C102F7A243E}"/>
              </a:ext>
            </a:extLst>
          </p:cNvPr>
          <p:cNvSpPr>
            <a:spLocks noGrp="1"/>
          </p:cNvSpPr>
          <p:nvPr>
            <p:ph type="body" idx="1"/>
          </p:nvPr>
        </p:nvSpPr>
        <p:spPr>
          <a:xfrm>
            <a:off x="1021714" y="2339466"/>
            <a:ext cx="10148570" cy="1846659"/>
          </a:xfrm>
        </p:spPr>
        <p:txBody>
          <a:bodyPr/>
          <a:lstStyle/>
          <a:p>
            <a:r>
              <a:rPr lang="en-IN" sz="2400" dirty="0"/>
              <a:t>Solution of Cyberbullying:</a:t>
            </a:r>
          </a:p>
          <a:p>
            <a:pPr marL="285750" indent="-285750">
              <a:buFont typeface="Wingdings" panose="05000000000000000000" pitchFamily="2" charset="2"/>
              <a:buChar char="Ø"/>
            </a:pPr>
            <a:r>
              <a:rPr lang="en-IN" sz="2400" dirty="0"/>
              <a:t>Communication</a:t>
            </a:r>
          </a:p>
          <a:p>
            <a:pPr marL="285750" indent="-285750">
              <a:buFont typeface="Wingdings" panose="05000000000000000000" pitchFamily="2" charset="2"/>
              <a:buChar char="Ø"/>
            </a:pPr>
            <a:r>
              <a:rPr lang="en-IN" sz="2400" dirty="0"/>
              <a:t>Know what is the problem</a:t>
            </a:r>
          </a:p>
          <a:p>
            <a:pPr marL="285750" indent="-285750">
              <a:buFont typeface="Wingdings" panose="05000000000000000000" pitchFamily="2" charset="2"/>
              <a:buChar char="Ø"/>
            </a:pPr>
            <a:r>
              <a:rPr lang="en-IN" sz="2400" dirty="0"/>
              <a:t>Preserve evidence</a:t>
            </a:r>
          </a:p>
          <a:p>
            <a:pPr marL="285750" indent="-285750">
              <a:buFont typeface="Wingdings" panose="05000000000000000000" pitchFamily="2" charset="2"/>
              <a:buChar char="Ø"/>
            </a:pPr>
            <a:r>
              <a:rPr lang="en-IN" sz="2400" dirty="0"/>
              <a:t>In serious case , If able to identify the bully , contact him or her</a:t>
            </a:r>
          </a:p>
        </p:txBody>
      </p:sp>
      <p:pic>
        <p:nvPicPr>
          <p:cNvPr id="4" name="Picture 3" descr="gangamai-college-of-engineering-dhule-logo.jpg">
            <a:extLst>
              <a:ext uri="{FF2B5EF4-FFF2-40B4-BE49-F238E27FC236}">
                <a16:creationId xmlns:a16="http://schemas.microsoft.com/office/drawing/2014/main" id="{520E00E3-5C4D-B644-B005-EAB609B98CF2}"/>
              </a:ext>
            </a:extLst>
          </p:cNvPr>
          <p:cNvPicPr>
            <a:picLocks noChangeAspect="1"/>
          </p:cNvPicPr>
          <p:nvPr/>
        </p:nvPicPr>
        <p:blipFill>
          <a:blip r:embed="rId2" cstate="print"/>
          <a:stretch>
            <a:fillRect/>
          </a:stretch>
        </p:blipFill>
        <p:spPr>
          <a:xfrm>
            <a:off x="10591800" y="-62851"/>
            <a:ext cx="1447800" cy="1045633"/>
          </a:xfrm>
          <a:prstGeom prst="rect">
            <a:avLst/>
          </a:prstGeom>
        </p:spPr>
      </p:pic>
    </p:spTree>
    <p:extLst>
      <p:ext uri="{BB962C8B-B14F-4D97-AF65-F5344CB8AC3E}">
        <p14:creationId xmlns:p14="http://schemas.microsoft.com/office/powerpoint/2010/main" val="252249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497" y="914400"/>
            <a:ext cx="67056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Software Requirements</a:t>
            </a:r>
          </a:p>
        </p:txBody>
      </p:sp>
      <p:graphicFrame>
        <p:nvGraphicFramePr>
          <p:cNvPr id="7" name="Table 6"/>
          <p:cNvGraphicFramePr>
            <a:graphicFrameLocks noGrp="1"/>
          </p:cNvGraphicFramePr>
          <p:nvPr>
            <p:extLst>
              <p:ext uri="{D42A27DB-BD31-4B8C-83A1-F6EECF244321}">
                <p14:modId xmlns:p14="http://schemas.microsoft.com/office/powerpoint/2010/main" val="1301914038"/>
              </p:ext>
            </p:extLst>
          </p:nvPr>
        </p:nvGraphicFramePr>
        <p:xfrm>
          <a:off x="1752600" y="2209800"/>
          <a:ext cx="8128000" cy="291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85140">
                <a:tc>
                  <a:txBody>
                    <a:bodyPr/>
                    <a:lstStyle/>
                    <a:p>
                      <a:r>
                        <a:rPr lang="en-US" sz="2000" i="0" dirty="0"/>
                        <a:t>                 Name of Component</a:t>
                      </a:r>
                    </a:p>
                  </a:txBody>
                  <a:tcPr/>
                </a:tc>
                <a:tc>
                  <a:txBody>
                    <a:bodyPr/>
                    <a:lstStyle/>
                    <a:p>
                      <a:r>
                        <a:rPr lang="en-US" dirty="0"/>
                        <a:t>                        </a:t>
                      </a:r>
                      <a:r>
                        <a:rPr lang="en-US" sz="2000" dirty="0"/>
                        <a:t>Specification</a:t>
                      </a:r>
                      <a:r>
                        <a:rPr lang="en-US" sz="2000" baseline="0" dirty="0"/>
                        <a:t> </a:t>
                      </a:r>
                      <a:endParaRPr lang="en-US" sz="2000" dirty="0"/>
                    </a:p>
                  </a:txBody>
                  <a:tcPr/>
                </a:tc>
                <a:extLst>
                  <a:ext uri="{0D108BD9-81ED-4DB2-BD59-A6C34878D82A}">
                    <a16:rowId xmlns:a16="http://schemas.microsoft.com/office/drawing/2014/main" val="10000"/>
                  </a:ext>
                </a:extLst>
              </a:tr>
              <a:tr h="485140">
                <a:tc>
                  <a:txBody>
                    <a:bodyPr/>
                    <a:lstStyle/>
                    <a:p>
                      <a:pPr algn="ctr"/>
                      <a:r>
                        <a:rPr lang="en-US" dirty="0"/>
                        <a:t>Operating system </a:t>
                      </a:r>
                    </a:p>
                  </a:txBody>
                  <a:tcPr/>
                </a:tc>
                <a:tc>
                  <a:txBody>
                    <a:bodyPr/>
                    <a:lstStyle/>
                    <a:p>
                      <a:pPr algn="ctr"/>
                      <a:r>
                        <a:rPr lang="en-US" dirty="0"/>
                        <a:t>Linux,</a:t>
                      </a:r>
                      <a:r>
                        <a:rPr lang="en-US" baseline="0" dirty="0"/>
                        <a:t> Window, Mac</a:t>
                      </a:r>
                      <a:endParaRPr lang="en-US" dirty="0"/>
                    </a:p>
                  </a:txBody>
                  <a:tcPr/>
                </a:tc>
                <a:extLst>
                  <a:ext uri="{0D108BD9-81ED-4DB2-BD59-A6C34878D82A}">
                    <a16:rowId xmlns:a16="http://schemas.microsoft.com/office/drawing/2014/main" val="10001"/>
                  </a:ext>
                </a:extLst>
              </a:tr>
              <a:tr h="485140">
                <a:tc>
                  <a:txBody>
                    <a:bodyPr/>
                    <a:lstStyle/>
                    <a:p>
                      <a:pPr algn="ctr"/>
                      <a:r>
                        <a:rPr lang="en-US" dirty="0"/>
                        <a:t>Technology</a:t>
                      </a:r>
                    </a:p>
                  </a:txBody>
                  <a:tcPr/>
                </a:tc>
                <a:tc>
                  <a:txBody>
                    <a:bodyPr/>
                    <a:lstStyle/>
                    <a:p>
                      <a:pPr algn="ctr"/>
                      <a:r>
                        <a:rPr lang="en-US" dirty="0"/>
                        <a:t>Streamlit </a:t>
                      </a:r>
                      <a:r>
                        <a:rPr lang="en-US" baseline="0" dirty="0"/>
                        <a:t>and React</a:t>
                      </a:r>
                      <a:endParaRPr lang="en-US" dirty="0"/>
                    </a:p>
                  </a:txBody>
                  <a:tcPr/>
                </a:tc>
                <a:extLst>
                  <a:ext uri="{0D108BD9-81ED-4DB2-BD59-A6C34878D82A}">
                    <a16:rowId xmlns:a16="http://schemas.microsoft.com/office/drawing/2014/main" val="10002"/>
                  </a:ext>
                </a:extLst>
              </a:tr>
              <a:tr h="485140">
                <a:tc>
                  <a:txBody>
                    <a:bodyPr/>
                    <a:lstStyle/>
                    <a:p>
                      <a:pPr algn="ctr"/>
                      <a:r>
                        <a:rPr lang="en-US" dirty="0"/>
                        <a:t>Database </a:t>
                      </a:r>
                    </a:p>
                  </a:txBody>
                  <a:tcPr/>
                </a:tc>
                <a:tc>
                  <a:txBody>
                    <a:bodyPr/>
                    <a:lstStyle/>
                    <a:p>
                      <a:pPr algn="ctr"/>
                      <a:r>
                        <a:rPr lang="en-US" dirty="0"/>
                        <a:t>MySQL</a:t>
                      </a:r>
                      <a:r>
                        <a:rPr lang="en-US" baseline="0" dirty="0"/>
                        <a:t> server </a:t>
                      </a:r>
                      <a:endParaRPr lang="en-US" dirty="0"/>
                    </a:p>
                  </a:txBody>
                  <a:tcPr/>
                </a:tc>
                <a:extLst>
                  <a:ext uri="{0D108BD9-81ED-4DB2-BD59-A6C34878D82A}">
                    <a16:rowId xmlns:a16="http://schemas.microsoft.com/office/drawing/2014/main" val="10003"/>
                  </a:ext>
                </a:extLst>
              </a:tr>
              <a:tr h="485140">
                <a:tc>
                  <a:txBody>
                    <a:bodyPr/>
                    <a:lstStyle/>
                    <a:p>
                      <a:pPr algn="ctr"/>
                      <a:r>
                        <a:rPr lang="en-US" dirty="0"/>
                        <a:t>Platform</a:t>
                      </a:r>
                    </a:p>
                  </a:txBody>
                  <a:tcPr/>
                </a:tc>
                <a:tc>
                  <a:txBody>
                    <a:bodyPr/>
                    <a:lstStyle/>
                    <a:p>
                      <a:pPr algn="ctr"/>
                      <a:r>
                        <a:rPr lang="en-US" dirty="0"/>
                        <a:t>Streamlit</a:t>
                      </a:r>
                    </a:p>
                  </a:txBody>
                  <a:tcPr/>
                </a:tc>
                <a:extLst>
                  <a:ext uri="{0D108BD9-81ED-4DB2-BD59-A6C34878D82A}">
                    <a16:rowId xmlns:a16="http://schemas.microsoft.com/office/drawing/2014/main" val="10004"/>
                  </a:ext>
                </a:extLst>
              </a:tr>
              <a:tr h="485140">
                <a:tc>
                  <a:txBody>
                    <a:bodyPr/>
                    <a:lstStyle/>
                    <a:p>
                      <a:pPr algn="ctr"/>
                      <a:r>
                        <a:rPr lang="en-US" dirty="0"/>
                        <a:t>Browser</a:t>
                      </a:r>
                    </a:p>
                  </a:txBody>
                  <a:tcPr/>
                </a:tc>
                <a:tc>
                  <a:txBody>
                    <a:bodyPr/>
                    <a:lstStyle/>
                    <a:p>
                      <a:pPr algn="ctr"/>
                      <a:r>
                        <a:rPr lang="en-US" dirty="0"/>
                        <a:t>Any</a:t>
                      </a:r>
                      <a:r>
                        <a:rPr lang="en-US" baseline="0" dirty="0"/>
                        <a:t> of Mozilla, Opera, Chrome, Brave</a:t>
                      </a:r>
                      <a:endParaRPr lang="en-US" dirty="0"/>
                    </a:p>
                  </a:txBody>
                  <a:tcPr/>
                </a:tc>
                <a:extLst>
                  <a:ext uri="{0D108BD9-81ED-4DB2-BD59-A6C34878D82A}">
                    <a16:rowId xmlns:a16="http://schemas.microsoft.com/office/drawing/2014/main" val="10005"/>
                  </a:ext>
                </a:extLst>
              </a:tr>
            </a:tbl>
          </a:graphicData>
        </a:graphic>
      </p:graphicFrame>
      <p:pic>
        <p:nvPicPr>
          <p:cNvPr id="2" name="Picture 1" descr="gangamai-college-of-engineering-dhule-logo.jpg">
            <a:extLst>
              <a:ext uri="{FF2B5EF4-FFF2-40B4-BE49-F238E27FC236}">
                <a16:creationId xmlns:a16="http://schemas.microsoft.com/office/drawing/2014/main" id="{4D04D64D-80EA-6602-1C7D-E13DDF452E8F}"/>
              </a:ext>
            </a:extLst>
          </p:cNvPr>
          <p:cNvPicPr>
            <a:picLocks noChangeAspect="1"/>
          </p:cNvPicPr>
          <p:nvPr/>
        </p:nvPicPr>
        <p:blipFill>
          <a:blip r:embed="rId2" cstate="print"/>
          <a:stretch>
            <a:fillRect/>
          </a:stretch>
        </p:blipFill>
        <p:spPr>
          <a:xfrm>
            <a:off x="10591800" y="-12290"/>
            <a:ext cx="1447800" cy="10456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838200"/>
            <a:ext cx="6707542"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Hardware Requirements</a:t>
            </a:r>
          </a:p>
        </p:txBody>
      </p:sp>
      <p:graphicFrame>
        <p:nvGraphicFramePr>
          <p:cNvPr id="4" name="Table 3"/>
          <p:cNvGraphicFramePr>
            <a:graphicFrameLocks noGrp="1"/>
          </p:cNvGraphicFramePr>
          <p:nvPr>
            <p:extLst>
              <p:ext uri="{D42A27DB-BD31-4B8C-83A1-F6EECF244321}">
                <p14:modId xmlns:p14="http://schemas.microsoft.com/office/powerpoint/2010/main" val="4004282077"/>
              </p:ext>
            </p:extLst>
          </p:nvPr>
        </p:nvGraphicFramePr>
        <p:xfrm>
          <a:off x="1828800" y="2362200"/>
          <a:ext cx="8458200" cy="29718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95300">
                <a:tc>
                  <a:txBody>
                    <a:bodyPr/>
                    <a:lstStyle/>
                    <a:p>
                      <a:r>
                        <a:rPr lang="en-US" sz="2000" dirty="0"/>
                        <a:t>                  Name</a:t>
                      </a:r>
                      <a:r>
                        <a:rPr lang="en-US" sz="2000" baseline="0" dirty="0"/>
                        <a:t> of Component  </a:t>
                      </a:r>
                      <a:endParaRPr lang="en-US" sz="2000" dirty="0"/>
                    </a:p>
                  </a:txBody>
                  <a:tcPr/>
                </a:tc>
                <a:tc>
                  <a:txBody>
                    <a:bodyPr/>
                    <a:lstStyle/>
                    <a:p>
                      <a:r>
                        <a:rPr lang="en-US" dirty="0"/>
                        <a:t>                            </a:t>
                      </a:r>
                      <a:r>
                        <a:rPr lang="en-US" sz="2000" dirty="0"/>
                        <a:t>Specification</a:t>
                      </a:r>
                    </a:p>
                  </a:txBody>
                  <a:tcPr/>
                </a:tc>
                <a:extLst>
                  <a:ext uri="{0D108BD9-81ED-4DB2-BD59-A6C34878D82A}">
                    <a16:rowId xmlns:a16="http://schemas.microsoft.com/office/drawing/2014/main" val="10000"/>
                  </a:ext>
                </a:extLst>
              </a:tr>
              <a:tr h="495300">
                <a:tc>
                  <a:txBody>
                    <a:bodyPr/>
                    <a:lstStyle/>
                    <a:p>
                      <a:pPr algn="ctr"/>
                      <a:r>
                        <a:rPr lang="en-US" dirty="0"/>
                        <a:t>Processor </a:t>
                      </a:r>
                    </a:p>
                  </a:txBody>
                  <a:tcPr/>
                </a:tc>
                <a:tc>
                  <a:txBody>
                    <a:bodyPr/>
                    <a:lstStyle/>
                    <a:p>
                      <a:pPr algn="ctr"/>
                      <a:r>
                        <a:rPr lang="en-US" dirty="0"/>
                        <a:t>Minimum</a:t>
                      </a:r>
                      <a:r>
                        <a:rPr lang="en-US" baseline="0" dirty="0"/>
                        <a:t> Intel Core i5</a:t>
                      </a:r>
                      <a:endParaRPr lang="en-US" dirty="0"/>
                    </a:p>
                  </a:txBody>
                  <a:tcPr/>
                </a:tc>
                <a:extLst>
                  <a:ext uri="{0D108BD9-81ED-4DB2-BD59-A6C34878D82A}">
                    <a16:rowId xmlns:a16="http://schemas.microsoft.com/office/drawing/2014/main" val="10001"/>
                  </a:ext>
                </a:extLst>
              </a:tr>
              <a:tr h="495300">
                <a:tc>
                  <a:txBody>
                    <a:bodyPr/>
                    <a:lstStyle/>
                    <a:p>
                      <a:pPr algn="ctr"/>
                      <a:r>
                        <a:rPr lang="en-US" dirty="0"/>
                        <a:t>RAM</a:t>
                      </a:r>
                    </a:p>
                  </a:txBody>
                  <a:tcPr/>
                </a:tc>
                <a:tc>
                  <a:txBody>
                    <a:bodyPr/>
                    <a:lstStyle/>
                    <a:p>
                      <a:pPr algn="ctr"/>
                      <a:r>
                        <a:rPr lang="en-US" dirty="0"/>
                        <a:t>512 MB or more</a:t>
                      </a:r>
                    </a:p>
                  </a:txBody>
                  <a:tcPr/>
                </a:tc>
                <a:extLst>
                  <a:ext uri="{0D108BD9-81ED-4DB2-BD59-A6C34878D82A}">
                    <a16:rowId xmlns:a16="http://schemas.microsoft.com/office/drawing/2014/main" val="10002"/>
                  </a:ext>
                </a:extLst>
              </a:tr>
              <a:tr h="495300">
                <a:tc>
                  <a:txBody>
                    <a:bodyPr/>
                    <a:lstStyle/>
                    <a:p>
                      <a:pPr algn="ctr"/>
                      <a:r>
                        <a:rPr lang="en-US" dirty="0"/>
                        <a:t>Hard Disk</a:t>
                      </a:r>
                    </a:p>
                  </a:txBody>
                  <a:tcPr/>
                </a:tc>
                <a:tc>
                  <a:txBody>
                    <a:bodyPr/>
                    <a:lstStyle/>
                    <a:p>
                      <a:pPr algn="ctr"/>
                      <a:r>
                        <a:rPr lang="en-US" dirty="0"/>
                        <a:t>40 GB or more</a:t>
                      </a:r>
                    </a:p>
                  </a:txBody>
                  <a:tcPr/>
                </a:tc>
                <a:extLst>
                  <a:ext uri="{0D108BD9-81ED-4DB2-BD59-A6C34878D82A}">
                    <a16:rowId xmlns:a16="http://schemas.microsoft.com/office/drawing/2014/main" val="10003"/>
                  </a:ext>
                </a:extLst>
              </a:tr>
              <a:tr h="495300">
                <a:tc>
                  <a:txBody>
                    <a:bodyPr/>
                    <a:lstStyle/>
                    <a:p>
                      <a:pPr algn="ctr"/>
                      <a:r>
                        <a:rPr lang="en-US" dirty="0"/>
                        <a:t>Mo</a:t>
                      </a:r>
                      <a:r>
                        <a:rPr lang="en-US" baseline="0" dirty="0"/>
                        <a:t>nitor</a:t>
                      </a:r>
                      <a:endParaRPr lang="en-US" dirty="0"/>
                    </a:p>
                  </a:txBody>
                  <a:tcPr/>
                </a:tc>
                <a:tc>
                  <a:txBody>
                    <a:bodyPr/>
                    <a:lstStyle/>
                    <a:p>
                      <a:pPr algn="ctr"/>
                      <a:r>
                        <a:rPr lang="en-US" dirty="0"/>
                        <a:t>15” color monitor</a:t>
                      </a:r>
                    </a:p>
                  </a:txBody>
                  <a:tcPr/>
                </a:tc>
                <a:extLst>
                  <a:ext uri="{0D108BD9-81ED-4DB2-BD59-A6C34878D82A}">
                    <a16:rowId xmlns:a16="http://schemas.microsoft.com/office/drawing/2014/main" val="10004"/>
                  </a:ext>
                </a:extLst>
              </a:tr>
              <a:tr h="495300">
                <a:tc>
                  <a:txBody>
                    <a:bodyPr/>
                    <a:lstStyle/>
                    <a:p>
                      <a:pPr algn="ctr"/>
                      <a:r>
                        <a:rPr lang="en-US" dirty="0"/>
                        <a:t>Keyboard</a:t>
                      </a:r>
                    </a:p>
                  </a:txBody>
                  <a:tcPr/>
                </a:tc>
                <a:tc>
                  <a:txBody>
                    <a:bodyPr/>
                    <a:lstStyle/>
                    <a:p>
                      <a:pPr algn="ctr"/>
                      <a:r>
                        <a:rPr lang="en-US" dirty="0"/>
                        <a:t>122keys</a:t>
                      </a:r>
                    </a:p>
                  </a:txBody>
                  <a:tcPr/>
                </a:tc>
                <a:extLst>
                  <a:ext uri="{0D108BD9-81ED-4DB2-BD59-A6C34878D82A}">
                    <a16:rowId xmlns:a16="http://schemas.microsoft.com/office/drawing/2014/main" val="10005"/>
                  </a:ext>
                </a:extLst>
              </a:tr>
            </a:tbl>
          </a:graphicData>
        </a:graphic>
      </p:graphicFrame>
      <p:pic>
        <p:nvPicPr>
          <p:cNvPr id="2" name="Picture 1" descr="gangamai-college-of-engineering-dhule-logo.jpg">
            <a:extLst>
              <a:ext uri="{FF2B5EF4-FFF2-40B4-BE49-F238E27FC236}">
                <a16:creationId xmlns:a16="http://schemas.microsoft.com/office/drawing/2014/main" id="{5177EAED-25FF-8F51-9A5D-042ADC3F22D6}"/>
              </a:ext>
            </a:extLst>
          </p:cNvPr>
          <p:cNvPicPr>
            <a:picLocks noChangeAspect="1"/>
          </p:cNvPicPr>
          <p:nvPr/>
        </p:nvPicPr>
        <p:blipFill>
          <a:blip r:embed="rId2" cstate="print"/>
          <a:stretch>
            <a:fillRect/>
          </a:stretch>
        </p:blipFill>
        <p:spPr>
          <a:xfrm>
            <a:off x="10591800" y="-2458"/>
            <a:ext cx="1447800" cy="10456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914400"/>
            <a:ext cx="5280025" cy="751488"/>
          </a:xfrm>
          <a:prstGeom prst="rect">
            <a:avLst/>
          </a:prstGeom>
        </p:spPr>
        <p:txBody>
          <a:bodyPr vert="horz" wrap="square" lIns="0" tIns="12700" rIns="0" bIns="0" rtlCol="0">
            <a:spAutoFit/>
          </a:bodyPr>
          <a:lstStyle/>
          <a:p>
            <a:pPr marL="12700">
              <a:lnSpc>
                <a:spcPct val="100000"/>
              </a:lnSpc>
              <a:spcBef>
                <a:spcPts val="100"/>
              </a:spcBef>
            </a:pPr>
            <a:r>
              <a:rPr lang="en-IN" sz="4800" spc="-330" dirty="0">
                <a:solidFill>
                  <a:srgbClr val="404040"/>
                </a:solidFill>
                <a:latin typeface="Times New Roman" panose="02020603050405020304" pitchFamily="18" charset="0"/>
                <a:cs typeface="Times New Roman" panose="02020603050405020304" pitchFamily="18" charset="0"/>
              </a:rPr>
              <a:t>                     </a:t>
            </a:r>
            <a:r>
              <a:rPr sz="4800" spc="-330" dirty="0">
                <a:solidFill>
                  <a:srgbClr val="404040"/>
                </a:solidFill>
                <a:latin typeface="Times New Roman" panose="02020603050405020304" pitchFamily="18" charset="0"/>
                <a:cs typeface="Times New Roman" panose="02020603050405020304" pitchFamily="18" charset="0"/>
              </a:rPr>
              <a:t>Features </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084580" y="2339466"/>
            <a:ext cx="10085705" cy="1285608"/>
          </a:xfrm>
          <a:prstGeom prst="rect">
            <a:avLst/>
          </a:prstGeom>
        </p:spPr>
        <p:txBody>
          <a:bodyPr vert="horz" wrap="square" lIns="0" tIns="53975" rIns="0" bIns="0" rtlCol="0">
            <a:spAutoFit/>
          </a:bodyPr>
          <a:lstStyle/>
          <a:p>
            <a:pPr marL="469900" marR="5080" indent="-457834" algn="just">
              <a:lnSpc>
                <a:spcPts val="2590"/>
              </a:lnSpc>
              <a:spcBef>
                <a:spcPts val="425"/>
              </a:spcBef>
              <a:buClr>
                <a:schemeClr val="tx1"/>
              </a:buClr>
              <a:buFont typeface="Wingdings" pitchFamily="2" charset="2"/>
              <a:buChar char="Ø"/>
              <a:tabLst>
                <a:tab pos="470534" algn="l"/>
              </a:tabLst>
            </a:pPr>
            <a:r>
              <a:rPr sz="2400" dirty="0">
                <a:solidFill>
                  <a:schemeClr val="tx1">
                    <a:lumMod val="85000"/>
                    <a:lumOff val="15000"/>
                  </a:schemeClr>
                </a:solidFill>
                <a:latin typeface="Times New Roman"/>
                <a:cs typeface="Times New Roman"/>
              </a:rPr>
              <a:t>In </a:t>
            </a:r>
            <a:r>
              <a:rPr lang="en-IN" sz="2400" spc="-5" dirty="0">
                <a:solidFill>
                  <a:schemeClr val="tx1">
                    <a:lumMod val="85000"/>
                    <a:lumOff val="15000"/>
                  </a:schemeClr>
                </a:solidFill>
                <a:latin typeface="Times New Roman"/>
                <a:cs typeface="Times New Roman"/>
              </a:rPr>
              <a:t>our project detection of cyberbullying is possible</a:t>
            </a:r>
            <a:r>
              <a:rPr sz="2400" spc="-5" dirty="0">
                <a:solidFill>
                  <a:schemeClr val="tx1">
                    <a:lumMod val="85000"/>
                    <a:lumOff val="15000"/>
                  </a:schemeClr>
                </a:solidFill>
                <a:latin typeface="Times New Roman"/>
                <a:cs typeface="Times New Roman"/>
              </a:rPr>
              <a:t>.</a:t>
            </a:r>
            <a:endParaRPr lang="en-IN" sz="2400" spc="-5" dirty="0">
              <a:solidFill>
                <a:schemeClr val="tx1">
                  <a:lumMod val="85000"/>
                  <a:lumOff val="15000"/>
                </a:schemeClr>
              </a:solidFill>
              <a:latin typeface="Times New Roman"/>
              <a:cs typeface="Times New Roman"/>
            </a:endParaRPr>
          </a:p>
          <a:p>
            <a:pPr marL="469900" marR="5080" indent="-457834" algn="just">
              <a:lnSpc>
                <a:spcPts val="2590"/>
              </a:lnSpc>
              <a:spcBef>
                <a:spcPts val="425"/>
              </a:spcBef>
              <a:buClr>
                <a:schemeClr val="tx1"/>
              </a:buClr>
              <a:buFont typeface="Wingdings" pitchFamily="2" charset="2"/>
              <a:buChar char="Ø"/>
              <a:tabLst>
                <a:tab pos="470534" algn="l"/>
              </a:tabLst>
            </a:pPr>
            <a:r>
              <a:rPr lang="en-IN" sz="2400" spc="-5" dirty="0">
                <a:solidFill>
                  <a:schemeClr val="tx1">
                    <a:lumMod val="85000"/>
                    <a:lumOff val="15000"/>
                  </a:schemeClr>
                </a:solidFill>
                <a:latin typeface="Times New Roman"/>
                <a:cs typeface="Times New Roman"/>
              </a:rPr>
              <a:t>User</a:t>
            </a:r>
            <a:r>
              <a:rPr sz="2400" spc="-5" dirty="0">
                <a:solidFill>
                  <a:schemeClr val="tx1">
                    <a:lumMod val="85000"/>
                    <a:lumOff val="15000"/>
                  </a:schemeClr>
                </a:solidFill>
                <a:latin typeface="Times New Roman"/>
                <a:cs typeface="Times New Roman"/>
              </a:rPr>
              <a:t> </a:t>
            </a:r>
            <a:r>
              <a:rPr sz="2400" dirty="0">
                <a:solidFill>
                  <a:schemeClr val="tx1">
                    <a:lumMod val="85000"/>
                    <a:lumOff val="15000"/>
                  </a:schemeClr>
                </a:solidFill>
                <a:latin typeface="Times New Roman"/>
                <a:cs typeface="Times New Roman"/>
              </a:rPr>
              <a:t>can </a:t>
            </a:r>
            <a:r>
              <a:rPr sz="2400" spc="-5" dirty="0">
                <a:solidFill>
                  <a:schemeClr val="tx1">
                    <a:lumMod val="85000"/>
                    <a:lumOff val="15000"/>
                  </a:schemeClr>
                </a:solidFill>
                <a:latin typeface="Times New Roman"/>
                <a:cs typeface="Times New Roman"/>
              </a:rPr>
              <a:t>login/signup </a:t>
            </a:r>
            <a:r>
              <a:rPr sz="2400" dirty="0">
                <a:solidFill>
                  <a:schemeClr val="tx1">
                    <a:lumMod val="85000"/>
                    <a:lumOff val="15000"/>
                  </a:schemeClr>
                </a:solidFill>
                <a:latin typeface="Times New Roman"/>
                <a:cs typeface="Times New Roman"/>
              </a:rPr>
              <a:t>in our </a:t>
            </a:r>
            <a:r>
              <a:rPr lang="en-IN" sz="2400" spc="-5" dirty="0">
                <a:solidFill>
                  <a:schemeClr val="tx1">
                    <a:lumMod val="85000"/>
                    <a:lumOff val="15000"/>
                  </a:schemeClr>
                </a:solidFill>
                <a:latin typeface="Times New Roman"/>
                <a:cs typeface="Times New Roman"/>
              </a:rPr>
              <a:t>web applicatin</a:t>
            </a:r>
            <a:endParaRPr lang="en-IN" sz="2400" dirty="0">
              <a:solidFill>
                <a:schemeClr val="tx1">
                  <a:lumMod val="85000"/>
                  <a:lumOff val="15000"/>
                </a:schemeClr>
              </a:solidFill>
              <a:latin typeface="Times New Roman"/>
              <a:cs typeface="Times New Roman"/>
            </a:endParaRPr>
          </a:p>
          <a:p>
            <a:pPr marL="469900" marR="5080" indent="-457834" algn="just">
              <a:lnSpc>
                <a:spcPts val="2590"/>
              </a:lnSpc>
              <a:spcBef>
                <a:spcPts val="1415"/>
              </a:spcBef>
              <a:buClr>
                <a:schemeClr val="tx1"/>
              </a:buClr>
              <a:buFont typeface="Wingdings" pitchFamily="2" charset="2"/>
              <a:buChar char="Ø"/>
              <a:tabLst>
                <a:tab pos="546735" algn="l"/>
              </a:tabLst>
            </a:pPr>
            <a:r>
              <a:rPr lang="en-IN" sz="2400" dirty="0">
                <a:solidFill>
                  <a:schemeClr val="tx1">
                    <a:lumMod val="85000"/>
                    <a:lumOff val="15000"/>
                  </a:schemeClr>
                </a:solidFill>
                <a:latin typeface="Times New Roman"/>
                <a:cs typeface="Times New Roman"/>
              </a:rPr>
              <a:t>They can also view and comment in the web application.</a:t>
            </a:r>
            <a:endParaRPr sz="2400" dirty="0">
              <a:solidFill>
                <a:schemeClr val="tx1">
                  <a:lumMod val="85000"/>
                  <a:lumOff val="15000"/>
                </a:schemeClr>
              </a:solidFill>
              <a:latin typeface="Times New Roman"/>
              <a:cs typeface="Times New Roman"/>
            </a:endParaRPr>
          </a:p>
        </p:txBody>
      </p:sp>
      <p:pic>
        <p:nvPicPr>
          <p:cNvPr id="4" name="Picture 3" descr="gangamai-college-of-engineering-dhule-logo.jpg">
            <a:extLst>
              <a:ext uri="{FF2B5EF4-FFF2-40B4-BE49-F238E27FC236}">
                <a16:creationId xmlns:a16="http://schemas.microsoft.com/office/drawing/2014/main" id="{1BBFB745-57F3-A842-4D17-BF768571F88D}"/>
              </a:ext>
            </a:extLst>
          </p:cNvPr>
          <p:cNvPicPr>
            <a:picLocks noChangeAspect="1"/>
          </p:cNvPicPr>
          <p:nvPr/>
        </p:nvPicPr>
        <p:blipFill>
          <a:blip r:embed="rId2" cstate="print"/>
          <a:stretch>
            <a:fillRect/>
          </a:stretch>
        </p:blipFill>
        <p:spPr>
          <a:xfrm>
            <a:off x="10591800" y="27039"/>
            <a:ext cx="1447800" cy="104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916</TotalTime>
  <Words>910</Words>
  <Application>Microsoft Office PowerPoint</Application>
  <PresentationFormat>Widescreen</PresentationFormat>
  <Paragraphs>168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Carlito</vt:lpstr>
      <vt:lpstr>Times New Roman</vt:lpstr>
      <vt:lpstr>Wingdings</vt:lpstr>
      <vt:lpstr>Office Theme</vt:lpstr>
      <vt:lpstr>PowerPoint Presentation</vt:lpstr>
      <vt:lpstr>Contents</vt:lpstr>
      <vt:lpstr>Introduction</vt:lpstr>
      <vt:lpstr>Technology</vt:lpstr>
      <vt:lpstr>Problem Defination</vt:lpstr>
      <vt:lpstr>         Solution</vt:lpstr>
      <vt:lpstr>PowerPoint Presentation</vt:lpstr>
      <vt:lpstr>PowerPoint Presentation</vt:lpstr>
      <vt:lpstr>                     Features </vt:lpstr>
      <vt:lpstr>Modules    </vt:lpstr>
      <vt:lpstr>In user login there is lots of authority like he can handle and make changes in the web application User can login/sign up to the web application by registering themselves by providing details like  user name, password etc. If user have any complaint or need, we also add feature of help section where user send their complaints on web application. No formal knowledge is needed for the user to use this system. This, all it user-friendly.</vt:lpstr>
      <vt:lpstr> The Machine Learning module is responsible for classifying comments and messages as bullying or non-bullying. From a huge set of comments and messages, the SVM algorithm is used to predict bullying comments and messages. This module includes the following steps: 1.Data collection 2.Data preprocessing 3.Segmentation 4.Feature extraction 5.Training 6.Testing                                           </vt:lpstr>
      <vt:lpstr>Proposed System</vt:lpstr>
      <vt:lpstr>Level 1 DFD</vt:lpstr>
      <vt:lpstr>ER Diagram</vt:lpstr>
      <vt:lpstr>Advantages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dc:creator>
  <cp:lastModifiedBy>mayurideore231998@gmail.com</cp:lastModifiedBy>
  <cp:revision>85</cp:revision>
  <dcterms:created xsi:type="dcterms:W3CDTF">2021-09-27T12:19:34Z</dcterms:created>
  <dcterms:modified xsi:type="dcterms:W3CDTF">2023-06-16T05:01:14Z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2021-03-12T00:00:00Z</vt:filetime>
  </property>
  <property fmtid="{D5CDD505-2E9C-101B-9397-08002B2CF9AE}" pid="3" name="Creator">
    <vt:lpwstr>Microsoft® PowerPoint® 2019</vt:lpwstr>
  </property>
  <property fmtid="{D5CDD505-2E9C-101B-9397-08002B2CF9AE}" pid="4" name="LastSaved">
    <vt:filetime>2021-09-27T00:00:00Z</vt:filetime>
  </property>
</Properties>
</file>