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48" r:id="rId5"/>
  </p:sldMasterIdLst>
  <p:notesMasterIdLst>
    <p:notesMasterId r:id="rId118"/>
  </p:notesMasterIdLst>
  <p:sldIdLst>
    <p:sldId id="256" r:id="rId6"/>
    <p:sldId id="322" r:id="rId7"/>
    <p:sldId id="257" r:id="rId8"/>
    <p:sldId id="258" r:id="rId9"/>
    <p:sldId id="260" r:id="rId10"/>
    <p:sldId id="263" r:id="rId11"/>
    <p:sldId id="265" r:id="rId12"/>
    <p:sldId id="266" r:id="rId13"/>
    <p:sldId id="268" r:id="rId14"/>
    <p:sldId id="269" r:id="rId15"/>
    <p:sldId id="267" r:id="rId16"/>
    <p:sldId id="270" r:id="rId17"/>
    <p:sldId id="271" r:id="rId18"/>
    <p:sldId id="272" r:id="rId19"/>
    <p:sldId id="273" r:id="rId20"/>
    <p:sldId id="274" r:id="rId21"/>
    <p:sldId id="279" r:id="rId22"/>
    <p:sldId id="275" r:id="rId23"/>
    <p:sldId id="278" r:id="rId24"/>
    <p:sldId id="277" r:id="rId25"/>
    <p:sldId id="280" r:id="rId26"/>
    <p:sldId id="281" r:id="rId27"/>
    <p:sldId id="282" r:id="rId28"/>
    <p:sldId id="283" r:id="rId29"/>
    <p:sldId id="284" r:id="rId30"/>
    <p:sldId id="286" r:id="rId31"/>
    <p:sldId id="287" r:id="rId32"/>
    <p:sldId id="288" r:id="rId33"/>
    <p:sldId id="289" r:id="rId34"/>
    <p:sldId id="291" r:id="rId35"/>
    <p:sldId id="292" r:id="rId36"/>
    <p:sldId id="329" r:id="rId37"/>
    <p:sldId id="285" r:id="rId38"/>
    <p:sldId id="388" r:id="rId39"/>
    <p:sldId id="387" r:id="rId40"/>
    <p:sldId id="389" r:id="rId41"/>
    <p:sldId id="390" r:id="rId42"/>
    <p:sldId id="391"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297"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370"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298" r:id="rId86"/>
    <p:sldId id="301" r:id="rId87"/>
    <p:sldId id="302" r:id="rId88"/>
    <p:sldId id="303" r:id="rId89"/>
    <p:sldId id="304" r:id="rId90"/>
    <p:sldId id="320" r:id="rId91"/>
    <p:sldId id="305" r:id="rId92"/>
    <p:sldId id="306" r:id="rId93"/>
    <p:sldId id="307" r:id="rId94"/>
    <p:sldId id="308" r:id="rId95"/>
    <p:sldId id="309" r:id="rId96"/>
    <p:sldId id="310" r:id="rId97"/>
    <p:sldId id="311" r:id="rId98"/>
    <p:sldId id="312" r:id="rId99"/>
    <p:sldId id="314" r:id="rId100"/>
    <p:sldId id="315" r:id="rId101"/>
    <p:sldId id="316" r:id="rId102"/>
    <p:sldId id="317" r:id="rId103"/>
    <p:sldId id="319" r:id="rId104"/>
    <p:sldId id="324" r:id="rId105"/>
    <p:sldId id="323" r:id="rId106"/>
    <p:sldId id="328" r:id="rId107"/>
    <p:sldId id="321" r:id="rId108"/>
    <p:sldId id="325" r:id="rId109"/>
    <p:sldId id="330" r:id="rId110"/>
    <p:sldId id="327" r:id="rId111"/>
    <p:sldId id="331" r:id="rId112"/>
    <p:sldId id="326" r:id="rId113"/>
    <p:sldId id="334" r:id="rId114"/>
    <p:sldId id="332" r:id="rId115"/>
    <p:sldId id="333" r:id="rId116"/>
    <p:sldId id="296"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6D9FF-5F9E-4F36-887F-624AF4CC2A99}" v="4" dt="2022-03-28T06:25:05.458"/>
    <p1510:client id="{4909FF4F-39CD-4A20-814F-1C9E6CADE647}" v="15" dt="2022-03-29T02:51:21.518"/>
    <p1510:client id="{98AB3484-D60D-4C37-8C9C-28A4BA7B65E2}" v="156" dt="2022-03-28T09:47:37.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5" autoAdjust="0"/>
    <p:restoredTop sz="94660"/>
  </p:normalViewPr>
  <p:slideViewPr>
    <p:cSldViewPr snapToGrid="0">
      <p:cViewPr>
        <p:scale>
          <a:sx n="78" d="100"/>
          <a:sy n="78" d="100"/>
        </p:scale>
        <p:origin x="9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microsoft.com/office/2016/11/relationships/changesInfo" Target="changesInfos/changesInfo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microsoft.com/office/2015/10/relationships/revisionInfo" Target="revisionInfo.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presProps" Target="pres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kurra" userId="fc13911de1c7039c" providerId="LiveId" clId="{4909FF4F-39CD-4A20-814F-1C9E6CADE647}"/>
    <pc:docChg chg="undo custSel addSld delSld modSld sldOrd">
      <pc:chgData name="Bhavana kurra" userId="fc13911de1c7039c" providerId="LiveId" clId="{4909FF4F-39CD-4A20-814F-1C9E6CADE647}" dt="2022-03-29T02:56:29.001" v="730" actId="20577"/>
      <pc:docMkLst>
        <pc:docMk/>
      </pc:docMkLst>
      <pc:sldChg chg="modSp mod">
        <pc:chgData name="Bhavana kurra" userId="fc13911de1c7039c" providerId="LiveId" clId="{4909FF4F-39CD-4A20-814F-1C9E6CADE647}" dt="2022-03-29T00:05:45.526" v="487" actId="14100"/>
        <pc:sldMkLst>
          <pc:docMk/>
          <pc:sldMk cId="3950620412" sldId="256"/>
        </pc:sldMkLst>
        <pc:spChg chg="mod">
          <ac:chgData name="Bhavana kurra" userId="fc13911de1c7039c" providerId="LiveId" clId="{4909FF4F-39CD-4A20-814F-1C9E6CADE647}" dt="2022-03-29T00:05:45.526" v="487" actId="14100"/>
          <ac:spMkLst>
            <pc:docMk/>
            <pc:sldMk cId="3950620412" sldId="256"/>
            <ac:spMk id="2" creationId="{5B13F61D-3992-471F-A2F1-DD5531568F16}"/>
          </ac:spMkLst>
        </pc:spChg>
        <pc:spChg chg="mod">
          <ac:chgData name="Bhavana kurra" userId="fc13911de1c7039c" providerId="LiveId" clId="{4909FF4F-39CD-4A20-814F-1C9E6CADE647}" dt="2022-03-29T00:05:30.222" v="485" actId="2711"/>
          <ac:spMkLst>
            <pc:docMk/>
            <pc:sldMk cId="3950620412" sldId="256"/>
            <ac:spMk id="3" creationId="{CEC41000-5D91-45C4-9880-98CFA80400EB}"/>
          </ac:spMkLst>
        </pc:spChg>
        <pc:spChg chg="mod">
          <ac:chgData name="Bhavana kurra" userId="fc13911de1c7039c" providerId="LiveId" clId="{4909FF4F-39CD-4A20-814F-1C9E6CADE647}" dt="2022-03-29T00:05:39.880" v="486" actId="2711"/>
          <ac:spMkLst>
            <pc:docMk/>
            <pc:sldMk cId="3950620412" sldId="256"/>
            <ac:spMk id="7" creationId="{8C9DD766-732D-4126-8152-913B60FFEA3B}"/>
          </ac:spMkLst>
        </pc:spChg>
      </pc:sldChg>
      <pc:sldChg chg="modSp mod">
        <pc:chgData name="Bhavana kurra" userId="fc13911de1c7039c" providerId="LiveId" clId="{4909FF4F-39CD-4A20-814F-1C9E6CADE647}" dt="2022-03-29T00:28:48.903" v="520" actId="20577"/>
        <pc:sldMkLst>
          <pc:docMk/>
          <pc:sldMk cId="305129915" sldId="266"/>
        </pc:sldMkLst>
        <pc:spChg chg="mod">
          <ac:chgData name="Bhavana kurra" userId="fc13911de1c7039c" providerId="LiveId" clId="{4909FF4F-39CD-4A20-814F-1C9E6CADE647}" dt="2022-03-29T00:28:48.903" v="520" actId="20577"/>
          <ac:spMkLst>
            <pc:docMk/>
            <pc:sldMk cId="305129915" sldId="266"/>
            <ac:spMk id="5" creationId="{F15D946A-1C2A-4B87-9268-5B530013F544}"/>
          </ac:spMkLst>
        </pc:spChg>
      </pc:sldChg>
      <pc:sldChg chg="modSp mod">
        <pc:chgData name="Bhavana kurra" userId="fc13911de1c7039c" providerId="LiveId" clId="{4909FF4F-39CD-4A20-814F-1C9E6CADE647}" dt="2022-03-29T00:34:28.344" v="523" actId="20577"/>
        <pc:sldMkLst>
          <pc:docMk/>
          <pc:sldMk cId="2680714325" sldId="267"/>
        </pc:sldMkLst>
        <pc:spChg chg="mod">
          <ac:chgData name="Bhavana kurra" userId="fc13911de1c7039c" providerId="LiveId" clId="{4909FF4F-39CD-4A20-814F-1C9E6CADE647}" dt="2022-03-29T00:34:28.344" v="523" actId="20577"/>
          <ac:spMkLst>
            <pc:docMk/>
            <pc:sldMk cId="2680714325" sldId="267"/>
            <ac:spMk id="5" creationId="{F15D946A-1C2A-4B87-9268-5B530013F544}"/>
          </ac:spMkLst>
        </pc:spChg>
      </pc:sldChg>
      <pc:sldChg chg="modSp mod">
        <pc:chgData name="Bhavana kurra" userId="fc13911de1c7039c" providerId="LiveId" clId="{4909FF4F-39CD-4A20-814F-1C9E6CADE647}" dt="2022-03-28T22:57:50.100" v="107" actId="20577"/>
        <pc:sldMkLst>
          <pc:docMk/>
          <pc:sldMk cId="4136590493" sldId="271"/>
        </pc:sldMkLst>
        <pc:spChg chg="mod">
          <ac:chgData name="Bhavana kurra" userId="fc13911de1c7039c" providerId="LiveId" clId="{4909FF4F-39CD-4A20-814F-1C9E6CADE647}" dt="2022-03-28T22:57:50.100" v="107" actId="20577"/>
          <ac:spMkLst>
            <pc:docMk/>
            <pc:sldMk cId="4136590493" sldId="271"/>
            <ac:spMk id="5" creationId="{F15D946A-1C2A-4B87-9268-5B530013F544}"/>
          </ac:spMkLst>
        </pc:spChg>
      </pc:sldChg>
      <pc:sldChg chg="modSp mod">
        <pc:chgData name="Bhavana kurra" userId="fc13911de1c7039c" providerId="LiveId" clId="{4909FF4F-39CD-4A20-814F-1C9E6CADE647}" dt="2022-03-29T00:17:58.150" v="506" actId="20577"/>
        <pc:sldMkLst>
          <pc:docMk/>
          <pc:sldMk cId="3473865655" sldId="273"/>
        </pc:sldMkLst>
        <pc:spChg chg="mod">
          <ac:chgData name="Bhavana kurra" userId="fc13911de1c7039c" providerId="LiveId" clId="{4909FF4F-39CD-4A20-814F-1C9E6CADE647}" dt="2022-03-29T00:17:58.150" v="506" actId="20577"/>
          <ac:spMkLst>
            <pc:docMk/>
            <pc:sldMk cId="3473865655" sldId="273"/>
            <ac:spMk id="5" creationId="{F15D946A-1C2A-4B87-9268-5B530013F544}"/>
          </ac:spMkLst>
        </pc:spChg>
      </pc:sldChg>
      <pc:sldChg chg="modSp mod">
        <pc:chgData name="Bhavana kurra" userId="fc13911de1c7039c" providerId="LiveId" clId="{4909FF4F-39CD-4A20-814F-1C9E6CADE647}" dt="2022-03-28T22:55:20.409" v="94" actId="20577"/>
        <pc:sldMkLst>
          <pc:docMk/>
          <pc:sldMk cId="1612274367" sldId="280"/>
        </pc:sldMkLst>
        <pc:spChg chg="mod">
          <ac:chgData name="Bhavana kurra" userId="fc13911de1c7039c" providerId="LiveId" clId="{4909FF4F-39CD-4A20-814F-1C9E6CADE647}" dt="2022-03-28T22:55:20.409" v="94" actId="20577"/>
          <ac:spMkLst>
            <pc:docMk/>
            <pc:sldMk cId="1612274367" sldId="280"/>
            <ac:spMk id="5" creationId="{F15D946A-1C2A-4B87-9268-5B530013F544}"/>
          </ac:spMkLst>
        </pc:spChg>
      </pc:sldChg>
      <pc:sldChg chg="modSp mod">
        <pc:chgData name="Bhavana kurra" userId="fc13911de1c7039c" providerId="LiveId" clId="{4909FF4F-39CD-4A20-814F-1C9E6CADE647}" dt="2022-03-28T22:56:33.672" v="101" actId="57"/>
        <pc:sldMkLst>
          <pc:docMk/>
          <pc:sldMk cId="1497818938" sldId="282"/>
        </pc:sldMkLst>
        <pc:spChg chg="mod">
          <ac:chgData name="Bhavana kurra" userId="fc13911de1c7039c" providerId="LiveId" clId="{4909FF4F-39CD-4A20-814F-1C9E6CADE647}" dt="2022-03-28T22:56:33.672" v="101" actId="57"/>
          <ac:spMkLst>
            <pc:docMk/>
            <pc:sldMk cId="1497818938" sldId="282"/>
            <ac:spMk id="5" creationId="{F15D946A-1C2A-4B87-9268-5B530013F544}"/>
          </ac:spMkLst>
        </pc:spChg>
      </pc:sldChg>
      <pc:sldChg chg="modSp mod">
        <pc:chgData name="Bhavana kurra" userId="fc13911de1c7039c" providerId="LiveId" clId="{4909FF4F-39CD-4A20-814F-1C9E6CADE647}" dt="2022-03-29T01:29:08.327" v="543" actId="20577"/>
        <pc:sldMkLst>
          <pc:docMk/>
          <pc:sldMk cId="2150375144" sldId="286"/>
        </pc:sldMkLst>
        <pc:spChg chg="mod">
          <ac:chgData name="Bhavana kurra" userId="fc13911de1c7039c" providerId="LiveId" clId="{4909FF4F-39CD-4A20-814F-1C9E6CADE647}" dt="2022-03-29T01:29:08.327" v="543" actId="20577"/>
          <ac:spMkLst>
            <pc:docMk/>
            <pc:sldMk cId="2150375144" sldId="286"/>
            <ac:spMk id="5" creationId="{F15D946A-1C2A-4B87-9268-5B530013F544}"/>
          </ac:spMkLst>
        </pc:spChg>
      </pc:sldChg>
      <pc:sldChg chg="modSp mod">
        <pc:chgData name="Bhavana kurra" userId="fc13911de1c7039c" providerId="LiveId" clId="{4909FF4F-39CD-4A20-814F-1C9E6CADE647}" dt="2022-03-28T22:54:43.817" v="83" actId="57"/>
        <pc:sldMkLst>
          <pc:docMk/>
          <pc:sldMk cId="2034105354" sldId="301"/>
        </pc:sldMkLst>
        <pc:spChg chg="mod">
          <ac:chgData name="Bhavana kurra" userId="fc13911de1c7039c" providerId="LiveId" clId="{4909FF4F-39CD-4A20-814F-1C9E6CADE647}" dt="2022-03-28T22:54:43.817" v="83" actId="57"/>
          <ac:spMkLst>
            <pc:docMk/>
            <pc:sldMk cId="2034105354" sldId="301"/>
            <ac:spMk id="3" creationId="{F1464587-82CA-4128-8216-A23416585237}"/>
          </ac:spMkLst>
        </pc:spChg>
      </pc:sldChg>
      <pc:sldChg chg="modSp mod">
        <pc:chgData name="Bhavana kurra" userId="fc13911de1c7039c" providerId="LiveId" clId="{4909FF4F-39CD-4A20-814F-1C9E6CADE647}" dt="2022-03-28T22:54:07.180" v="79" actId="20577"/>
        <pc:sldMkLst>
          <pc:docMk/>
          <pc:sldMk cId="17966429" sldId="304"/>
        </pc:sldMkLst>
        <pc:spChg chg="mod">
          <ac:chgData name="Bhavana kurra" userId="fc13911de1c7039c" providerId="LiveId" clId="{4909FF4F-39CD-4A20-814F-1C9E6CADE647}" dt="2022-03-28T22:54:07.180" v="79" actId="20577"/>
          <ac:spMkLst>
            <pc:docMk/>
            <pc:sldMk cId="17966429" sldId="304"/>
            <ac:spMk id="3" creationId="{F1464587-82CA-4128-8216-A23416585237}"/>
          </ac:spMkLst>
        </pc:spChg>
      </pc:sldChg>
      <pc:sldChg chg="modSp mod">
        <pc:chgData name="Bhavana kurra" userId="fc13911de1c7039c" providerId="LiveId" clId="{4909FF4F-39CD-4A20-814F-1C9E6CADE647}" dt="2022-03-28T22:54:54.030" v="87" actId="57"/>
        <pc:sldMkLst>
          <pc:docMk/>
          <pc:sldMk cId="3165655162" sldId="320"/>
        </pc:sldMkLst>
        <pc:spChg chg="mod">
          <ac:chgData name="Bhavana kurra" userId="fc13911de1c7039c" providerId="LiveId" clId="{4909FF4F-39CD-4A20-814F-1C9E6CADE647}" dt="2022-03-28T22:54:54.030" v="87" actId="57"/>
          <ac:spMkLst>
            <pc:docMk/>
            <pc:sldMk cId="3165655162" sldId="320"/>
            <ac:spMk id="3" creationId="{F1464587-82CA-4128-8216-A23416585237}"/>
          </ac:spMkLst>
        </pc:spChg>
      </pc:sldChg>
      <pc:sldChg chg="modSp mod">
        <pc:chgData name="Bhavana kurra" userId="fc13911de1c7039c" providerId="LiveId" clId="{4909FF4F-39CD-4A20-814F-1C9E6CADE647}" dt="2022-03-28T22:53:32.467" v="73" actId="57"/>
        <pc:sldMkLst>
          <pc:docMk/>
          <pc:sldMk cId="1065049420" sldId="328"/>
        </pc:sldMkLst>
        <pc:spChg chg="mod">
          <ac:chgData name="Bhavana kurra" userId="fc13911de1c7039c" providerId="LiveId" clId="{4909FF4F-39CD-4A20-814F-1C9E6CADE647}" dt="2022-03-28T22:53:32.467" v="73" actId="57"/>
          <ac:spMkLst>
            <pc:docMk/>
            <pc:sldMk cId="1065049420" sldId="328"/>
            <ac:spMk id="3" creationId="{F1464587-82CA-4128-8216-A23416585237}"/>
          </ac:spMkLst>
        </pc:spChg>
      </pc:sldChg>
      <pc:sldChg chg="modSp mod">
        <pc:chgData name="Bhavana kurra" userId="fc13911de1c7039c" providerId="LiveId" clId="{4909FF4F-39CD-4A20-814F-1C9E6CADE647}" dt="2022-03-28T23:35:46.466" v="460" actId="255"/>
        <pc:sldMkLst>
          <pc:docMk/>
          <pc:sldMk cId="2709376291" sldId="332"/>
        </pc:sldMkLst>
        <pc:spChg chg="mod">
          <ac:chgData name="Bhavana kurra" userId="fc13911de1c7039c" providerId="LiveId" clId="{4909FF4F-39CD-4A20-814F-1C9E6CADE647}" dt="2022-03-28T23:35:46.466" v="460" actId="255"/>
          <ac:spMkLst>
            <pc:docMk/>
            <pc:sldMk cId="2709376291" sldId="332"/>
            <ac:spMk id="3" creationId="{F1464587-82CA-4128-8216-A23416585237}"/>
          </ac:spMkLst>
        </pc:spChg>
      </pc:sldChg>
      <pc:sldChg chg="modSp mod">
        <pc:chgData name="Bhavana kurra" userId="fc13911de1c7039c" providerId="LiveId" clId="{4909FF4F-39CD-4A20-814F-1C9E6CADE647}" dt="2022-03-28T23:21:31.549" v="433" actId="20577"/>
        <pc:sldMkLst>
          <pc:docMk/>
          <pc:sldMk cId="19485234" sldId="333"/>
        </pc:sldMkLst>
        <pc:spChg chg="mod">
          <ac:chgData name="Bhavana kurra" userId="fc13911de1c7039c" providerId="LiveId" clId="{4909FF4F-39CD-4A20-814F-1C9E6CADE647}" dt="2022-03-28T23:21:31.549" v="433" actId="20577"/>
          <ac:spMkLst>
            <pc:docMk/>
            <pc:sldMk cId="19485234" sldId="333"/>
            <ac:spMk id="3" creationId="{F1464587-82CA-4128-8216-A23416585237}"/>
          </ac:spMkLst>
        </pc:spChg>
      </pc:sldChg>
      <pc:sldChg chg="del">
        <pc:chgData name="Bhavana kurra" userId="fc13911de1c7039c" providerId="LiveId" clId="{4909FF4F-39CD-4A20-814F-1C9E6CADE647}" dt="2022-03-28T22:58:05.248" v="108" actId="47"/>
        <pc:sldMkLst>
          <pc:docMk/>
          <pc:sldMk cId="3227305902" sldId="353"/>
        </pc:sldMkLst>
      </pc:sldChg>
      <pc:sldChg chg="del">
        <pc:chgData name="Bhavana kurra" userId="fc13911de1c7039c" providerId="LiveId" clId="{4909FF4F-39CD-4A20-814F-1C9E6CADE647}" dt="2022-03-28T22:58:05.248" v="108" actId="47"/>
        <pc:sldMkLst>
          <pc:docMk/>
          <pc:sldMk cId="2602717826" sldId="354"/>
        </pc:sldMkLst>
      </pc:sldChg>
      <pc:sldChg chg="del">
        <pc:chgData name="Bhavana kurra" userId="fc13911de1c7039c" providerId="LiveId" clId="{4909FF4F-39CD-4A20-814F-1C9E6CADE647}" dt="2022-03-28T22:58:05.248" v="108" actId="47"/>
        <pc:sldMkLst>
          <pc:docMk/>
          <pc:sldMk cId="3111164341" sldId="355"/>
        </pc:sldMkLst>
      </pc:sldChg>
      <pc:sldChg chg="del">
        <pc:chgData name="Bhavana kurra" userId="fc13911de1c7039c" providerId="LiveId" clId="{4909FF4F-39CD-4A20-814F-1C9E6CADE647}" dt="2022-03-28T22:58:05.248" v="108" actId="47"/>
        <pc:sldMkLst>
          <pc:docMk/>
          <pc:sldMk cId="1566912622" sldId="356"/>
        </pc:sldMkLst>
      </pc:sldChg>
      <pc:sldChg chg="del">
        <pc:chgData name="Bhavana kurra" userId="fc13911de1c7039c" providerId="LiveId" clId="{4909FF4F-39CD-4A20-814F-1C9E6CADE647}" dt="2022-03-28T22:58:05.248" v="108" actId="47"/>
        <pc:sldMkLst>
          <pc:docMk/>
          <pc:sldMk cId="2079185158" sldId="357"/>
        </pc:sldMkLst>
      </pc:sldChg>
      <pc:sldChg chg="del">
        <pc:chgData name="Bhavana kurra" userId="fc13911de1c7039c" providerId="LiveId" clId="{4909FF4F-39CD-4A20-814F-1C9E6CADE647}" dt="2022-03-28T22:58:05.248" v="108" actId="47"/>
        <pc:sldMkLst>
          <pc:docMk/>
          <pc:sldMk cId="1377810017" sldId="358"/>
        </pc:sldMkLst>
      </pc:sldChg>
      <pc:sldChg chg="del">
        <pc:chgData name="Bhavana kurra" userId="fc13911de1c7039c" providerId="LiveId" clId="{4909FF4F-39CD-4A20-814F-1C9E6CADE647}" dt="2022-03-28T22:58:05.248" v="108" actId="47"/>
        <pc:sldMkLst>
          <pc:docMk/>
          <pc:sldMk cId="2861906646" sldId="359"/>
        </pc:sldMkLst>
      </pc:sldChg>
      <pc:sldChg chg="del">
        <pc:chgData name="Bhavana kurra" userId="fc13911de1c7039c" providerId="LiveId" clId="{4909FF4F-39CD-4A20-814F-1C9E6CADE647}" dt="2022-03-28T22:58:05.248" v="108" actId="47"/>
        <pc:sldMkLst>
          <pc:docMk/>
          <pc:sldMk cId="4003270635" sldId="360"/>
        </pc:sldMkLst>
      </pc:sldChg>
      <pc:sldChg chg="del">
        <pc:chgData name="Bhavana kurra" userId="fc13911de1c7039c" providerId="LiveId" clId="{4909FF4F-39CD-4A20-814F-1C9E6CADE647}" dt="2022-03-28T22:58:05.248" v="108" actId="47"/>
        <pc:sldMkLst>
          <pc:docMk/>
          <pc:sldMk cId="1722845650" sldId="363"/>
        </pc:sldMkLst>
      </pc:sldChg>
      <pc:sldChg chg="del">
        <pc:chgData name="Bhavana kurra" userId="fc13911de1c7039c" providerId="LiveId" clId="{4909FF4F-39CD-4A20-814F-1C9E6CADE647}" dt="2022-03-28T22:58:05.248" v="108" actId="47"/>
        <pc:sldMkLst>
          <pc:docMk/>
          <pc:sldMk cId="724011903" sldId="368"/>
        </pc:sldMkLst>
      </pc:sldChg>
      <pc:sldChg chg="del">
        <pc:chgData name="Bhavana kurra" userId="fc13911de1c7039c" providerId="LiveId" clId="{4909FF4F-39CD-4A20-814F-1C9E6CADE647}" dt="2022-03-28T22:58:05.248" v="108" actId="47"/>
        <pc:sldMkLst>
          <pc:docMk/>
          <pc:sldMk cId="2168860798" sldId="369"/>
        </pc:sldMkLst>
      </pc:sldChg>
      <pc:sldChg chg="del">
        <pc:chgData name="Bhavana kurra" userId="fc13911de1c7039c" providerId="LiveId" clId="{4909FF4F-39CD-4A20-814F-1C9E6CADE647}" dt="2022-03-28T23:16:43.300" v="242" actId="47"/>
        <pc:sldMkLst>
          <pc:docMk/>
          <pc:sldMk cId="3602428407" sldId="371"/>
        </pc:sldMkLst>
      </pc:sldChg>
      <pc:sldChg chg="del">
        <pc:chgData name="Bhavana kurra" userId="fc13911de1c7039c" providerId="LiveId" clId="{4909FF4F-39CD-4A20-814F-1C9E6CADE647}" dt="2022-03-28T23:16:43.300" v="242" actId="47"/>
        <pc:sldMkLst>
          <pc:docMk/>
          <pc:sldMk cId="3940118341" sldId="372"/>
        </pc:sldMkLst>
      </pc:sldChg>
      <pc:sldChg chg="del">
        <pc:chgData name="Bhavana kurra" userId="fc13911de1c7039c" providerId="LiveId" clId="{4909FF4F-39CD-4A20-814F-1C9E6CADE647}" dt="2022-03-28T23:16:43.300" v="242" actId="47"/>
        <pc:sldMkLst>
          <pc:docMk/>
          <pc:sldMk cId="2864963821" sldId="373"/>
        </pc:sldMkLst>
      </pc:sldChg>
      <pc:sldChg chg="del">
        <pc:chgData name="Bhavana kurra" userId="fc13911de1c7039c" providerId="LiveId" clId="{4909FF4F-39CD-4A20-814F-1C9E6CADE647}" dt="2022-03-28T23:16:43.300" v="242" actId="47"/>
        <pc:sldMkLst>
          <pc:docMk/>
          <pc:sldMk cId="1829455385" sldId="374"/>
        </pc:sldMkLst>
      </pc:sldChg>
      <pc:sldChg chg="del">
        <pc:chgData name="Bhavana kurra" userId="fc13911de1c7039c" providerId="LiveId" clId="{4909FF4F-39CD-4A20-814F-1C9E6CADE647}" dt="2022-03-28T23:16:43.300" v="242" actId="47"/>
        <pc:sldMkLst>
          <pc:docMk/>
          <pc:sldMk cId="104062165" sldId="375"/>
        </pc:sldMkLst>
      </pc:sldChg>
      <pc:sldChg chg="del">
        <pc:chgData name="Bhavana kurra" userId="fc13911de1c7039c" providerId="LiveId" clId="{4909FF4F-39CD-4A20-814F-1C9E6CADE647}" dt="2022-03-28T23:16:43.300" v="242" actId="47"/>
        <pc:sldMkLst>
          <pc:docMk/>
          <pc:sldMk cId="584743228" sldId="376"/>
        </pc:sldMkLst>
      </pc:sldChg>
      <pc:sldChg chg="del">
        <pc:chgData name="Bhavana kurra" userId="fc13911de1c7039c" providerId="LiveId" clId="{4909FF4F-39CD-4A20-814F-1C9E6CADE647}" dt="2022-03-28T23:16:43.300" v="242" actId="47"/>
        <pc:sldMkLst>
          <pc:docMk/>
          <pc:sldMk cId="568820203" sldId="377"/>
        </pc:sldMkLst>
      </pc:sldChg>
      <pc:sldChg chg="del">
        <pc:chgData name="Bhavana kurra" userId="fc13911de1c7039c" providerId="LiveId" clId="{4909FF4F-39CD-4A20-814F-1C9E6CADE647}" dt="2022-03-28T23:16:43.300" v="242" actId="47"/>
        <pc:sldMkLst>
          <pc:docMk/>
          <pc:sldMk cId="1343233002" sldId="378"/>
        </pc:sldMkLst>
      </pc:sldChg>
      <pc:sldChg chg="del">
        <pc:chgData name="Bhavana kurra" userId="fc13911de1c7039c" providerId="LiveId" clId="{4909FF4F-39CD-4A20-814F-1C9E6CADE647}" dt="2022-03-28T23:16:43.300" v="242" actId="47"/>
        <pc:sldMkLst>
          <pc:docMk/>
          <pc:sldMk cId="3573723246" sldId="380"/>
        </pc:sldMkLst>
      </pc:sldChg>
      <pc:sldChg chg="del">
        <pc:chgData name="Bhavana kurra" userId="fc13911de1c7039c" providerId="LiveId" clId="{4909FF4F-39CD-4A20-814F-1C9E6CADE647}" dt="2022-03-28T23:16:43.300" v="242" actId="47"/>
        <pc:sldMkLst>
          <pc:docMk/>
          <pc:sldMk cId="7839848" sldId="382"/>
        </pc:sldMkLst>
      </pc:sldChg>
      <pc:sldChg chg="del">
        <pc:chgData name="Bhavana kurra" userId="fc13911de1c7039c" providerId="LiveId" clId="{4909FF4F-39CD-4A20-814F-1C9E6CADE647}" dt="2022-03-28T23:16:43.300" v="242" actId="47"/>
        <pc:sldMkLst>
          <pc:docMk/>
          <pc:sldMk cId="2028511835" sldId="383"/>
        </pc:sldMkLst>
      </pc:sldChg>
      <pc:sldChg chg="del">
        <pc:chgData name="Bhavana kurra" userId="fc13911de1c7039c" providerId="LiveId" clId="{4909FF4F-39CD-4A20-814F-1C9E6CADE647}" dt="2022-03-28T23:16:43.300" v="242" actId="47"/>
        <pc:sldMkLst>
          <pc:docMk/>
          <pc:sldMk cId="3204212432" sldId="384"/>
        </pc:sldMkLst>
      </pc:sldChg>
      <pc:sldChg chg="del">
        <pc:chgData name="Bhavana kurra" userId="fc13911de1c7039c" providerId="LiveId" clId="{4909FF4F-39CD-4A20-814F-1C9E6CADE647}" dt="2022-03-28T23:16:43.300" v="242" actId="47"/>
        <pc:sldMkLst>
          <pc:docMk/>
          <pc:sldMk cId="2845446878" sldId="385"/>
        </pc:sldMkLst>
      </pc:sldChg>
      <pc:sldChg chg="del">
        <pc:chgData name="Bhavana kurra" userId="fc13911de1c7039c" providerId="LiveId" clId="{4909FF4F-39CD-4A20-814F-1C9E6CADE647}" dt="2022-03-28T23:16:43.300" v="242" actId="47"/>
        <pc:sldMkLst>
          <pc:docMk/>
          <pc:sldMk cId="1011685107" sldId="386"/>
        </pc:sldMkLst>
      </pc:sldChg>
      <pc:sldChg chg="modSp mod">
        <pc:chgData name="Bhavana kurra" userId="fc13911de1c7039c" providerId="LiveId" clId="{4909FF4F-39CD-4A20-814F-1C9E6CADE647}" dt="2022-03-29T02:56:29.001" v="730" actId="20577"/>
        <pc:sldMkLst>
          <pc:docMk/>
          <pc:sldMk cId="3426722755" sldId="387"/>
        </pc:sldMkLst>
        <pc:spChg chg="mod">
          <ac:chgData name="Bhavana kurra" userId="fc13911de1c7039c" providerId="LiveId" clId="{4909FF4F-39CD-4A20-814F-1C9E6CADE647}" dt="2022-03-29T02:56:29.001" v="730" actId="20577"/>
          <ac:spMkLst>
            <pc:docMk/>
            <pc:sldMk cId="3426722755" sldId="387"/>
            <ac:spMk id="7" creationId="{18930456-045E-514B-938E-9793CC033354}"/>
          </ac:spMkLst>
        </pc:spChg>
      </pc:sldChg>
      <pc:sldChg chg="ord">
        <pc:chgData name="Bhavana kurra" userId="fc13911de1c7039c" providerId="LiveId" clId="{4909FF4F-39CD-4A20-814F-1C9E6CADE647}" dt="2022-03-29T02:41:21.543" v="553"/>
        <pc:sldMkLst>
          <pc:docMk/>
          <pc:sldMk cId="1533489535" sldId="390"/>
        </pc:sldMkLst>
      </pc:sldChg>
      <pc:sldChg chg="modSp mod">
        <pc:chgData name="Bhavana kurra" userId="fc13911de1c7039c" providerId="LiveId" clId="{4909FF4F-39CD-4A20-814F-1C9E6CADE647}" dt="2022-03-29T02:43:13.225" v="556" actId="20577"/>
        <pc:sldMkLst>
          <pc:docMk/>
          <pc:sldMk cId="3007470044" sldId="391"/>
        </pc:sldMkLst>
        <pc:spChg chg="mod">
          <ac:chgData name="Bhavana kurra" userId="fc13911de1c7039c" providerId="LiveId" clId="{4909FF4F-39CD-4A20-814F-1C9E6CADE647}" dt="2022-03-29T02:43:13.225" v="556" actId="20577"/>
          <ac:spMkLst>
            <pc:docMk/>
            <pc:sldMk cId="3007470044" sldId="391"/>
            <ac:spMk id="5" creationId="{F15D946A-1C2A-4B87-9268-5B530013F544}"/>
          </ac:spMkLst>
        </pc:spChg>
      </pc:sldChg>
      <pc:sldChg chg="addSp modSp mod">
        <pc:chgData name="Bhavana kurra" userId="fc13911de1c7039c" providerId="LiveId" clId="{4909FF4F-39CD-4A20-814F-1C9E6CADE647}" dt="2022-03-29T02:44:56.212" v="614" actId="14100"/>
        <pc:sldMkLst>
          <pc:docMk/>
          <pc:sldMk cId="185721215" sldId="395"/>
        </pc:sldMkLst>
        <pc:spChg chg="add mod">
          <ac:chgData name="Bhavana kurra" userId="fc13911de1c7039c" providerId="LiveId" clId="{4909FF4F-39CD-4A20-814F-1C9E6CADE647}" dt="2022-03-29T02:44:56.212" v="614" actId="14100"/>
          <ac:spMkLst>
            <pc:docMk/>
            <pc:sldMk cId="185721215" sldId="395"/>
            <ac:spMk id="4" creationId="{342F171F-828B-421E-B29A-21244D14F278}"/>
          </ac:spMkLst>
        </pc:spChg>
      </pc:sldChg>
      <pc:sldChg chg="addSp modSp mod">
        <pc:chgData name="Bhavana kurra" userId="fc13911de1c7039c" providerId="LiveId" clId="{4909FF4F-39CD-4A20-814F-1C9E6CADE647}" dt="2022-03-29T02:46:17.064" v="664" actId="20577"/>
        <pc:sldMkLst>
          <pc:docMk/>
          <pc:sldMk cId="3549350980" sldId="397"/>
        </pc:sldMkLst>
        <pc:spChg chg="add mod">
          <ac:chgData name="Bhavana kurra" userId="fc13911de1c7039c" providerId="LiveId" clId="{4909FF4F-39CD-4A20-814F-1C9E6CADE647}" dt="2022-03-29T02:46:17.064" v="664" actId="20577"/>
          <ac:spMkLst>
            <pc:docMk/>
            <pc:sldMk cId="3549350980" sldId="397"/>
            <ac:spMk id="4" creationId="{228595D7-A73B-4456-AC74-B7A9BD34F72C}"/>
          </ac:spMkLst>
        </pc:spChg>
      </pc:sldChg>
      <pc:sldChg chg="addSp modSp mod">
        <pc:chgData name="Bhavana kurra" userId="fc13911de1c7039c" providerId="LiveId" clId="{4909FF4F-39CD-4A20-814F-1C9E6CADE647}" dt="2022-03-29T02:49:37.933" v="717" actId="1076"/>
        <pc:sldMkLst>
          <pc:docMk/>
          <pc:sldMk cId="3296846289" sldId="403"/>
        </pc:sldMkLst>
        <pc:spChg chg="add mod">
          <ac:chgData name="Bhavana kurra" userId="fc13911de1c7039c" providerId="LiveId" clId="{4909FF4F-39CD-4A20-814F-1C9E6CADE647}" dt="2022-03-29T02:49:37.933" v="717" actId="1076"/>
          <ac:spMkLst>
            <pc:docMk/>
            <pc:sldMk cId="3296846289" sldId="403"/>
            <ac:spMk id="4" creationId="{7E5FDAF3-7182-4625-84BA-1886027618EF}"/>
          </ac:spMkLst>
        </pc:spChg>
      </pc:sldChg>
      <pc:sldChg chg="modSp">
        <pc:chgData name="Bhavana kurra" userId="fc13911de1c7039c" providerId="LiveId" clId="{4909FF4F-39CD-4A20-814F-1C9E6CADE647}" dt="2022-03-29T02:51:21.518" v="727" actId="20577"/>
        <pc:sldMkLst>
          <pc:docMk/>
          <pc:sldMk cId="3022075975" sldId="405"/>
        </pc:sldMkLst>
        <pc:graphicFrameChg chg="mod">
          <ac:chgData name="Bhavana kurra" userId="fc13911de1c7039c" providerId="LiveId" clId="{4909FF4F-39CD-4A20-814F-1C9E6CADE647}" dt="2022-03-29T02:51:21.518" v="727" actId="20577"/>
          <ac:graphicFrameMkLst>
            <pc:docMk/>
            <pc:sldMk cId="3022075975" sldId="405"/>
            <ac:graphicFrameMk id="9" creationId="{81398CBE-DD8A-6948-8EFA-FD57F284E38E}"/>
          </ac:graphicFrameMkLst>
        </pc:graphicFrameChg>
      </pc:sldChg>
      <pc:sldChg chg="modSp add mod">
        <pc:chgData name="Bhavana kurra" userId="fc13911de1c7039c" providerId="LiveId" clId="{4909FF4F-39CD-4A20-814F-1C9E6CADE647}" dt="2022-03-28T23:02:57.045" v="221" actId="57"/>
        <pc:sldMkLst>
          <pc:docMk/>
          <pc:sldMk cId="3227305902" sldId="406"/>
        </pc:sldMkLst>
        <pc:spChg chg="mod">
          <ac:chgData name="Bhavana kurra" userId="fc13911de1c7039c" providerId="LiveId" clId="{4909FF4F-39CD-4A20-814F-1C9E6CADE647}" dt="2022-03-28T23:02:57.045" v="221" actId="57"/>
          <ac:spMkLst>
            <pc:docMk/>
            <pc:sldMk cId="3227305902" sldId="406"/>
            <ac:spMk id="3" creationId="{F1464587-82CA-4128-8216-A23416585237}"/>
          </ac:spMkLst>
        </pc:spChg>
      </pc:sldChg>
      <pc:sldChg chg="modSp add mod">
        <pc:chgData name="Bhavana kurra" userId="fc13911de1c7039c" providerId="LiveId" clId="{4909FF4F-39CD-4A20-814F-1C9E6CADE647}" dt="2022-03-28T23:03:13.321" v="232" actId="20577"/>
        <pc:sldMkLst>
          <pc:docMk/>
          <pc:sldMk cId="3111164341" sldId="407"/>
        </pc:sldMkLst>
        <pc:spChg chg="mod">
          <ac:chgData name="Bhavana kurra" userId="fc13911de1c7039c" providerId="LiveId" clId="{4909FF4F-39CD-4A20-814F-1C9E6CADE647}" dt="2022-03-28T23:03:13.321" v="232" actId="20577"/>
          <ac:spMkLst>
            <pc:docMk/>
            <pc:sldMk cId="3111164341" sldId="407"/>
            <ac:spMk id="3" creationId="{F1464587-82CA-4128-8216-A23416585237}"/>
          </ac:spMkLst>
        </pc:spChg>
      </pc:sldChg>
      <pc:sldChg chg="add">
        <pc:chgData name="Bhavana kurra" userId="fc13911de1c7039c" providerId="LiveId" clId="{4909FF4F-39CD-4A20-814F-1C9E6CADE647}" dt="2022-03-28T22:58:26.742" v="114"/>
        <pc:sldMkLst>
          <pc:docMk/>
          <pc:sldMk cId="1377810017" sldId="408"/>
        </pc:sldMkLst>
      </pc:sldChg>
      <pc:sldChg chg="add">
        <pc:chgData name="Bhavana kurra" userId="fc13911de1c7039c" providerId="LiveId" clId="{4909FF4F-39CD-4A20-814F-1C9E6CADE647}" dt="2022-03-28T22:58:27.948" v="116"/>
        <pc:sldMkLst>
          <pc:docMk/>
          <pc:sldMk cId="2861906646" sldId="409"/>
        </pc:sldMkLst>
      </pc:sldChg>
      <pc:sldChg chg="add">
        <pc:chgData name="Bhavana kurra" userId="fc13911de1c7039c" providerId="LiveId" clId="{4909FF4F-39CD-4A20-814F-1C9E6CADE647}" dt="2022-03-28T22:58:29.121" v="118"/>
        <pc:sldMkLst>
          <pc:docMk/>
          <pc:sldMk cId="2332580791" sldId="410"/>
        </pc:sldMkLst>
      </pc:sldChg>
      <pc:sldChg chg="add">
        <pc:chgData name="Bhavana kurra" userId="fc13911de1c7039c" providerId="LiveId" clId="{4909FF4F-39CD-4A20-814F-1C9E6CADE647}" dt="2022-03-28T22:58:30.350" v="120"/>
        <pc:sldMkLst>
          <pc:docMk/>
          <pc:sldMk cId="4003270635" sldId="411"/>
        </pc:sldMkLst>
      </pc:sldChg>
      <pc:sldChg chg="add">
        <pc:chgData name="Bhavana kurra" userId="fc13911de1c7039c" providerId="LiveId" clId="{4909FF4F-39CD-4A20-814F-1C9E6CADE647}" dt="2022-03-28T22:58:31.562" v="122"/>
        <pc:sldMkLst>
          <pc:docMk/>
          <pc:sldMk cId="3205406276" sldId="412"/>
        </pc:sldMkLst>
      </pc:sldChg>
      <pc:sldChg chg="modSp add mod">
        <pc:chgData name="Bhavana kurra" userId="fc13911de1c7039c" providerId="LiveId" clId="{4909FF4F-39CD-4A20-814F-1C9E6CADE647}" dt="2022-03-28T23:04:01.135" v="241" actId="20577"/>
        <pc:sldMkLst>
          <pc:docMk/>
          <pc:sldMk cId="1722845650" sldId="413"/>
        </pc:sldMkLst>
        <pc:spChg chg="mod">
          <ac:chgData name="Bhavana kurra" userId="fc13911de1c7039c" providerId="LiveId" clId="{4909FF4F-39CD-4A20-814F-1C9E6CADE647}" dt="2022-03-28T23:04:01.135" v="241" actId="20577"/>
          <ac:spMkLst>
            <pc:docMk/>
            <pc:sldMk cId="1722845650" sldId="413"/>
            <ac:spMk id="3" creationId="{F1464587-82CA-4128-8216-A23416585237}"/>
          </ac:spMkLst>
        </pc:spChg>
      </pc:sldChg>
      <pc:sldChg chg="add">
        <pc:chgData name="Bhavana kurra" userId="fc13911de1c7039c" providerId="LiveId" clId="{4909FF4F-39CD-4A20-814F-1C9E6CADE647}" dt="2022-03-28T22:58:34.073" v="126"/>
        <pc:sldMkLst>
          <pc:docMk/>
          <pc:sldMk cId="3663525022" sldId="414"/>
        </pc:sldMkLst>
      </pc:sldChg>
      <pc:sldChg chg="modSp add mod">
        <pc:chgData name="Bhavana kurra" userId="fc13911de1c7039c" providerId="LiveId" clId="{4909FF4F-39CD-4A20-814F-1C9E6CADE647}" dt="2022-03-28T23:02:27.907" v="219" actId="20577"/>
        <pc:sldMkLst>
          <pc:docMk/>
          <pc:sldMk cId="780801479" sldId="415"/>
        </pc:sldMkLst>
        <pc:spChg chg="mod">
          <ac:chgData name="Bhavana kurra" userId="fc13911de1c7039c" providerId="LiveId" clId="{4909FF4F-39CD-4A20-814F-1C9E6CADE647}" dt="2022-03-28T23:02:27.907" v="219" actId="20577"/>
          <ac:spMkLst>
            <pc:docMk/>
            <pc:sldMk cId="780801479" sldId="415"/>
            <ac:spMk id="3" creationId="{F1464587-82CA-4128-8216-A23416585237}"/>
          </ac:spMkLst>
        </pc:spChg>
      </pc:sldChg>
      <pc:sldChg chg="add">
        <pc:chgData name="Bhavana kurra" userId="fc13911de1c7039c" providerId="LiveId" clId="{4909FF4F-39CD-4A20-814F-1C9E6CADE647}" dt="2022-03-28T22:58:36.762" v="130"/>
        <pc:sldMkLst>
          <pc:docMk/>
          <pc:sldMk cId="1175815150" sldId="416"/>
        </pc:sldMkLst>
      </pc:sldChg>
      <pc:sldChg chg="add">
        <pc:chgData name="Bhavana kurra" userId="fc13911de1c7039c" providerId="LiveId" clId="{4909FF4F-39CD-4A20-814F-1C9E6CADE647}" dt="2022-03-28T22:58:38.016" v="132"/>
        <pc:sldMkLst>
          <pc:docMk/>
          <pc:sldMk cId="2598222288" sldId="417"/>
        </pc:sldMkLst>
      </pc:sldChg>
      <pc:sldChg chg="add">
        <pc:chgData name="Bhavana kurra" userId="fc13911de1c7039c" providerId="LiveId" clId="{4909FF4F-39CD-4A20-814F-1C9E6CADE647}" dt="2022-03-28T22:58:39.395" v="134"/>
        <pc:sldMkLst>
          <pc:docMk/>
          <pc:sldMk cId="581082312" sldId="418"/>
        </pc:sldMkLst>
      </pc:sldChg>
      <pc:sldChg chg="add">
        <pc:chgData name="Bhavana kurra" userId="fc13911de1c7039c" providerId="LiveId" clId="{4909FF4F-39CD-4A20-814F-1C9E6CADE647}" dt="2022-03-28T22:58:40.685" v="136"/>
        <pc:sldMkLst>
          <pc:docMk/>
          <pc:sldMk cId="1757037828" sldId="419"/>
        </pc:sldMkLst>
      </pc:sldChg>
      <pc:sldChg chg="add">
        <pc:chgData name="Bhavana kurra" userId="fc13911de1c7039c" providerId="LiveId" clId="{4909FF4F-39CD-4A20-814F-1C9E6CADE647}" dt="2022-03-28T23:17:12.232" v="244"/>
        <pc:sldMkLst>
          <pc:docMk/>
          <pc:sldMk cId="3602428407" sldId="420"/>
        </pc:sldMkLst>
      </pc:sldChg>
      <pc:sldChg chg="modSp add del mod">
        <pc:chgData name="Bhavana kurra" userId="fc13911de1c7039c" providerId="LiveId" clId="{4909FF4F-39CD-4A20-814F-1C9E6CADE647}" dt="2022-03-28T23:01:54.854" v="209" actId="47"/>
        <pc:sldMkLst>
          <pc:docMk/>
          <pc:sldMk cId="3864766651" sldId="420"/>
        </pc:sldMkLst>
        <pc:spChg chg="mod">
          <ac:chgData name="Bhavana kurra" userId="fc13911de1c7039c" providerId="LiveId" clId="{4909FF4F-39CD-4A20-814F-1C9E6CADE647}" dt="2022-03-28T22:58:48.039" v="139" actId="21"/>
          <ac:spMkLst>
            <pc:docMk/>
            <pc:sldMk cId="3864766651" sldId="420"/>
            <ac:spMk id="3" creationId="{F1464587-82CA-4128-8216-A23416585237}"/>
          </ac:spMkLst>
        </pc:spChg>
      </pc:sldChg>
      <pc:sldChg chg="modSp add mod">
        <pc:chgData name="Bhavana kurra" userId="fc13911de1c7039c" providerId="LiveId" clId="{4909FF4F-39CD-4A20-814F-1C9E6CADE647}" dt="2022-03-28T23:28:01.437" v="450" actId="57"/>
        <pc:sldMkLst>
          <pc:docMk/>
          <pc:sldMk cId="3940118341" sldId="421"/>
        </pc:sldMkLst>
        <pc:spChg chg="mod">
          <ac:chgData name="Bhavana kurra" userId="fc13911de1c7039c" providerId="LiveId" clId="{4909FF4F-39CD-4A20-814F-1C9E6CADE647}" dt="2022-03-28T23:28:01.437" v="450" actId="57"/>
          <ac:spMkLst>
            <pc:docMk/>
            <pc:sldMk cId="3940118341" sldId="421"/>
            <ac:spMk id="3" creationId="{F1464587-82CA-4128-8216-A23416585237}"/>
          </ac:spMkLst>
        </pc:spChg>
      </pc:sldChg>
      <pc:sldChg chg="modSp add mod">
        <pc:chgData name="Bhavana kurra" userId="fc13911de1c7039c" providerId="LiveId" clId="{4909FF4F-39CD-4A20-814F-1C9E6CADE647}" dt="2022-03-28T23:27:49.498" v="446" actId="57"/>
        <pc:sldMkLst>
          <pc:docMk/>
          <pc:sldMk cId="2864963821" sldId="422"/>
        </pc:sldMkLst>
        <pc:spChg chg="mod">
          <ac:chgData name="Bhavana kurra" userId="fc13911de1c7039c" providerId="LiveId" clId="{4909FF4F-39CD-4A20-814F-1C9E6CADE647}" dt="2022-03-28T23:27:49.498" v="446" actId="57"/>
          <ac:spMkLst>
            <pc:docMk/>
            <pc:sldMk cId="2864963821" sldId="422"/>
            <ac:spMk id="3" creationId="{F1464587-82CA-4128-8216-A23416585237}"/>
          </ac:spMkLst>
        </pc:spChg>
      </pc:sldChg>
      <pc:sldChg chg="add">
        <pc:chgData name="Bhavana kurra" userId="fc13911de1c7039c" providerId="LiveId" clId="{4909FF4F-39CD-4A20-814F-1C9E6CADE647}" dt="2022-03-28T23:17:18.635" v="250"/>
        <pc:sldMkLst>
          <pc:docMk/>
          <pc:sldMk cId="1829455385" sldId="423"/>
        </pc:sldMkLst>
      </pc:sldChg>
      <pc:sldChg chg="modSp add mod">
        <pc:chgData name="Bhavana kurra" userId="fc13911de1c7039c" providerId="LiveId" clId="{4909FF4F-39CD-4A20-814F-1C9E6CADE647}" dt="2022-03-28T23:27:39.775" v="444" actId="20577"/>
        <pc:sldMkLst>
          <pc:docMk/>
          <pc:sldMk cId="104062165" sldId="424"/>
        </pc:sldMkLst>
        <pc:spChg chg="mod">
          <ac:chgData name="Bhavana kurra" userId="fc13911de1c7039c" providerId="LiveId" clId="{4909FF4F-39CD-4A20-814F-1C9E6CADE647}" dt="2022-03-28T23:27:39.775" v="444" actId="20577"/>
          <ac:spMkLst>
            <pc:docMk/>
            <pc:sldMk cId="104062165" sldId="424"/>
            <ac:spMk id="3" creationId="{F1464587-82CA-4128-8216-A23416585237}"/>
          </ac:spMkLst>
        </pc:spChg>
      </pc:sldChg>
      <pc:sldChg chg="modSp add mod">
        <pc:chgData name="Bhavana kurra" userId="fc13911de1c7039c" providerId="LiveId" clId="{4909FF4F-39CD-4A20-814F-1C9E6CADE647}" dt="2022-03-28T23:27:26.788" v="441" actId="57"/>
        <pc:sldMkLst>
          <pc:docMk/>
          <pc:sldMk cId="584743228" sldId="425"/>
        </pc:sldMkLst>
        <pc:spChg chg="mod">
          <ac:chgData name="Bhavana kurra" userId="fc13911de1c7039c" providerId="LiveId" clId="{4909FF4F-39CD-4A20-814F-1C9E6CADE647}" dt="2022-03-28T23:27:26.788" v="441" actId="57"/>
          <ac:spMkLst>
            <pc:docMk/>
            <pc:sldMk cId="584743228" sldId="425"/>
            <ac:spMk id="3" creationId="{F1464587-82CA-4128-8216-A23416585237}"/>
          </ac:spMkLst>
        </pc:spChg>
      </pc:sldChg>
      <pc:sldChg chg="add">
        <pc:chgData name="Bhavana kurra" userId="fc13911de1c7039c" providerId="LiveId" clId="{4909FF4F-39CD-4A20-814F-1C9E6CADE647}" dt="2022-03-28T23:17:27.318" v="256"/>
        <pc:sldMkLst>
          <pc:docMk/>
          <pc:sldMk cId="568820203" sldId="426"/>
        </pc:sldMkLst>
      </pc:sldChg>
      <pc:sldChg chg="modSp add mod">
        <pc:chgData name="Bhavana kurra" userId="fc13911de1c7039c" providerId="LiveId" clId="{4909FF4F-39CD-4A20-814F-1C9E6CADE647}" dt="2022-03-28T23:27:13.606" v="437" actId="57"/>
        <pc:sldMkLst>
          <pc:docMk/>
          <pc:sldMk cId="7839848" sldId="427"/>
        </pc:sldMkLst>
        <pc:spChg chg="mod">
          <ac:chgData name="Bhavana kurra" userId="fc13911de1c7039c" providerId="LiveId" clId="{4909FF4F-39CD-4A20-814F-1C9E6CADE647}" dt="2022-03-28T23:27:13.606" v="437" actId="57"/>
          <ac:spMkLst>
            <pc:docMk/>
            <pc:sldMk cId="7839848" sldId="427"/>
            <ac:spMk id="3" creationId="{F1464587-82CA-4128-8216-A23416585237}"/>
          </ac:spMkLst>
        </pc:spChg>
      </pc:sldChg>
      <pc:sldChg chg="add">
        <pc:chgData name="Bhavana kurra" userId="fc13911de1c7039c" providerId="LiveId" clId="{4909FF4F-39CD-4A20-814F-1C9E6CADE647}" dt="2022-03-28T23:17:30.634" v="260"/>
        <pc:sldMkLst>
          <pc:docMk/>
          <pc:sldMk cId="2028511835" sldId="428"/>
        </pc:sldMkLst>
      </pc:sldChg>
      <pc:sldChg chg="add">
        <pc:chgData name="Bhavana kurra" userId="fc13911de1c7039c" providerId="LiveId" clId="{4909FF4F-39CD-4A20-814F-1C9E6CADE647}" dt="2022-03-28T23:17:32.045" v="262"/>
        <pc:sldMkLst>
          <pc:docMk/>
          <pc:sldMk cId="3204212432" sldId="429"/>
        </pc:sldMkLst>
      </pc:sldChg>
      <pc:sldChg chg="add">
        <pc:chgData name="Bhavana kurra" userId="fc13911de1c7039c" providerId="LiveId" clId="{4909FF4F-39CD-4A20-814F-1C9E6CADE647}" dt="2022-03-28T23:17:33.813" v="264"/>
        <pc:sldMkLst>
          <pc:docMk/>
          <pc:sldMk cId="3573723246" sldId="430"/>
        </pc:sldMkLst>
      </pc:sldChg>
      <pc:sldChg chg="add">
        <pc:chgData name="Bhavana kurra" userId="fc13911de1c7039c" providerId="LiveId" clId="{4909FF4F-39CD-4A20-814F-1C9E6CADE647}" dt="2022-03-28T23:17:35.182" v="266"/>
        <pc:sldMkLst>
          <pc:docMk/>
          <pc:sldMk cId="2845446878" sldId="431"/>
        </pc:sldMkLst>
      </pc:sldChg>
      <pc:sldChg chg="add">
        <pc:chgData name="Bhavana kurra" userId="fc13911de1c7039c" providerId="LiveId" clId="{4909FF4F-39CD-4A20-814F-1C9E6CADE647}" dt="2022-03-28T23:17:36.534" v="268"/>
        <pc:sldMkLst>
          <pc:docMk/>
          <pc:sldMk cId="1011685107" sldId="432"/>
        </pc:sldMkLst>
      </pc:sldChg>
    </pc:docChg>
  </pc:docChgLst>
  <pc:docChgLst>
    <pc:chgData name="Bhavana kurra" userId="fc13911de1c7039c" providerId="LiveId" clId="{98AB3484-D60D-4C37-8C9C-28A4BA7B65E2}"/>
    <pc:docChg chg="undo custSel addSld delSld modSld sldOrd addMainMaster">
      <pc:chgData name="Bhavana kurra" userId="fc13911de1c7039c" providerId="LiveId" clId="{98AB3484-D60D-4C37-8C9C-28A4BA7B65E2}" dt="2022-03-28T09:58:46.615" v="5036"/>
      <pc:docMkLst>
        <pc:docMk/>
      </pc:docMkLst>
      <pc:sldChg chg="modSp mod">
        <pc:chgData name="Bhavana kurra" userId="fc13911de1c7039c" providerId="LiveId" clId="{98AB3484-D60D-4C37-8C9C-28A4BA7B65E2}" dt="2022-03-28T06:42:33.658" v="418" actId="123"/>
        <pc:sldMkLst>
          <pc:docMk/>
          <pc:sldMk cId="280435875" sldId="258"/>
        </pc:sldMkLst>
        <pc:spChg chg="mod">
          <ac:chgData name="Bhavana kurra" userId="fc13911de1c7039c" providerId="LiveId" clId="{98AB3484-D60D-4C37-8C9C-28A4BA7B65E2}" dt="2022-03-28T06:42:33.658" v="418" actId="123"/>
          <ac:spMkLst>
            <pc:docMk/>
            <pc:sldMk cId="280435875" sldId="258"/>
            <ac:spMk id="3" creationId="{F1464587-82CA-4128-8216-A23416585237}"/>
          </ac:spMkLst>
        </pc:spChg>
      </pc:sldChg>
      <pc:sldChg chg="modSp mod">
        <pc:chgData name="Bhavana kurra" userId="fc13911de1c7039c" providerId="LiveId" clId="{98AB3484-D60D-4C37-8C9C-28A4BA7B65E2}" dt="2022-03-28T06:40:35.915" v="399" actId="20577"/>
        <pc:sldMkLst>
          <pc:docMk/>
          <pc:sldMk cId="1859101283" sldId="260"/>
        </pc:sldMkLst>
        <pc:spChg chg="mod">
          <ac:chgData name="Bhavana kurra" userId="fc13911de1c7039c" providerId="LiveId" clId="{98AB3484-D60D-4C37-8C9C-28A4BA7B65E2}" dt="2022-03-28T06:40:35.915" v="399" actId="20577"/>
          <ac:spMkLst>
            <pc:docMk/>
            <pc:sldMk cId="1859101283" sldId="260"/>
            <ac:spMk id="3" creationId="{F1464587-82CA-4128-8216-A23416585237}"/>
          </ac:spMkLst>
        </pc:spChg>
      </pc:sldChg>
      <pc:sldChg chg="modSp mod">
        <pc:chgData name="Bhavana kurra" userId="fc13911de1c7039c" providerId="LiveId" clId="{98AB3484-D60D-4C37-8C9C-28A4BA7B65E2}" dt="2022-03-28T06:42:39.907" v="419" actId="123"/>
        <pc:sldMkLst>
          <pc:docMk/>
          <pc:sldMk cId="2050252775" sldId="263"/>
        </pc:sldMkLst>
        <pc:spChg chg="mod">
          <ac:chgData name="Bhavana kurra" userId="fc13911de1c7039c" providerId="LiveId" clId="{98AB3484-D60D-4C37-8C9C-28A4BA7B65E2}" dt="2022-03-28T06:42:39.907" v="419" actId="123"/>
          <ac:spMkLst>
            <pc:docMk/>
            <pc:sldMk cId="2050252775" sldId="263"/>
            <ac:spMk id="5" creationId="{F15D946A-1C2A-4B87-9268-5B530013F544}"/>
          </ac:spMkLst>
        </pc:spChg>
      </pc:sldChg>
      <pc:sldChg chg="del">
        <pc:chgData name="Bhavana kurra" userId="fc13911de1c7039c" providerId="LiveId" clId="{98AB3484-D60D-4C37-8C9C-28A4BA7B65E2}" dt="2022-03-28T07:06:22.212" v="678" actId="47"/>
        <pc:sldMkLst>
          <pc:docMk/>
          <pc:sldMk cId="2831702860" sldId="264"/>
        </pc:sldMkLst>
      </pc:sldChg>
      <pc:sldChg chg="addSp delSp modSp mod">
        <pc:chgData name="Bhavana kurra" userId="fc13911de1c7039c" providerId="LiveId" clId="{98AB3484-D60D-4C37-8C9C-28A4BA7B65E2}" dt="2022-03-28T07:02:04.462" v="570" actId="732"/>
        <pc:sldMkLst>
          <pc:docMk/>
          <pc:sldMk cId="36843488" sldId="265"/>
        </pc:sldMkLst>
        <pc:spChg chg="mod">
          <ac:chgData name="Bhavana kurra" userId="fc13911de1c7039c" providerId="LiveId" clId="{98AB3484-D60D-4C37-8C9C-28A4BA7B65E2}" dt="2022-03-28T06:59:04.215" v="547" actId="20577"/>
          <ac:spMkLst>
            <pc:docMk/>
            <pc:sldMk cId="36843488" sldId="265"/>
            <ac:spMk id="5" creationId="{F15D946A-1C2A-4B87-9268-5B530013F544}"/>
          </ac:spMkLst>
        </pc:spChg>
        <pc:picChg chg="add del mod">
          <ac:chgData name="Bhavana kurra" userId="fc13911de1c7039c" providerId="LiveId" clId="{98AB3484-D60D-4C37-8C9C-28A4BA7B65E2}" dt="2022-03-28T06:56:35.261" v="544" actId="478"/>
          <ac:picMkLst>
            <pc:docMk/>
            <pc:sldMk cId="36843488" sldId="265"/>
            <ac:picMk id="4" creationId="{D65E7F88-C40C-4C12-B08D-93398EFBC044}"/>
          </ac:picMkLst>
        </pc:picChg>
        <pc:picChg chg="add del mod">
          <ac:chgData name="Bhavana kurra" userId="fc13911de1c7039c" providerId="LiveId" clId="{98AB3484-D60D-4C37-8C9C-28A4BA7B65E2}" dt="2022-03-28T07:00:00.310" v="553" actId="21"/>
          <ac:picMkLst>
            <pc:docMk/>
            <pc:sldMk cId="36843488" sldId="265"/>
            <ac:picMk id="7" creationId="{894E7039-6A70-41C5-ACB1-A05E7DEB30A8}"/>
          </ac:picMkLst>
        </pc:picChg>
        <pc:picChg chg="add del mod modCrop">
          <ac:chgData name="Bhavana kurra" userId="fc13911de1c7039c" providerId="LiveId" clId="{98AB3484-D60D-4C37-8C9C-28A4BA7B65E2}" dt="2022-03-28T07:01:07.380" v="564" actId="21"/>
          <ac:picMkLst>
            <pc:docMk/>
            <pc:sldMk cId="36843488" sldId="265"/>
            <ac:picMk id="11" creationId="{E24CD5FA-F52C-4EF0-80BD-4A6CA2C85352}"/>
          </ac:picMkLst>
        </pc:picChg>
        <pc:picChg chg="add mod modCrop">
          <ac:chgData name="Bhavana kurra" userId="fc13911de1c7039c" providerId="LiveId" clId="{98AB3484-D60D-4C37-8C9C-28A4BA7B65E2}" dt="2022-03-28T07:02:04.462" v="570" actId="732"/>
          <ac:picMkLst>
            <pc:docMk/>
            <pc:sldMk cId="36843488" sldId="265"/>
            <ac:picMk id="12" creationId="{8A8E0049-DB7E-4E92-9AAE-A8A542A257DC}"/>
          </ac:picMkLst>
        </pc:picChg>
      </pc:sldChg>
      <pc:sldChg chg="modSp mod">
        <pc:chgData name="Bhavana kurra" userId="fc13911de1c7039c" providerId="LiveId" clId="{98AB3484-D60D-4C37-8C9C-28A4BA7B65E2}" dt="2022-03-28T06:42:23.464" v="416" actId="123"/>
        <pc:sldMkLst>
          <pc:docMk/>
          <pc:sldMk cId="305129915" sldId="266"/>
        </pc:sldMkLst>
        <pc:spChg chg="mod">
          <ac:chgData name="Bhavana kurra" userId="fc13911de1c7039c" providerId="LiveId" clId="{98AB3484-D60D-4C37-8C9C-28A4BA7B65E2}" dt="2022-03-28T06:42:23.464" v="416" actId="123"/>
          <ac:spMkLst>
            <pc:docMk/>
            <pc:sldMk cId="305129915" sldId="266"/>
            <ac:spMk id="5" creationId="{F15D946A-1C2A-4B87-9268-5B530013F544}"/>
          </ac:spMkLst>
        </pc:spChg>
      </pc:sldChg>
      <pc:sldChg chg="modSp mod">
        <pc:chgData name="Bhavana kurra" userId="fc13911de1c7039c" providerId="LiveId" clId="{98AB3484-D60D-4C37-8C9C-28A4BA7B65E2}" dt="2022-03-28T06:44:25.851" v="444" actId="5793"/>
        <pc:sldMkLst>
          <pc:docMk/>
          <pc:sldMk cId="2680714325" sldId="267"/>
        </pc:sldMkLst>
        <pc:spChg chg="mod">
          <ac:chgData name="Bhavana kurra" userId="fc13911de1c7039c" providerId="LiveId" clId="{98AB3484-D60D-4C37-8C9C-28A4BA7B65E2}" dt="2022-03-28T06:44:25.851" v="444" actId="5793"/>
          <ac:spMkLst>
            <pc:docMk/>
            <pc:sldMk cId="2680714325" sldId="267"/>
            <ac:spMk id="5" creationId="{F15D946A-1C2A-4B87-9268-5B530013F544}"/>
          </ac:spMkLst>
        </pc:spChg>
      </pc:sldChg>
      <pc:sldChg chg="modSp mod">
        <pc:chgData name="Bhavana kurra" userId="fc13911de1c7039c" providerId="LiveId" clId="{98AB3484-D60D-4C37-8C9C-28A4BA7B65E2}" dt="2022-03-28T06:43:24.148" v="439" actId="20577"/>
        <pc:sldMkLst>
          <pc:docMk/>
          <pc:sldMk cId="63456178" sldId="268"/>
        </pc:sldMkLst>
        <pc:spChg chg="mod">
          <ac:chgData name="Bhavana kurra" userId="fc13911de1c7039c" providerId="LiveId" clId="{98AB3484-D60D-4C37-8C9C-28A4BA7B65E2}" dt="2022-03-28T06:43:24.148" v="439" actId="20577"/>
          <ac:spMkLst>
            <pc:docMk/>
            <pc:sldMk cId="63456178" sldId="268"/>
            <ac:spMk id="5" creationId="{F15D946A-1C2A-4B87-9268-5B530013F544}"/>
          </ac:spMkLst>
        </pc:spChg>
      </pc:sldChg>
      <pc:sldChg chg="modSp mod">
        <pc:chgData name="Bhavana kurra" userId="fc13911de1c7039c" providerId="LiveId" clId="{98AB3484-D60D-4C37-8C9C-28A4BA7B65E2}" dt="2022-03-28T06:44:15.446" v="442" actId="5793"/>
        <pc:sldMkLst>
          <pc:docMk/>
          <pc:sldMk cId="904724052" sldId="269"/>
        </pc:sldMkLst>
        <pc:spChg chg="mod">
          <ac:chgData name="Bhavana kurra" userId="fc13911de1c7039c" providerId="LiveId" clId="{98AB3484-D60D-4C37-8C9C-28A4BA7B65E2}" dt="2022-03-28T06:44:15.446" v="442" actId="5793"/>
          <ac:spMkLst>
            <pc:docMk/>
            <pc:sldMk cId="904724052" sldId="269"/>
            <ac:spMk id="5" creationId="{F15D946A-1C2A-4B87-9268-5B530013F544}"/>
          </ac:spMkLst>
        </pc:spChg>
      </pc:sldChg>
      <pc:sldChg chg="modSp add mod">
        <pc:chgData name="Bhavana kurra" userId="fc13911de1c7039c" providerId="LiveId" clId="{98AB3484-D60D-4C37-8C9C-28A4BA7B65E2}" dt="2022-03-28T06:30:44.851" v="161" actId="20577"/>
        <pc:sldMkLst>
          <pc:docMk/>
          <pc:sldMk cId="417900239" sldId="270"/>
        </pc:sldMkLst>
        <pc:spChg chg="mod">
          <ac:chgData name="Bhavana kurra" userId="fc13911de1c7039c" providerId="LiveId" clId="{98AB3484-D60D-4C37-8C9C-28A4BA7B65E2}" dt="2022-03-28T06:30:44.851" v="161" actId="20577"/>
          <ac:spMkLst>
            <pc:docMk/>
            <pc:sldMk cId="417900239" sldId="270"/>
            <ac:spMk id="5" creationId="{F15D946A-1C2A-4B87-9268-5B530013F544}"/>
          </ac:spMkLst>
        </pc:spChg>
      </pc:sldChg>
      <pc:sldChg chg="modSp add mod">
        <pc:chgData name="Bhavana kurra" userId="fc13911de1c7039c" providerId="LiveId" clId="{98AB3484-D60D-4C37-8C9C-28A4BA7B65E2}" dt="2022-03-28T06:43:55.315" v="440" actId="255"/>
        <pc:sldMkLst>
          <pc:docMk/>
          <pc:sldMk cId="4136590493" sldId="271"/>
        </pc:sldMkLst>
        <pc:spChg chg="mod">
          <ac:chgData name="Bhavana kurra" userId="fc13911de1c7039c" providerId="LiveId" clId="{98AB3484-D60D-4C37-8C9C-28A4BA7B65E2}" dt="2022-03-28T06:43:55.315" v="440" actId="255"/>
          <ac:spMkLst>
            <pc:docMk/>
            <pc:sldMk cId="4136590493" sldId="271"/>
            <ac:spMk id="5" creationId="{F15D946A-1C2A-4B87-9268-5B530013F544}"/>
          </ac:spMkLst>
        </pc:spChg>
      </pc:sldChg>
      <pc:sldChg chg="modSp add mod">
        <pc:chgData name="Bhavana kurra" userId="fc13911de1c7039c" providerId="LiveId" clId="{98AB3484-D60D-4C37-8C9C-28A4BA7B65E2}" dt="2022-03-28T06:32:22.102" v="207" actId="5793"/>
        <pc:sldMkLst>
          <pc:docMk/>
          <pc:sldMk cId="864192705" sldId="272"/>
        </pc:sldMkLst>
        <pc:spChg chg="mod">
          <ac:chgData name="Bhavana kurra" userId="fc13911de1c7039c" providerId="LiveId" clId="{98AB3484-D60D-4C37-8C9C-28A4BA7B65E2}" dt="2022-03-28T06:32:22.102" v="207" actId="5793"/>
          <ac:spMkLst>
            <pc:docMk/>
            <pc:sldMk cId="864192705" sldId="272"/>
            <ac:spMk id="5" creationId="{F15D946A-1C2A-4B87-9268-5B530013F544}"/>
          </ac:spMkLst>
        </pc:spChg>
      </pc:sldChg>
      <pc:sldChg chg="modSp add mod">
        <pc:chgData name="Bhavana kurra" userId="fc13911de1c7039c" providerId="LiveId" clId="{98AB3484-D60D-4C37-8C9C-28A4BA7B65E2}" dt="2022-03-28T07:03:53.832" v="590" actId="20577"/>
        <pc:sldMkLst>
          <pc:docMk/>
          <pc:sldMk cId="3473865655" sldId="273"/>
        </pc:sldMkLst>
        <pc:spChg chg="mod">
          <ac:chgData name="Bhavana kurra" userId="fc13911de1c7039c" providerId="LiveId" clId="{98AB3484-D60D-4C37-8C9C-28A4BA7B65E2}" dt="2022-03-28T07:03:53.832" v="590" actId="20577"/>
          <ac:spMkLst>
            <pc:docMk/>
            <pc:sldMk cId="3473865655" sldId="273"/>
            <ac:spMk id="5" creationId="{F15D946A-1C2A-4B87-9268-5B530013F544}"/>
          </ac:spMkLst>
        </pc:spChg>
      </pc:sldChg>
      <pc:sldChg chg="modSp add mod ord">
        <pc:chgData name="Bhavana kurra" userId="fc13911de1c7039c" providerId="LiveId" clId="{98AB3484-D60D-4C37-8C9C-28A4BA7B65E2}" dt="2022-03-28T06:40:09.834" v="397"/>
        <pc:sldMkLst>
          <pc:docMk/>
          <pc:sldMk cId="3298916432" sldId="274"/>
        </pc:sldMkLst>
        <pc:spChg chg="mod">
          <ac:chgData name="Bhavana kurra" userId="fc13911de1c7039c" providerId="LiveId" clId="{98AB3484-D60D-4C37-8C9C-28A4BA7B65E2}" dt="2022-03-28T06:34:53.364" v="302" actId="255"/>
          <ac:spMkLst>
            <pc:docMk/>
            <pc:sldMk cId="3298916432" sldId="274"/>
            <ac:spMk id="5" creationId="{F15D946A-1C2A-4B87-9268-5B530013F544}"/>
          </ac:spMkLst>
        </pc:spChg>
      </pc:sldChg>
      <pc:sldChg chg="modSp add mod">
        <pc:chgData name="Bhavana kurra" userId="fc13911de1c7039c" providerId="LiveId" clId="{98AB3484-D60D-4C37-8C9C-28A4BA7B65E2}" dt="2022-03-28T06:36:00.700" v="329" actId="20577"/>
        <pc:sldMkLst>
          <pc:docMk/>
          <pc:sldMk cId="431422092" sldId="275"/>
        </pc:sldMkLst>
        <pc:spChg chg="mod">
          <ac:chgData name="Bhavana kurra" userId="fc13911de1c7039c" providerId="LiveId" clId="{98AB3484-D60D-4C37-8C9C-28A4BA7B65E2}" dt="2022-03-28T06:35:31.508" v="321" actId="20577"/>
          <ac:spMkLst>
            <pc:docMk/>
            <pc:sldMk cId="431422092" sldId="275"/>
            <ac:spMk id="2" creationId="{FA97EABF-3983-4911-8612-64097B29A30A}"/>
          </ac:spMkLst>
        </pc:spChg>
        <pc:spChg chg="mod">
          <ac:chgData name="Bhavana kurra" userId="fc13911de1c7039c" providerId="LiveId" clId="{98AB3484-D60D-4C37-8C9C-28A4BA7B65E2}" dt="2022-03-28T06:36:00.700" v="329" actId="20577"/>
          <ac:spMkLst>
            <pc:docMk/>
            <pc:sldMk cId="431422092" sldId="275"/>
            <ac:spMk id="5" creationId="{F15D946A-1C2A-4B87-9268-5B530013F544}"/>
          </ac:spMkLst>
        </pc:spChg>
      </pc:sldChg>
      <pc:sldChg chg="add del">
        <pc:chgData name="Bhavana kurra" userId="fc13911de1c7039c" providerId="LiveId" clId="{98AB3484-D60D-4C37-8C9C-28A4BA7B65E2}" dt="2022-03-28T06:35:22.533" v="305" actId="47"/>
        <pc:sldMkLst>
          <pc:docMk/>
          <pc:sldMk cId="1832299440" sldId="276"/>
        </pc:sldMkLst>
      </pc:sldChg>
      <pc:sldChg chg="modSp add del mod">
        <pc:chgData name="Bhavana kurra" userId="fc13911de1c7039c" providerId="LiveId" clId="{98AB3484-D60D-4C37-8C9C-28A4BA7B65E2}" dt="2022-03-28T06:53:30.673" v="523" actId="47"/>
        <pc:sldMkLst>
          <pc:docMk/>
          <pc:sldMk cId="3421950844" sldId="276"/>
        </pc:sldMkLst>
        <pc:spChg chg="mod">
          <ac:chgData name="Bhavana kurra" userId="fc13911de1c7039c" providerId="LiveId" clId="{98AB3484-D60D-4C37-8C9C-28A4BA7B65E2}" dt="2022-03-28T06:45:10.879" v="454" actId="20577"/>
          <ac:spMkLst>
            <pc:docMk/>
            <pc:sldMk cId="3421950844" sldId="276"/>
            <ac:spMk id="2" creationId="{FA97EABF-3983-4911-8612-64097B29A30A}"/>
          </ac:spMkLst>
        </pc:spChg>
      </pc:sldChg>
      <pc:sldChg chg="addSp delSp modSp new del mod">
        <pc:chgData name="Bhavana kurra" userId="fc13911de1c7039c" providerId="LiveId" clId="{98AB3484-D60D-4C37-8C9C-28A4BA7B65E2}" dt="2022-03-28T06:40:05.214" v="395" actId="47"/>
        <pc:sldMkLst>
          <pc:docMk/>
          <pc:sldMk cId="3747114851" sldId="276"/>
        </pc:sldMkLst>
        <pc:spChg chg="del mod">
          <ac:chgData name="Bhavana kurra" userId="fc13911de1c7039c" providerId="LiveId" clId="{98AB3484-D60D-4C37-8C9C-28A4BA7B65E2}" dt="2022-03-28T06:37:53.780" v="342" actId="478"/>
          <ac:spMkLst>
            <pc:docMk/>
            <pc:sldMk cId="3747114851" sldId="276"/>
            <ac:spMk id="2" creationId="{3D33D7FC-072F-4EB1-AB0B-3B26618975EA}"/>
          </ac:spMkLst>
        </pc:spChg>
        <pc:spChg chg="del">
          <ac:chgData name="Bhavana kurra" userId="fc13911de1c7039c" providerId="LiveId" clId="{98AB3484-D60D-4C37-8C9C-28A4BA7B65E2}" dt="2022-03-28T06:37:47.435" v="339" actId="478"/>
          <ac:spMkLst>
            <pc:docMk/>
            <pc:sldMk cId="3747114851" sldId="276"/>
            <ac:spMk id="3" creationId="{5B4FD502-1114-4706-B299-D89166152C36}"/>
          </ac:spMkLst>
        </pc:spChg>
        <pc:spChg chg="del">
          <ac:chgData name="Bhavana kurra" userId="fc13911de1c7039c" providerId="LiveId" clId="{98AB3484-D60D-4C37-8C9C-28A4BA7B65E2}" dt="2022-03-28T06:37:49.847" v="340" actId="478"/>
          <ac:spMkLst>
            <pc:docMk/>
            <pc:sldMk cId="3747114851" sldId="276"/>
            <ac:spMk id="4" creationId="{DF9B759A-3F0B-462C-8641-65C370A104FB}"/>
          </ac:spMkLst>
        </pc:spChg>
        <pc:spChg chg="add del mod">
          <ac:chgData name="Bhavana kurra" userId="fc13911de1c7039c" providerId="LiveId" clId="{98AB3484-D60D-4C37-8C9C-28A4BA7B65E2}" dt="2022-03-28T06:38:42.573" v="394" actId="478"/>
          <ac:spMkLst>
            <pc:docMk/>
            <pc:sldMk cId="3747114851" sldId="276"/>
            <ac:spMk id="5" creationId="{1E99BFD3-91CD-4D6B-AF1B-58F8E2554726}"/>
          </ac:spMkLst>
        </pc:spChg>
      </pc:sldChg>
      <pc:sldChg chg="modSp add mod">
        <pc:chgData name="Bhavana kurra" userId="fc13911de1c7039c" providerId="LiveId" clId="{98AB3484-D60D-4C37-8C9C-28A4BA7B65E2}" dt="2022-03-28T07:10:36" v="727" actId="20577"/>
        <pc:sldMkLst>
          <pc:docMk/>
          <pc:sldMk cId="775913934" sldId="277"/>
        </pc:sldMkLst>
        <pc:spChg chg="mod">
          <ac:chgData name="Bhavana kurra" userId="fc13911de1c7039c" providerId="LiveId" clId="{98AB3484-D60D-4C37-8C9C-28A4BA7B65E2}" dt="2022-03-28T07:10:36" v="727" actId="20577"/>
          <ac:spMkLst>
            <pc:docMk/>
            <pc:sldMk cId="775913934" sldId="277"/>
            <ac:spMk id="2" creationId="{FA97EABF-3983-4911-8612-64097B29A30A}"/>
          </ac:spMkLst>
        </pc:spChg>
        <pc:spChg chg="mod">
          <ac:chgData name="Bhavana kurra" userId="fc13911de1c7039c" providerId="LiveId" clId="{98AB3484-D60D-4C37-8C9C-28A4BA7B65E2}" dt="2022-03-28T07:09:08.852" v="705" actId="123"/>
          <ac:spMkLst>
            <pc:docMk/>
            <pc:sldMk cId="775913934" sldId="277"/>
            <ac:spMk id="5" creationId="{F15D946A-1C2A-4B87-9268-5B530013F544}"/>
          </ac:spMkLst>
        </pc:spChg>
      </pc:sldChg>
      <pc:sldChg chg="modSp add">
        <pc:chgData name="Bhavana kurra" userId="fc13911de1c7039c" providerId="LiveId" clId="{98AB3484-D60D-4C37-8C9C-28A4BA7B65E2}" dt="2022-03-28T07:05:01.844" v="656" actId="20577"/>
        <pc:sldMkLst>
          <pc:docMk/>
          <pc:sldMk cId="1597576051" sldId="278"/>
        </pc:sldMkLst>
        <pc:graphicFrameChg chg="mod">
          <ac:chgData name="Bhavana kurra" userId="fc13911de1c7039c" providerId="LiveId" clId="{98AB3484-D60D-4C37-8C9C-28A4BA7B65E2}" dt="2022-03-28T07:05:01.844" v="656" actId="20577"/>
          <ac:graphicFrameMkLst>
            <pc:docMk/>
            <pc:sldMk cId="1597576051" sldId="278"/>
            <ac:graphicFrameMk id="5" creationId="{FE925089-9CD6-96DA-FD07-3728FDD46EDF}"/>
          </ac:graphicFrameMkLst>
        </pc:graphicFrameChg>
      </pc:sldChg>
      <pc:sldChg chg="modSp add mod ord">
        <pc:chgData name="Bhavana kurra" userId="fc13911de1c7039c" providerId="LiveId" clId="{98AB3484-D60D-4C37-8C9C-28A4BA7B65E2}" dt="2022-03-28T06:53:03.807" v="522" actId="5793"/>
        <pc:sldMkLst>
          <pc:docMk/>
          <pc:sldMk cId="1775685080" sldId="279"/>
        </pc:sldMkLst>
        <pc:spChg chg="mod">
          <ac:chgData name="Bhavana kurra" userId="fc13911de1c7039c" providerId="LiveId" clId="{98AB3484-D60D-4C37-8C9C-28A4BA7B65E2}" dt="2022-03-28T06:52:25.398" v="482" actId="20577"/>
          <ac:spMkLst>
            <pc:docMk/>
            <pc:sldMk cId="1775685080" sldId="279"/>
            <ac:spMk id="2" creationId="{FA97EABF-3983-4911-8612-64097B29A30A}"/>
          </ac:spMkLst>
        </pc:spChg>
        <pc:spChg chg="mod">
          <ac:chgData name="Bhavana kurra" userId="fc13911de1c7039c" providerId="LiveId" clId="{98AB3484-D60D-4C37-8C9C-28A4BA7B65E2}" dt="2022-03-28T06:53:03.807" v="522" actId="5793"/>
          <ac:spMkLst>
            <pc:docMk/>
            <pc:sldMk cId="1775685080" sldId="279"/>
            <ac:spMk id="5" creationId="{F15D946A-1C2A-4B87-9268-5B530013F544}"/>
          </ac:spMkLst>
        </pc:spChg>
      </pc:sldChg>
      <pc:sldChg chg="modSp add mod">
        <pc:chgData name="Bhavana kurra" userId="fc13911de1c7039c" providerId="LiveId" clId="{98AB3484-D60D-4C37-8C9C-28A4BA7B65E2}" dt="2022-03-28T07:15:24.896" v="770" actId="123"/>
        <pc:sldMkLst>
          <pc:docMk/>
          <pc:sldMk cId="1612274367" sldId="280"/>
        </pc:sldMkLst>
        <pc:spChg chg="mod">
          <ac:chgData name="Bhavana kurra" userId="fc13911de1c7039c" providerId="LiveId" clId="{98AB3484-D60D-4C37-8C9C-28A4BA7B65E2}" dt="2022-03-28T07:15:24.896" v="770" actId="123"/>
          <ac:spMkLst>
            <pc:docMk/>
            <pc:sldMk cId="1612274367" sldId="280"/>
            <ac:spMk id="5" creationId="{F15D946A-1C2A-4B87-9268-5B530013F544}"/>
          </ac:spMkLst>
        </pc:spChg>
      </pc:sldChg>
      <pc:sldChg chg="add del">
        <pc:chgData name="Bhavana kurra" userId="fc13911de1c7039c" providerId="LiveId" clId="{98AB3484-D60D-4C37-8C9C-28A4BA7B65E2}" dt="2022-03-28T07:06:22.212" v="678" actId="47"/>
        <pc:sldMkLst>
          <pc:docMk/>
          <pc:sldMk cId="3151140400" sldId="280"/>
        </pc:sldMkLst>
      </pc:sldChg>
      <pc:sldChg chg="add del">
        <pc:chgData name="Bhavana kurra" userId="fc13911de1c7039c" providerId="LiveId" clId="{98AB3484-D60D-4C37-8C9C-28A4BA7B65E2}" dt="2022-03-28T07:06:22.212" v="678" actId="47"/>
        <pc:sldMkLst>
          <pc:docMk/>
          <pc:sldMk cId="922981943" sldId="281"/>
        </pc:sldMkLst>
      </pc:sldChg>
      <pc:sldChg chg="modSp add mod">
        <pc:chgData name="Bhavana kurra" userId="fc13911de1c7039c" providerId="LiveId" clId="{98AB3484-D60D-4C37-8C9C-28A4BA7B65E2}" dt="2022-03-28T07:15:17.947" v="769" actId="123"/>
        <pc:sldMkLst>
          <pc:docMk/>
          <pc:sldMk cId="2119789150" sldId="281"/>
        </pc:sldMkLst>
        <pc:spChg chg="mod">
          <ac:chgData name="Bhavana kurra" userId="fc13911de1c7039c" providerId="LiveId" clId="{98AB3484-D60D-4C37-8C9C-28A4BA7B65E2}" dt="2022-03-28T07:08:11.152" v="688" actId="21"/>
          <ac:spMkLst>
            <pc:docMk/>
            <pc:sldMk cId="2119789150" sldId="281"/>
            <ac:spMk id="2" creationId="{FA97EABF-3983-4911-8612-64097B29A30A}"/>
          </ac:spMkLst>
        </pc:spChg>
        <pc:spChg chg="mod">
          <ac:chgData name="Bhavana kurra" userId="fc13911de1c7039c" providerId="LiveId" clId="{98AB3484-D60D-4C37-8C9C-28A4BA7B65E2}" dt="2022-03-28T07:15:17.947" v="769" actId="123"/>
          <ac:spMkLst>
            <pc:docMk/>
            <pc:sldMk cId="2119789150" sldId="281"/>
            <ac:spMk id="5" creationId="{F15D946A-1C2A-4B87-9268-5B530013F544}"/>
          </ac:spMkLst>
        </pc:spChg>
      </pc:sldChg>
      <pc:sldChg chg="add del">
        <pc:chgData name="Bhavana kurra" userId="fc13911de1c7039c" providerId="LiveId" clId="{98AB3484-D60D-4C37-8C9C-28A4BA7B65E2}" dt="2022-03-28T07:06:23.610" v="679" actId="47"/>
        <pc:sldMkLst>
          <pc:docMk/>
          <pc:sldMk cId="1329377436" sldId="282"/>
        </pc:sldMkLst>
      </pc:sldChg>
      <pc:sldChg chg="modSp add mod">
        <pc:chgData name="Bhavana kurra" userId="fc13911de1c7039c" providerId="LiveId" clId="{98AB3484-D60D-4C37-8C9C-28A4BA7B65E2}" dt="2022-03-28T07:15:13.208" v="768" actId="123"/>
        <pc:sldMkLst>
          <pc:docMk/>
          <pc:sldMk cId="1497818938" sldId="282"/>
        </pc:sldMkLst>
        <pc:spChg chg="mod">
          <ac:chgData name="Bhavana kurra" userId="fc13911de1c7039c" providerId="LiveId" clId="{98AB3484-D60D-4C37-8C9C-28A4BA7B65E2}" dt="2022-03-28T07:15:13.208" v="768" actId="123"/>
          <ac:spMkLst>
            <pc:docMk/>
            <pc:sldMk cId="1497818938" sldId="282"/>
            <ac:spMk id="5" creationId="{F15D946A-1C2A-4B87-9268-5B530013F544}"/>
          </ac:spMkLst>
        </pc:spChg>
      </pc:sldChg>
      <pc:sldChg chg="modSp add mod">
        <pc:chgData name="Bhavana kurra" userId="fc13911de1c7039c" providerId="LiveId" clId="{98AB3484-D60D-4C37-8C9C-28A4BA7B65E2}" dt="2022-03-28T07:15:32.876" v="771" actId="20577"/>
        <pc:sldMkLst>
          <pc:docMk/>
          <pc:sldMk cId="3075013173" sldId="283"/>
        </pc:sldMkLst>
        <pc:spChg chg="mod">
          <ac:chgData name="Bhavana kurra" userId="fc13911de1c7039c" providerId="LiveId" clId="{98AB3484-D60D-4C37-8C9C-28A4BA7B65E2}" dt="2022-03-28T07:15:32.876" v="771" actId="20577"/>
          <ac:spMkLst>
            <pc:docMk/>
            <pc:sldMk cId="3075013173" sldId="283"/>
            <ac:spMk id="5" creationId="{F15D946A-1C2A-4B87-9268-5B530013F544}"/>
          </ac:spMkLst>
        </pc:spChg>
      </pc:sldChg>
      <pc:sldChg chg="modSp add mod">
        <pc:chgData name="Bhavana kurra" userId="fc13911de1c7039c" providerId="LiveId" clId="{98AB3484-D60D-4C37-8C9C-28A4BA7B65E2}" dt="2022-03-28T07:17:12.926" v="811" actId="20577"/>
        <pc:sldMkLst>
          <pc:docMk/>
          <pc:sldMk cId="3083490528" sldId="284"/>
        </pc:sldMkLst>
        <pc:spChg chg="mod">
          <ac:chgData name="Bhavana kurra" userId="fc13911de1c7039c" providerId="LiveId" clId="{98AB3484-D60D-4C37-8C9C-28A4BA7B65E2}" dt="2022-03-28T07:16:47.040" v="806" actId="20577"/>
          <ac:spMkLst>
            <pc:docMk/>
            <pc:sldMk cId="3083490528" sldId="284"/>
            <ac:spMk id="2" creationId="{FA97EABF-3983-4911-8612-64097B29A30A}"/>
          </ac:spMkLst>
        </pc:spChg>
        <pc:spChg chg="mod">
          <ac:chgData name="Bhavana kurra" userId="fc13911de1c7039c" providerId="LiveId" clId="{98AB3484-D60D-4C37-8C9C-28A4BA7B65E2}" dt="2022-03-28T07:17:12.926" v="811" actId="20577"/>
          <ac:spMkLst>
            <pc:docMk/>
            <pc:sldMk cId="3083490528" sldId="284"/>
            <ac:spMk id="5" creationId="{F15D946A-1C2A-4B87-9268-5B530013F544}"/>
          </ac:spMkLst>
        </pc:spChg>
      </pc:sldChg>
      <pc:sldChg chg="addSp delSp modSp add mod ord">
        <pc:chgData name="Bhavana kurra" userId="fc13911de1c7039c" providerId="LiveId" clId="{98AB3484-D60D-4C37-8C9C-28A4BA7B65E2}" dt="2022-03-28T08:32:09.963" v="2500" actId="478"/>
        <pc:sldMkLst>
          <pc:docMk/>
          <pc:sldMk cId="513900579" sldId="285"/>
        </pc:sldMkLst>
        <pc:graphicFrameChg chg="add del mod modGraphic">
          <ac:chgData name="Bhavana kurra" userId="fc13911de1c7039c" providerId="LiveId" clId="{98AB3484-D60D-4C37-8C9C-28A4BA7B65E2}" dt="2022-03-28T08:32:09.963" v="2500" actId="478"/>
          <ac:graphicFrameMkLst>
            <pc:docMk/>
            <pc:sldMk cId="513900579" sldId="285"/>
            <ac:graphicFrameMk id="4" creationId="{B5FD5A1C-58C7-4659-ACA1-A4AEA3B2FDED}"/>
          </ac:graphicFrameMkLst>
        </pc:graphicFrameChg>
        <pc:graphicFrameChg chg="mod">
          <ac:chgData name="Bhavana kurra" userId="fc13911de1c7039c" providerId="LiveId" clId="{98AB3484-D60D-4C37-8C9C-28A4BA7B65E2}" dt="2022-03-28T07:39:36.516" v="1096"/>
          <ac:graphicFrameMkLst>
            <pc:docMk/>
            <pc:sldMk cId="513900579" sldId="285"/>
            <ac:graphicFrameMk id="5" creationId="{FE925089-9CD6-96DA-FD07-3728FDD46EDF}"/>
          </ac:graphicFrameMkLst>
        </pc:graphicFrameChg>
      </pc:sldChg>
      <pc:sldChg chg="addSp delSp modSp add mod setClrOvrMap">
        <pc:chgData name="Bhavana kurra" userId="fc13911de1c7039c" providerId="LiveId" clId="{98AB3484-D60D-4C37-8C9C-28A4BA7B65E2}" dt="2022-03-28T07:23:38.459" v="864" actId="14100"/>
        <pc:sldMkLst>
          <pc:docMk/>
          <pc:sldMk cId="2150375144" sldId="286"/>
        </pc:sldMkLst>
        <pc:spChg chg="mod">
          <ac:chgData name="Bhavana kurra" userId="fc13911de1c7039c" providerId="LiveId" clId="{98AB3484-D60D-4C37-8C9C-28A4BA7B65E2}" dt="2022-03-28T07:23:30.870" v="862"/>
          <ac:spMkLst>
            <pc:docMk/>
            <pc:sldMk cId="2150375144" sldId="286"/>
            <ac:spMk id="2" creationId="{FA97EABF-3983-4911-8612-64097B29A30A}"/>
          </ac:spMkLst>
        </pc:spChg>
        <pc:spChg chg="add del mod">
          <ac:chgData name="Bhavana kurra" userId="fc13911de1c7039c" providerId="LiveId" clId="{98AB3484-D60D-4C37-8C9C-28A4BA7B65E2}" dt="2022-03-28T07:22:12.953" v="832" actId="21"/>
          <ac:spMkLst>
            <pc:docMk/>
            <pc:sldMk cId="2150375144" sldId="286"/>
            <ac:spMk id="3" creationId="{01503916-4A6F-4BF3-B026-5C1A9612150A}"/>
          </ac:spMkLst>
        </pc:spChg>
        <pc:spChg chg="add del mod">
          <ac:chgData name="Bhavana kurra" userId="fc13911de1c7039c" providerId="LiveId" clId="{98AB3484-D60D-4C37-8C9C-28A4BA7B65E2}" dt="2022-03-28T07:22:24.256" v="836" actId="21"/>
          <ac:spMkLst>
            <pc:docMk/>
            <pc:sldMk cId="2150375144" sldId="286"/>
            <ac:spMk id="4" creationId="{E1F4C0FC-CBB3-4D69-B0E2-8131635D2CDE}"/>
          </ac:spMkLst>
        </pc:spChg>
        <pc:spChg chg="add del mod ord">
          <ac:chgData name="Bhavana kurra" userId="fc13911de1c7039c" providerId="LiveId" clId="{98AB3484-D60D-4C37-8C9C-28A4BA7B65E2}" dt="2022-03-28T07:23:30.870" v="862"/>
          <ac:spMkLst>
            <pc:docMk/>
            <pc:sldMk cId="2150375144" sldId="286"/>
            <ac:spMk id="5" creationId="{F15D946A-1C2A-4B87-9268-5B530013F544}"/>
          </ac:spMkLst>
        </pc:spChg>
        <pc:spChg chg="add del">
          <ac:chgData name="Bhavana kurra" userId="fc13911de1c7039c" providerId="LiveId" clId="{98AB3484-D60D-4C37-8C9C-28A4BA7B65E2}" dt="2022-03-28T07:23:30.870" v="862"/>
          <ac:spMkLst>
            <pc:docMk/>
            <pc:sldMk cId="2150375144" sldId="286"/>
            <ac:spMk id="8" creationId="{3741B58E-3B65-4A01-A276-975AB2CF8A08}"/>
          </ac:spMkLst>
        </pc:spChg>
        <pc:spChg chg="add del">
          <ac:chgData name="Bhavana kurra" userId="fc13911de1c7039c" providerId="LiveId" clId="{98AB3484-D60D-4C37-8C9C-28A4BA7B65E2}" dt="2022-03-28T07:23:30.870" v="862"/>
          <ac:spMkLst>
            <pc:docMk/>
            <pc:sldMk cId="2150375144" sldId="286"/>
            <ac:spMk id="10" creationId="{7AAC67C3-831B-4AB1-A259-DFB839CAFAFC}"/>
          </ac:spMkLst>
        </pc:spChg>
        <pc:spChg chg="add del">
          <ac:chgData name="Bhavana kurra" userId="fc13911de1c7039c" providerId="LiveId" clId="{98AB3484-D60D-4C37-8C9C-28A4BA7B65E2}" dt="2022-03-28T07:23:11.693" v="854" actId="26606"/>
          <ac:spMkLst>
            <pc:docMk/>
            <pc:sldMk cId="2150375144" sldId="286"/>
            <ac:spMk id="73" creationId="{80861964-D86C-4A50-8F6D-B466384A61B1}"/>
          </ac:spMkLst>
        </pc:spChg>
        <pc:spChg chg="add del">
          <ac:chgData name="Bhavana kurra" userId="fc13911de1c7039c" providerId="LiveId" clId="{98AB3484-D60D-4C37-8C9C-28A4BA7B65E2}" dt="2022-03-28T07:23:11.693" v="854" actId="26606"/>
          <ac:spMkLst>
            <pc:docMk/>
            <pc:sldMk cId="2150375144" sldId="286"/>
            <ac:spMk id="77" creationId="{F2BDE551-930A-4FE1-8434-09824E3247E6}"/>
          </ac:spMkLst>
        </pc:spChg>
        <pc:spChg chg="add del">
          <ac:chgData name="Bhavana kurra" userId="fc13911de1c7039c" providerId="LiveId" clId="{98AB3484-D60D-4C37-8C9C-28A4BA7B65E2}" dt="2022-03-28T07:23:19.570" v="856" actId="26606"/>
          <ac:spMkLst>
            <pc:docMk/>
            <pc:sldMk cId="2150375144" sldId="286"/>
            <ac:spMk id="2054" creationId="{13BCCAE5-A35B-4B66-A4A7-E23C34A403A4}"/>
          </ac:spMkLst>
        </pc:spChg>
        <pc:spChg chg="add del">
          <ac:chgData name="Bhavana kurra" userId="fc13911de1c7039c" providerId="LiveId" clId="{98AB3484-D60D-4C37-8C9C-28A4BA7B65E2}" dt="2022-03-28T07:23:19.570" v="856" actId="26606"/>
          <ac:spMkLst>
            <pc:docMk/>
            <pc:sldMk cId="2150375144" sldId="286"/>
            <ac:spMk id="2056" creationId="{CB06839E-D8C3-4A74-BA2B-3B97E7B2CDB5}"/>
          </ac:spMkLst>
        </pc:spChg>
        <pc:spChg chg="add del">
          <ac:chgData name="Bhavana kurra" userId="fc13911de1c7039c" providerId="LiveId" clId="{98AB3484-D60D-4C37-8C9C-28A4BA7B65E2}" dt="2022-03-28T07:23:30.870" v="862"/>
          <ac:spMkLst>
            <pc:docMk/>
            <pc:sldMk cId="2150375144" sldId="286"/>
            <ac:spMk id="2058" creationId="{E844E128-FF69-4E9F-8327-6B504B3C5AE1}"/>
          </ac:spMkLst>
        </pc:spChg>
        <pc:picChg chg="add del mod">
          <ac:chgData name="Bhavana kurra" userId="fc13911de1c7039c" providerId="LiveId" clId="{98AB3484-D60D-4C37-8C9C-28A4BA7B65E2}" dt="2022-03-28T07:22:26.842" v="840"/>
          <ac:picMkLst>
            <pc:docMk/>
            <pc:sldMk cId="2150375144" sldId="286"/>
            <ac:picMk id="2050" creationId="{44B32537-1324-4FAC-AE81-1AA72B029609}"/>
          </ac:picMkLst>
        </pc:picChg>
        <pc:picChg chg="add mod">
          <ac:chgData name="Bhavana kurra" userId="fc13911de1c7039c" providerId="LiveId" clId="{98AB3484-D60D-4C37-8C9C-28A4BA7B65E2}" dt="2022-03-28T07:23:38.459" v="864" actId="14100"/>
          <ac:picMkLst>
            <pc:docMk/>
            <pc:sldMk cId="2150375144" sldId="286"/>
            <ac:picMk id="2052" creationId="{E8EA67F0-EF03-4A62-A51B-9AD204417098}"/>
          </ac:picMkLst>
        </pc:picChg>
        <pc:cxnChg chg="add del">
          <ac:chgData name="Bhavana kurra" userId="fc13911de1c7039c" providerId="LiveId" clId="{98AB3484-D60D-4C37-8C9C-28A4BA7B65E2}" dt="2022-03-28T07:23:11.693" v="854" actId="26606"/>
          <ac:cxnSpMkLst>
            <pc:docMk/>
            <pc:sldMk cId="2150375144" sldId="286"/>
            <ac:cxnSpMk id="75" creationId="{754A678E-8F30-4E92-A5BF-F5D03D011394}"/>
          </ac:cxnSpMkLst>
        </pc:cxnChg>
        <pc:cxnChg chg="add del">
          <ac:chgData name="Bhavana kurra" userId="fc13911de1c7039c" providerId="LiveId" clId="{98AB3484-D60D-4C37-8C9C-28A4BA7B65E2}" dt="2022-03-28T07:23:19.570" v="856" actId="26606"/>
          <ac:cxnSpMkLst>
            <pc:docMk/>
            <pc:sldMk cId="2150375144" sldId="286"/>
            <ac:cxnSpMk id="2055" creationId="{6987BDFB-DE64-4B56-B44F-45FAE19FA94E}"/>
          </ac:cxnSpMkLst>
        </pc:cxnChg>
        <pc:cxnChg chg="add del">
          <ac:chgData name="Bhavana kurra" userId="fc13911de1c7039c" providerId="LiveId" clId="{98AB3484-D60D-4C37-8C9C-28A4BA7B65E2}" dt="2022-03-28T07:23:30.870" v="862"/>
          <ac:cxnSpMkLst>
            <pc:docMk/>
            <pc:sldMk cId="2150375144" sldId="286"/>
            <ac:cxnSpMk id="2059" creationId="{055CEADF-09EA-423C-8C45-F94AF44D5AF0}"/>
          </ac:cxnSpMkLst>
        </pc:cxnChg>
      </pc:sldChg>
      <pc:sldChg chg="addSp delSp modSp add del mod">
        <pc:chgData name="Bhavana kurra" userId="fc13911de1c7039c" providerId="LiveId" clId="{98AB3484-D60D-4C37-8C9C-28A4BA7B65E2}" dt="2022-03-28T07:20:46.216" v="824" actId="47"/>
        <pc:sldMkLst>
          <pc:docMk/>
          <pc:sldMk cId="4110400314" sldId="286"/>
        </pc:sldMkLst>
        <pc:spChg chg="add">
          <ac:chgData name="Bhavana kurra" userId="fc13911de1c7039c" providerId="LiveId" clId="{98AB3484-D60D-4C37-8C9C-28A4BA7B65E2}" dt="2022-03-28T07:20:11.918" v="815"/>
          <ac:spMkLst>
            <pc:docMk/>
            <pc:sldMk cId="4110400314" sldId="286"/>
            <ac:spMk id="3" creationId="{CBC6B89D-41A2-4C78-AD4D-86A266904BA4}"/>
          </ac:spMkLst>
        </pc:spChg>
        <pc:spChg chg="mod">
          <ac:chgData name="Bhavana kurra" userId="fc13911de1c7039c" providerId="LiveId" clId="{98AB3484-D60D-4C37-8C9C-28A4BA7B65E2}" dt="2022-03-28T07:20:27.205" v="821" actId="20577"/>
          <ac:spMkLst>
            <pc:docMk/>
            <pc:sldMk cId="4110400314" sldId="286"/>
            <ac:spMk id="5" creationId="{F15D946A-1C2A-4B87-9268-5B530013F544}"/>
          </ac:spMkLst>
        </pc:spChg>
        <pc:picChg chg="add del mod">
          <ac:chgData name="Bhavana kurra" userId="fc13911de1c7039c" providerId="LiveId" clId="{98AB3484-D60D-4C37-8C9C-28A4BA7B65E2}" dt="2022-03-28T07:20:33.675" v="823"/>
          <ac:picMkLst>
            <pc:docMk/>
            <pc:sldMk cId="4110400314" sldId="286"/>
            <ac:picMk id="9" creationId="{9470149C-97ED-473C-B3CA-8A86EA510529}"/>
          </ac:picMkLst>
        </pc:picChg>
        <pc:picChg chg="add del">
          <ac:chgData name="Bhavana kurra" userId="fc13911de1c7039c" providerId="LiveId" clId="{98AB3484-D60D-4C37-8C9C-28A4BA7B65E2}" dt="2022-03-28T07:20:17.569" v="816" actId="21"/>
          <ac:picMkLst>
            <pc:docMk/>
            <pc:sldMk cId="4110400314" sldId="286"/>
            <ac:picMk id="1026" creationId="{3ADAAE38-69BD-4160-B8EF-A20E5D8E88B0}"/>
          </ac:picMkLst>
        </pc:picChg>
      </pc:sldChg>
      <pc:sldChg chg="modSp add mod">
        <pc:chgData name="Bhavana kurra" userId="fc13911de1c7039c" providerId="LiveId" clId="{98AB3484-D60D-4C37-8C9C-28A4BA7B65E2}" dt="2022-03-28T07:26:07.032" v="893" actId="123"/>
        <pc:sldMkLst>
          <pc:docMk/>
          <pc:sldMk cId="1935935850" sldId="287"/>
        </pc:sldMkLst>
        <pc:spChg chg="mod">
          <ac:chgData name="Bhavana kurra" userId="fc13911de1c7039c" providerId="LiveId" clId="{98AB3484-D60D-4C37-8C9C-28A4BA7B65E2}" dt="2022-03-28T07:26:07.032" v="893" actId="123"/>
          <ac:spMkLst>
            <pc:docMk/>
            <pc:sldMk cId="1935935850" sldId="287"/>
            <ac:spMk id="5" creationId="{F15D946A-1C2A-4B87-9268-5B530013F544}"/>
          </ac:spMkLst>
        </pc:spChg>
      </pc:sldChg>
      <pc:sldChg chg="add del">
        <pc:chgData name="Bhavana kurra" userId="fc13911de1c7039c" providerId="LiveId" clId="{98AB3484-D60D-4C37-8C9C-28A4BA7B65E2}" dt="2022-03-28T07:20:46.930" v="825" actId="47"/>
        <pc:sldMkLst>
          <pc:docMk/>
          <pc:sldMk cId="2718681867" sldId="287"/>
        </pc:sldMkLst>
      </pc:sldChg>
      <pc:sldChg chg="modSp add mod">
        <pc:chgData name="Bhavana kurra" userId="fc13911de1c7039c" providerId="LiveId" clId="{98AB3484-D60D-4C37-8C9C-28A4BA7B65E2}" dt="2022-03-28T07:26:46.110" v="908" actId="20577"/>
        <pc:sldMkLst>
          <pc:docMk/>
          <pc:sldMk cId="3694113690" sldId="288"/>
        </pc:sldMkLst>
        <pc:spChg chg="mod">
          <ac:chgData name="Bhavana kurra" userId="fc13911de1c7039c" providerId="LiveId" clId="{98AB3484-D60D-4C37-8C9C-28A4BA7B65E2}" dt="2022-03-28T07:26:46.110" v="908" actId="20577"/>
          <ac:spMkLst>
            <pc:docMk/>
            <pc:sldMk cId="3694113690" sldId="288"/>
            <ac:spMk id="5" creationId="{F15D946A-1C2A-4B87-9268-5B530013F544}"/>
          </ac:spMkLst>
        </pc:spChg>
      </pc:sldChg>
      <pc:sldChg chg="modSp add mod">
        <pc:chgData name="Bhavana kurra" userId="fc13911de1c7039c" providerId="LiveId" clId="{98AB3484-D60D-4C37-8C9C-28A4BA7B65E2}" dt="2022-03-28T07:28:13.004" v="959" actId="123"/>
        <pc:sldMkLst>
          <pc:docMk/>
          <pc:sldMk cId="2017033332" sldId="289"/>
        </pc:sldMkLst>
        <pc:spChg chg="mod">
          <ac:chgData name="Bhavana kurra" userId="fc13911de1c7039c" providerId="LiveId" clId="{98AB3484-D60D-4C37-8C9C-28A4BA7B65E2}" dt="2022-03-28T07:27:53.944" v="956" actId="122"/>
          <ac:spMkLst>
            <pc:docMk/>
            <pc:sldMk cId="2017033332" sldId="289"/>
            <ac:spMk id="2" creationId="{FA97EABF-3983-4911-8612-64097B29A30A}"/>
          </ac:spMkLst>
        </pc:spChg>
        <pc:spChg chg="mod">
          <ac:chgData name="Bhavana kurra" userId="fc13911de1c7039c" providerId="LiveId" clId="{98AB3484-D60D-4C37-8C9C-28A4BA7B65E2}" dt="2022-03-28T07:28:13.004" v="959" actId="123"/>
          <ac:spMkLst>
            <pc:docMk/>
            <pc:sldMk cId="2017033332" sldId="289"/>
            <ac:spMk id="5" creationId="{F15D946A-1C2A-4B87-9268-5B530013F544}"/>
          </ac:spMkLst>
        </pc:spChg>
      </pc:sldChg>
      <pc:sldChg chg="add del">
        <pc:chgData name="Bhavana kurra" userId="fc13911de1c7039c" providerId="LiveId" clId="{98AB3484-D60D-4C37-8C9C-28A4BA7B65E2}" dt="2022-03-28T07:29:44.810" v="966" actId="47"/>
        <pc:sldMkLst>
          <pc:docMk/>
          <pc:sldMk cId="1261137331" sldId="290"/>
        </pc:sldMkLst>
      </pc:sldChg>
      <pc:sldChg chg="addSp delSp modSp add mod">
        <pc:chgData name="Bhavana kurra" userId="fc13911de1c7039c" providerId="LiveId" clId="{98AB3484-D60D-4C37-8C9C-28A4BA7B65E2}" dt="2022-03-28T07:32:37.331" v="1003" actId="20577"/>
        <pc:sldMkLst>
          <pc:docMk/>
          <pc:sldMk cId="3436946759" sldId="291"/>
        </pc:sldMkLst>
        <pc:spChg chg="mod">
          <ac:chgData name="Bhavana kurra" userId="fc13911de1c7039c" providerId="LiveId" clId="{98AB3484-D60D-4C37-8C9C-28A4BA7B65E2}" dt="2022-03-28T07:32:26.513" v="997" actId="255"/>
          <ac:spMkLst>
            <pc:docMk/>
            <pc:sldMk cId="3436946759" sldId="291"/>
            <ac:spMk id="2" creationId="{FA97EABF-3983-4911-8612-64097B29A30A}"/>
          </ac:spMkLst>
        </pc:spChg>
        <pc:spChg chg="mod">
          <ac:chgData name="Bhavana kurra" userId="fc13911de1c7039c" providerId="LiveId" clId="{98AB3484-D60D-4C37-8C9C-28A4BA7B65E2}" dt="2022-03-28T07:32:37.331" v="1003" actId="20577"/>
          <ac:spMkLst>
            <pc:docMk/>
            <pc:sldMk cId="3436946759" sldId="291"/>
            <ac:spMk id="5" creationId="{F15D946A-1C2A-4B87-9268-5B530013F544}"/>
          </ac:spMkLst>
        </pc:spChg>
        <pc:spChg chg="del">
          <ac:chgData name="Bhavana kurra" userId="fc13911de1c7039c" providerId="LiveId" clId="{98AB3484-D60D-4C37-8C9C-28A4BA7B65E2}" dt="2022-03-28T07:31:03.125" v="972" actId="26606"/>
          <ac:spMkLst>
            <pc:docMk/>
            <pc:sldMk cId="3436946759" sldId="291"/>
            <ac:spMk id="8" creationId="{3741B58E-3B65-4A01-A276-975AB2CF8A08}"/>
          </ac:spMkLst>
        </pc:spChg>
        <pc:spChg chg="del">
          <ac:chgData name="Bhavana kurra" userId="fc13911de1c7039c" providerId="LiveId" clId="{98AB3484-D60D-4C37-8C9C-28A4BA7B65E2}" dt="2022-03-28T07:31:03.125" v="972" actId="26606"/>
          <ac:spMkLst>
            <pc:docMk/>
            <pc:sldMk cId="3436946759" sldId="291"/>
            <ac:spMk id="10" creationId="{7AAC67C3-831B-4AB1-A259-DFB839CAFAFC}"/>
          </ac:spMkLst>
        </pc:spChg>
        <pc:spChg chg="add">
          <ac:chgData name="Bhavana kurra" userId="fc13911de1c7039c" providerId="LiveId" clId="{98AB3484-D60D-4C37-8C9C-28A4BA7B65E2}" dt="2022-03-28T07:31:03.125" v="972" actId="26606"/>
          <ac:spMkLst>
            <pc:docMk/>
            <pc:sldMk cId="3436946759" sldId="291"/>
            <ac:spMk id="17" creationId="{13BCCAE5-A35B-4B66-A4A7-E23C34A403A4}"/>
          </ac:spMkLst>
        </pc:spChg>
        <pc:spChg chg="add">
          <ac:chgData name="Bhavana kurra" userId="fc13911de1c7039c" providerId="LiveId" clId="{98AB3484-D60D-4C37-8C9C-28A4BA7B65E2}" dt="2022-03-28T07:31:03.125" v="972" actId="26606"/>
          <ac:spMkLst>
            <pc:docMk/>
            <pc:sldMk cId="3436946759" sldId="291"/>
            <ac:spMk id="21" creationId="{CB06839E-D8C3-4A74-BA2B-3B97E7B2CDB5}"/>
          </ac:spMkLst>
        </pc:spChg>
        <pc:picChg chg="add">
          <ac:chgData name="Bhavana kurra" userId="fc13911de1c7039c" providerId="LiveId" clId="{98AB3484-D60D-4C37-8C9C-28A4BA7B65E2}" dt="2022-03-28T07:31:03.125" v="972" actId="26606"/>
          <ac:picMkLst>
            <pc:docMk/>
            <pc:sldMk cId="3436946759" sldId="291"/>
            <ac:picMk id="14" creationId="{7CD3AB0E-05E0-D28A-B191-5E75616D77D9}"/>
          </ac:picMkLst>
        </pc:picChg>
        <pc:cxnChg chg="add">
          <ac:chgData name="Bhavana kurra" userId="fc13911de1c7039c" providerId="LiveId" clId="{98AB3484-D60D-4C37-8C9C-28A4BA7B65E2}" dt="2022-03-28T07:31:03.125" v="972" actId="26606"/>
          <ac:cxnSpMkLst>
            <pc:docMk/>
            <pc:sldMk cId="3436946759" sldId="291"/>
            <ac:cxnSpMk id="19" creationId="{6987BDFB-DE64-4B56-B44F-45FAE19FA94E}"/>
          </ac:cxnSpMkLst>
        </pc:cxnChg>
      </pc:sldChg>
      <pc:sldChg chg="addSp delSp modSp add mod ord">
        <pc:chgData name="Bhavana kurra" userId="fc13911de1c7039c" providerId="LiveId" clId="{98AB3484-D60D-4C37-8C9C-28A4BA7B65E2}" dt="2022-03-28T08:19:55.259" v="2217" actId="20577"/>
        <pc:sldMkLst>
          <pc:docMk/>
          <pc:sldMk cId="123984169" sldId="292"/>
        </pc:sldMkLst>
        <pc:spChg chg="mod">
          <ac:chgData name="Bhavana kurra" userId="fc13911de1c7039c" providerId="LiveId" clId="{98AB3484-D60D-4C37-8C9C-28A4BA7B65E2}" dt="2022-03-28T08:19:55.259" v="2217" actId="20577"/>
          <ac:spMkLst>
            <pc:docMk/>
            <pc:sldMk cId="123984169" sldId="292"/>
            <ac:spMk id="2" creationId="{FA97EABF-3983-4911-8612-64097B29A30A}"/>
          </ac:spMkLst>
        </pc:spChg>
        <pc:spChg chg="mod">
          <ac:chgData name="Bhavana kurra" userId="fc13911de1c7039c" providerId="LiveId" clId="{98AB3484-D60D-4C37-8C9C-28A4BA7B65E2}" dt="2022-03-28T07:34:44.198" v="1038" actId="255"/>
          <ac:spMkLst>
            <pc:docMk/>
            <pc:sldMk cId="123984169" sldId="292"/>
            <ac:spMk id="5" creationId="{F15D946A-1C2A-4B87-9268-5B530013F544}"/>
          </ac:spMkLst>
        </pc:spChg>
        <pc:spChg chg="del">
          <ac:chgData name="Bhavana kurra" userId="fc13911de1c7039c" providerId="LiveId" clId="{98AB3484-D60D-4C37-8C9C-28A4BA7B65E2}" dt="2022-03-28T07:34:03.933" v="1034" actId="26606"/>
          <ac:spMkLst>
            <pc:docMk/>
            <pc:sldMk cId="123984169" sldId="292"/>
            <ac:spMk id="8" creationId="{3741B58E-3B65-4A01-A276-975AB2CF8A08}"/>
          </ac:spMkLst>
        </pc:spChg>
        <pc:spChg chg="del">
          <ac:chgData name="Bhavana kurra" userId="fc13911de1c7039c" providerId="LiveId" clId="{98AB3484-D60D-4C37-8C9C-28A4BA7B65E2}" dt="2022-03-28T07:34:03.933" v="1034" actId="26606"/>
          <ac:spMkLst>
            <pc:docMk/>
            <pc:sldMk cId="123984169" sldId="292"/>
            <ac:spMk id="10" creationId="{7AAC67C3-831B-4AB1-A259-DFB839CAFAFC}"/>
          </ac:spMkLst>
        </pc:spChg>
        <pc:spChg chg="add">
          <ac:chgData name="Bhavana kurra" userId="fc13911de1c7039c" providerId="LiveId" clId="{98AB3484-D60D-4C37-8C9C-28A4BA7B65E2}" dt="2022-03-28T07:34:03.933" v="1034" actId="26606"/>
          <ac:spMkLst>
            <pc:docMk/>
            <pc:sldMk cId="123984169" sldId="292"/>
            <ac:spMk id="17" creationId="{13BCCAE5-A35B-4B66-A4A7-E23C34A403A4}"/>
          </ac:spMkLst>
        </pc:spChg>
        <pc:spChg chg="add">
          <ac:chgData name="Bhavana kurra" userId="fc13911de1c7039c" providerId="LiveId" clId="{98AB3484-D60D-4C37-8C9C-28A4BA7B65E2}" dt="2022-03-28T07:34:03.933" v="1034" actId="26606"/>
          <ac:spMkLst>
            <pc:docMk/>
            <pc:sldMk cId="123984169" sldId="292"/>
            <ac:spMk id="21" creationId="{FEC9799F-A0B8-45B9-8164-71F2838922CE}"/>
          </ac:spMkLst>
        </pc:spChg>
        <pc:picChg chg="add">
          <ac:chgData name="Bhavana kurra" userId="fc13911de1c7039c" providerId="LiveId" clId="{98AB3484-D60D-4C37-8C9C-28A4BA7B65E2}" dt="2022-03-28T07:34:03.933" v="1034" actId="26606"/>
          <ac:picMkLst>
            <pc:docMk/>
            <pc:sldMk cId="123984169" sldId="292"/>
            <ac:picMk id="14" creationId="{056C8D58-F1D7-0EC2-7ED9-0873993EEE7E}"/>
          </ac:picMkLst>
        </pc:picChg>
        <pc:cxnChg chg="add">
          <ac:chgData name="Bhavana kurra" userId="fc13911de1c7039c" providerId="LiveId" clId="{98AB3484-D60D-4C37-8C9C-28A4BA7B65E2}" dt="2022-03-28T07:34:03.933" v="1034" actId="26606"/>
          <ac:cxnSpMkLst>
            <pc:docMk/>
            <pc:sldMk cId="123984169" sldId="292"/>
            <ac:cxnSpMk id="19" creationId="{6987BDFB-DE64-4B56-B44F-45FAE19FA94E}"/>
          </ac:cxnSpMkLst>
        </pc:cxnChg>
      </pc:sldChg>
      <pc:sldChg chg="modSp add del ord">
        <pc:chgData name="Bhavana kurra" userId="fc13911de1c7039c" providerId="LiveId" clId="{98AB3484-D60D-4C37-8C9C-28A4BA7B65E2}" dt="2022-03-28T07:39:40.798" v="1097" actId="47"/>
        <pc:sldMkLst>
          <pc:docMk/>
          <pc:sldMk cId="1380157180" sldId="293"/>
        </pc:sldMkLst>
        <pc:graphicFrameChg chg="mod">
          <ac:chgData name="Bhavana kurra" userId="fc13911de1c7039c" providerId="LiveId" clId="{98AB3484-D60D-4C37-8C9C-28A4BA7B65E2}" dt="2022-03-28T07:36:16.392" v="1044" actId="113"/>
          <ac:graphicFrameMkLst>
            <pc:docMk/>
            <pc:sldMk cId="1380157180" sldId="293"/>
            <ac:graphicFrameMk id="5" creationId="{FE925089-9CD6-96DA-FD07-3728FDD46EDF}"/>
          </ac:graphicFrameMkLst>
        </pc:graphicFrameChg>
      </pc:sldChg>
      <pc:sldChg chg="delSp modSp add del mod">
        <pc:chgData name="Bhavana kurra" userId="fc13911de1c7039c" providerId="LiveId" clId="{98AB3484-D60D-4C37-8C9C-28A4BA7B65E2}" dt="2022-03-28T07:39:40.798" v="1097" actId="47"/>
        <pc:sldMkLst>
          <pc:docMk/>
          <pc:sldMk cId="3718416862" sldId="294"/>
        </pc:sldMkLst>
        <pc:graphicFrameChg chg="del mod">
          <ac:chgData name="Bhavana kurra" userId="fc13911de1c7039c" providerId="LiveId" clId="{98AB3484-D60D-4C37-8C9C-28A4BA7B65E2}" dt="2022-03-28T07:37:07.341" v="1051" actId="478"/>
          <ac:graphicFrameMkLst>
            <pc:docMk/>
            <pc:sldMk cId="3718416862" sldId="294"/>
            <ac:graphicFrameMk id="4" creationId="{B5FD5A1C-58C7-4659-ACA1-A4AEA3B2FDED}"/>
          </ac:graphicFrameMkLst>
        </pc:graphicFrameChg>
        <pc:graphicFrameChg chg="mod">
          <ac:chgData name="Bhavana kurra" userId="fc13911de1c7039c" providerId="LiveId" clId="{98AB3484-D60D-4C37-8C9C-28A4BA7B65E2}" dt="2022-03-28T07:36:27.401" v="1046" actId="113"/>
          <ac:graphicFrameMkLst>
            <pc:docMk/>
            <pc:sldMk cId="3718416862" sldId="294"/>
            <ac:graphicFrameMk id="5" creationId="{FE925089-9CD6-96DA-FD07-3728FDD46EDF}"/>
          </ac:graphicFrameMkLst>
        </pc:graphicFrameChg>
      </pc:sldChg>
      <pc:sldChg chg="modSp add del">
        <pc:chgData name="Bhavana kurra" userId="fc13911de1c7039c" providerId="LiveId" clId="{98AB3484-D60D-4C37-8C9C-28A4BA7B65E2}" dt="2022-03-28T07:39:40.798" v="1097" actId="47"/>
        <pc:sldMkLst>
          <pc:docMk/>
          <pc:sldMk cId="2103386986" sldId="295"/>
        </pc:sldMkLst>
        <pc:graphicFrameChg chg="mod">
          <ac:chgData name="Bhavana kurra" userId="fc13911de1c7039c" providerId="LiveId" clId="{98AB3484-D60D-4C37-8C9C-28A4BA7B65E2}" dt="2022-03-28T07:36:59.223" v="1049" actId="113"/>
          <ac:graphicFrameMkLst>
            <pc:docMk/>
            <pc:sldMk cId="2103386986" sldId="295"/>
            <ac:graphicFrameMk id="5" creationId="{FE925089-9CD6-96DA-FD07-3728FDD46EDF}"/>
          </ac:graphicFrameMkLst>
        </pc:graphicFrameChg>
      </pc:sldChg>
      <pc:sldChg chg="delSp modSp add mod ord">
        <pc:chgData name="Bhavana kurra" userId="fc13911de1c7039c" providerId="LiveId" clId="{98AB3484-D60D-4C37-8C9C-28A4BA7B65E2}" dt="2022-03-28T07:38:14.775" v="1080" actId="255"/>
        <pc:sldMkLst>
          <pc:docMk/>
          <pc:sldMk cId="671489759" sldId="296"/>
        </pc:sldMkLst>
        <pc:spChg chg="mod">
          <ac:chgData name="Bhavana kurra" userId="fc13911de1c7039c" providerId="LiveId" clId="{98AB3484-D60D-4C37-8C9C-28A4BA7B65E2}" dt="2022-03-28T07:38:14.775" v="1080" actId="255"/>
          <ac:spMkLst>
            <pc:docMk/>
            <pc:sldMk cId="671489759" sldId="296"/>
            <ac:spMk id="2" creationId="{5B13F61D-3992-471F-A2F1-DD5531568F16}"/>
          </ac:spMkLst>
        </pc:spChg>
        <pc:spChg chg="del mod">
          <ac:chgData name="Bhavana kurra" userId="fc13911de1c7039c" providerId="LiveId" clId="{98AB3484-D60D-4C37-8C9C-28A4BA7B65E2}" dt="2022-03-28T07:37:58.848" v="1074" actId="478"/>
          <ac:spMkLst>
            <pc:docMk/>
            <pc:sldMk cId="671489759" sldId="296"/>
            <ac:spMk id="3" creationId="{CEC41000-5D91-45C4-9880-98CFA80400EB}"/>
          </ac:spMkLst>
        </pc:spChg>
        <pc:spChg chg="del mod">
          <ac:chgData name="Bhavana kurra" userId="fc13911de1c7039c" providerId="LiveId" clId="{98AB3484-D60D-4C37-8C9C-28A4BA7B65E2}" dt="2022-03-28T07:37:58.848" v="1076"/>
          <ac:spMkLst>
            <pc:docMk/>
            <pc:sldMk cId="671489759" sldId="296"/>
            <ac:spMk id="7" creationId="{8C9DD766-732D-4126-8152-913B60FFEA3B}"/>
          </ac:spMkLst>
        </pc:spChg>
      </pc:sldChg>
      <pc:sldChg chg="delSp modSp add mod">
        <pc:chgData name="Bhavana kurra" userId="fc13911de1c7039c" providerId="LiveId" clId="{98AB3484-D60D-4C37-8C9C-28A4BA7B65E2}" dt="2022-03-28T08:32:06.382" v="2498" actId="478"/>
        <pc:sldMkLst>
          <pc:docMk/>
          <pc:sldMk cId="1806663514" sldId="297"/>
        </pc:sldMkLst>
        <pc:graphicFrameChg chg="del">
          <ac:chgData name="Bhavana kurra" userId="fc13911de1c7039c" providerId="LiveId" clId="{98AB3484-D60D-4C37-8C9C-28A4BA7B65E2}" dt="2022-03-28T08:32:06.382" v="2498" actId="478"/>
          <ac:graphicFrameMkLst>
            <pc:docMk/>
            <pc:sldMk cId="1806663514" sldId="297"/>
            <ac:graphicFrameMk id="4" creationId="{B5FD5A1C-58C7-4659-ACA1-A4AEA3B2FDED}"/>
          </ac:graphicFrameMkLst>
        </pc:graphicFrameChg>
        <pc:graphicFrameChg chg="mod">
          <ac:chgData name="Bhavana kurra" userId="fc13911de1c7039c" providerId="LiveId" clId="{98AB3484-D60D-4C37-8C9C-28A4BA7B65E2}" dt="2022-03-28T07:39:59.033" v="1102" actId="113"/>
          <ac:graphicFrameMkLst>
            <pc:docMk/>
            <pc:sldMk cId="1806663514" sldId="297"/>
            <ac:graphicFrameMk id="5" creationId="{FE925089-9CD6-96DA-FD07-3728FDD46EDF}"/>
          </ac:graphicFrameMkLst>
        </pc:graphicFrameChg>
      </pc:sldChg>
      <pc:sldChg chg="delSp modSp add mod ord">
        <pc:chgData name="Bhavana kurra" userId="fc13911de1c7039c" providerId="LiveId" clId="{98AB3484-D60D-4C37-8C9C-28A4BA7B65E2}" dt="2022-03-28T09:47:37.888" v="4762" actId="113"/>
        <pc:sldMkLst>
          <pc:docMk/>
          <pc:sldMk cId="3808653132" sldId="298"/>
        </pc:sldMkLst>
        <pc:graphicFrameChg chg="del mod">
          <ac:chgData name="Bhavana kurra" userId="fc13911de1c7039c" providerId="LiveId" clId="{98AB3484-D60D-4C37-8C9C-28A4BA7B65E2}" dt="2022-03-28T08:31:57.573" v="2497" actId="478"/>
          <ac:graphicFrameMkLst>
            <pc:docMk/>
            <pc:sldMk cId="3808653132" sldId="298"/>
            <ac:graphicFrameMk id="4" creationId="{B5FD5A1C-58C7-4659-ACA1-A4AEA3B2FDED}"/>
          </ac:graphicFrameMkLst>
        </pc:graphicFrameChg>
        <pc:graphicFrameChg chg="mod">
          <ac:chgData name="Bhavana kurra" userId="fc13911de1c7039c" providerId="LiveId" clId="{98AB3484-D60D-4C37-8C9C-28A4BA7B65E2}" dt="2022-03-28T09:47:37.888" v="4762" actId="113"/>
          <ac:graphicFrameMkLst>
            <pc:docMk/>
            <pc:sldMk cId="3808653132" sldId="298"/>
            <ac:graphicFrameMk id="5" creationId="{FE925089-9CD6-96DA-FD07-3728FDD46EDF}"/>
          </ac:graphicFrameMkLst>
        </pc:graphicFrameChg>
      </pc:sldChg>
      <pc:sldChg chg="delSp modSp add del mod">
        <pc:chgData name="Bhavana kurra" userId="fc13911de1c7039c" providerId="LiveId" clId="{98AB3484-D60D-4C37-8C9C-28A4BA7B65E2}" dt="2022-03-28T09:41:53.412" v="4677" actId="47"/>
        <pc:sldMkLst>
          <pc:docMk/>
          <pc:sldMk cId="2223887726" sldId="299"/>
        </pc:sldMkLst>
        <pc:graphicFrameChg chg="del mod">
          <ac:chgData name="Bhavana kurra" userId="fc13911de1c7039c" providerId="LiveId" clId="{98AB3484-D60D-4C37-8C9C-28A4BA7B65E2}" dt="2022-03-28T07:40:37.191" v="1108" actId="478"/>
          <ac:graphicFrameMkLst>
            <pc:docMk/>
            <pc:sldMk cId="2223887726" sldId="299"/>
            <ac:graphicFrameMk id="4" creationId="{B5FD5A1C-58C7-4659-ACA1-A4AEA3B2FDED}"/>
          </ac:graphicFrameMkLst>
        </pc:graphicFrameChg>
        <pc:graphicFrameChg chg="mod">
          <ac:chgData name="Bhavana kurra" userId="fc13911de1c7039c" providerId="LiveId" clId="{98AB3484-D60D-4C37-8C9C-28A4BA7B65E2}" dt="2022-03-28T07:40:13.050" v="1106" actId="113"/>
          <ac:graphicFrameMkLst>
            <pc:docMk/>
            <pc:sldMk cId="2223887726" sldId="299"/>
            <ac:graphicFrameMk id="5" creationId="{FE925089-9CD6-96DA-FD07-3728FDD46EDF}"/>
          </ac:graphicFrameMkLst>
        </pc:graphicFrameChg>
      </pc:sldChg>
      <pc:sldChg chg="add del">
        <pc:chgData name="Bhavana kurra" userId="fc13911de1c7039c" providerId="LiveId" clId="{98AB3484-D60D-4C37-8C9C-28A4BA7B65E2}" dt="2022-03-28T07:41:57.571" v="1149" actId="47"/>
        <pc:sldMkLst>
          <pc:docMk/>
          <pc:sldMk cId="2301802354" sldId="300"/>
        </pc:sldMkLst>
      </pc:sldChg>
      <pc:sldChg chg="add">
        <pc:chgData name="Bhavana kurra" userId="fc13911de1c7039c" providerId="LiveId" clId="{98AB3484-D60D-4C37-8C9C-28A4BA7B65E2}" dt="2022-03-28T07:41:04.289" v="1112"/>
        <pc:sldMkLst>
          <pc:docMk/>
          <pc:sldMk cId="2034105354" sldId="301"/>
        </pc:sldMkLst>
      </pc:sldChg>
      <pc:sldChg chg="modSp add mod">
        <pc:chgData name="Bhavana kurra" userId="fc13911de1c7039c" providerId="LiveId" clId="{98AB3484-D60D-4C37-8C9C-28A4BA7B65E2}" dt="2022-03-28T07:51:42.928" v="1694" actId="33524"/>
        <pc:sldMkLst>
          <pc:docMk/>
          <pc:sldMk cId="821092916" sldId="302"/>
        </pc:sldMkLst>
        <pc:spChg chg="mod">
          <ac:chgData name="Bhavana kurra" userId="fc13911de1c7039c" providerId="LiveId" clId="{98AB3484-D60D-4C37-8C9C-28A4BA7B65E2}" dt="2022-03-28T07:51:42.928" v="1694" actId="33524"/>
          <ac:spMkLst>
            <pc:docMk/>
            <pc:sldMk cId="821092916" sldId="302"/>
            <ac:spMk id="3" creationId="{F1464587-82CA-4128-8216-A23416585237}"/>
          </ac:spMkLst>
        </pc:spChg>
      </pc:sldChg>
      <pc:sldChg chg="modSp add mod">
        <pc:chgData name="Bhavana kurra" userId="fc13911de1c7039c" providerId="LiveId" clId="{98AB3484-D60D-4C37-8C9C-28A4BA7B65E2}" dt="2022-03-28T07:52:04.588" v="1695" actId="20577"/>
        <pc:sldMkLst>
          <pc:docMk/>
          <pc:sldMk cId="3818964430" sldId="303"/>
        </pc:sldMkLst>
        <pc:spChg chg="mod">
          <ac:chgData name="Bhavana kurra" userId="fc13911de1c7039c" providerId="LiveId" clId="{98AB3484-D60D-4C37-8C9C-28A4BA7B65E2}" dt="2022-03-28T07:52:04.588" v="1695" actId="20577"/>
          <ac:spMkLst>
            <pc:docMk/>
            <pc:sldMk cId="3818964430" sldId="303"/>
            <ac:spMk id="2" creationId="{FA97EABF-3983-4911-8612-64097B29A30A}"/>
          </ac:spMkLst>
        </pc:spChg>
      </pc:sldChg>
      <pc:sldChg chg="modSp add mod">
        <pc:chgData name="Bhavana kurra" userId="fc13911de1c7039c" providerId="LiveId" clId="{98AB3484-D60D-4C37-8C9C-28A4BA7B65E2}" dt="2022-03-28T08:05:43.498" v="2062" actId="20577"/>
        <pc:sldMkLst>
          <pc:docMk/>
          <pc:sldMk cId="17966429" sldId="304"/>
        </pc:sldMkLst>
        <pc:spChg chg="mod">
          <ac:chgData name="Bhavana kurra" userId="fc13911de1c7039c" providerId="LiveId" clId="{98AB3484-D60D-4C37-8C9C-28A4BA7B65E2}" dt="2022-03-28T08:05:43.498" v="2062" actId="20577"/>
          <ac:spMkLst>
            <pc:docMk/>
            <pc:sldMk cId="17966429" sldId="304"/>
            <ac:spMk id="3" creationId="{F1464587-82CA-4128-8216-A23416585237}"/>
          </ac:spMkLst>
        </pc:spChg>
      </pc:sldChg>
      <pc:sldChg chg="modSp add mod">
        <pc:chgData name="Bhavana kurra" userId="fc13911de1c7039c" providerId="LiveId" clId="{98AB3484-D60D-4C37-8C9C-28A4BA7B65E2}" dt="2022-03-28T07:58:28.893" v="1964" actId="14100"/>
        <pc:sldMkLst>
          <pc:docMk/>
          <pc:sldMk cId="1989153792" sldId="305"/>
        </pc:sldMkLst>
        <pc:picChg chg="mod modCrop">
          <ac:chgData name="Bhavana kurra" userId="fc13911de1c7039c" providerId="LiveId" clId="{98AB3484-D60D-4C37-8C9C-28A4BA7B65E2}" dt="2022-03-28T07:58:28.893" v="1964" actId="14100"/>
          <ac:picMkLst>
            <pc:docMk/>
            <pc:sldMk cId="1989153792" sldId="305"/>
            <ac:picMk id="6" creationId="{0768F0A4-9F85-4E5A-8F6A-88E362F55D1D}"/>
          </ac:picMkLst>
        </pc:picChg>
      </pc:sldChg>
      <pc:sldChg chg="add">
        <pc:chgData name="Bhavana kurra" userId="fc13911de1c7039c" providerId="LiveId" clId="{98AB3484-D60D-4C37-8C9C-28A4BA7B65E2}" dt="2022-03-28T07:41:12.683" v="1122"/>
        <pc:sldMkLst>
          <pc:docMk/>
          <pc:sldMk cId="2693327550" sldId="306"/>
        </pc:sldMkLst>
      </pc:sldChg>
      <pc:sldChg chg="modSp add mod">
        <pc:chgData name="Bhavana kurra" userId="fc13911de1c7039c" providerId="LiveId" clId="{98AB3484-D60D-4C37-8C9C-28A4BA7B65E2}" dt="2022-03-28T08:07:45.807" v="2092" actId="12"/>
        <pc:sldMkLst>
          <pc:docMk/>
          <pc:sldMk cId="3269629313" sldId="307"/>
        </pc:sldMkLst>
        <pc:spChg chg="mod">
          <ac:chgData name="Bhavana kurra" userId="fc13911de1c7039c" providerId="LiveId" clId="{98AB3484-D60D-4C37-8C9C-28A4BA7B65E2}" dt="2022-03-28T08:07:45.807" v="2092" actId="12"/>
          <ac:spMkLst>
            <pc:docMk/>
            <pc:sldMk cId="3269629313" sldId="307"/>
            <ac:spMk id="3" creationId="{F1464587-82CA-4128-8216-A23416585237}"/>
          </ac:spMkLst>
        </pc:spChg>
      </pc:sldChg>
      <pc:sldChg chg="add">
        <pc:chgData name="Bhavana kurra" userId="fc13911de1c7039c" providerId="LiveId" clId="{98AB3484-D60D-4C37-8C9C-28A4BA7B65E2}" dt="2022-03-28T07:41:19.706" v="1126"/>
        <pc:sldMkLst>
          <pc:docMk/>
          <pc:sldMk cId="3481435787" sldId="308"/>
        </pc:sldMkLst>
      </pc:sldChg>
      <pc:sldChg chg="modSp add mod">
        <pc:chgData name="Bhavana kurra" userId="fc13911de1c7039c" providerId="LiveId" clId="{98AB3484-D60D-4C37-8C9C-28A4BA7B65E2}" dt="2022-03-28T08:07:38.481" v="2091" actId="12"/>
        <pc:sldMkLst>
          <pc:docMk/>
          <pc:sldMk cId="4153663530" sldId="309"/>
        </pc:sldMkLst>
        <pc:spChg chg="mod">
          <ac:chgData name="Bhavana kurra" userId="fc13911de1c7039c" providerId="LiveId" clId="{98AB3484-D60D-4C37-8C9C-28A4BA7B65E2}" dt="2022-03-28T08:07:38.481" v="2091" actId="12"/>
          <ac:spMkLst>
            <pc:docMk/>
            <pc:sldMk cId="4153663530" sldId="309"/>
            <ac:spMk id="3" creationId="{F1464587-82CA-4128-8216-A23416585237}"/>
          </ac:spMkLst>
        </pc:spChg>
      </pc:sldChg>
      <pc:sldChg chg="add">
        <pc:chgData name="Bhavana kurra" userId="fc13911de1c7039c" providerId="LiveId" clId="{98AB3484-D60D-4C37-8C9C-28A4BA7B65E2}" dt="2022-03-28T07:41:22.983" v="1130"/>
        <pc:sldMkLst>
          <pc:docMk/>
          <pc:sldMk cId="1598851468" sldId="310"/>
        </pc:sldMkLst>
      </pc:sldChg>
      <pc:sldChg chg="modSp add mod">
        <pc:chgData name="Bhavana kurra" userId="fc13911de1c7039c" providerId="LiveId" clId="{98AB3484-D60D-4C37-8C9C-28A4BA7B65E2}" dt="2022-03-28T08:08:37.946" v="2096" actId="123"/>
        <pc:sldMkLst>
          <pc:docMk/>
          <pc:sldMk cId="447694385" sldId="311"/>
        </pc:sldMkLst>
        <pc:spChg chg="mod">
          <ac:chgData name="Bhavana kurra" userId="fc13911de1c7039c" providerId="LiveId" clId="{98AB3484-D60D-4C37-8C9C-28A4BA7B65E2}" dt="2022-03-28T08:08:37.946" v="2096" actId="123"/>
          <ac:spMkLst>
            <pc:docMk/>
            <pc:sldMk cId="447694385" sldId="311"/>
            <ac:spMk id="3" creationId="{F1464587-82CA-4128-8216-A23416585237}"/>
          </ac:spMkLst>
        </pc:spChg>
      </pc:sldChg>
      <pc:sldChg chg="addSp delSp modSp add mod setClrOvrMap">
        <pc:chgData name="Bhavana kurra" userId="fc13911de1c7039c" providerId="LiveId" clId="{98AB3484-D60D-4C37-8C9C-28A4BA7B65E2}" dt="2022-03-28T08:09:12.580" v="2105" actId="20577"/>
        <pc:sldMkLst>
          <pc:docMk/>
          <pc:sldMk cId="637580165" sldId="312"/>
        </pc:sldMkLst>
        <pc:spChg chg="mod">
          <ac:chgData name="Bhavana kurra" userId="fc13911de1c7039c" providerId="LiveId" clId="{98AB3484-D60D-4C37-8C9C-28A4BA7B65E2}" dt="2022-03-28T08:09:12.580" v="2105" actId="20577"/>
          <ac:spMkLst>
            <pc:docMk/>
            <pc:sldMk cId="637580165" sldId="312"/>
            <ac:spMk id="2" creationId="{FA97EABF-3983-4911-8612-64097B29A30A}"/>
          </ac:spMkLst>
        </pc:spChg>
        <pc:spChg chg="add del">
          <ac:chgData name="Bhavana kurra" userId="fc13911de1c7039c" providerId="LiveId" clId="{98AB3484-D60D-4C37-8C9C-28A4BA7B65E2}" dt="2022-03-28T08:09:08.552" v="2104" actId="26606"/>
          <ac:spMkLst>
            <pc:docMk/>
            <pc:sldMk cId="637580165" sldId="312"/>
            <ac:spMk id="15" creationId="{39E3965E-AC41-4711-9D10-E25ABB132D86}"/>
          </ac:spMkLst>
        </pc:spChg>
        <pc:spChg chg="add del">
          <ac:chgData name="Bhavana kurra" userId="fc13911de1c7039c" providerId="LiveId" clId="{98AB3484-D60D-4C37-8C9C-28A4BA7B65E2}" dt="2022-03-28T08:09:08.552" v="2104" actId="26606"/>
          <ac:spMkLst>
            <pc:docMk/>
            <pc:sldMk cId="637580165" sldId="312"/>
            <ac:spMk id="19" creationId="{33428ACC-71EC-4171-9527-10983BA6B41D}"/>
          </ac:spMkLst>
        </pc:spChg>
        <pc:spChg chg="add del">
          <ac:chgData name="Bhavana kurra" userId="fc13911de1c7039c" providerId="LiveId" clId="{98AB3484-D60D-4C37-8C9C-28A4BA7B65E2}" dt="2022-03-28T08:09:08.552" v="2104" actId="26606"/>
          <ac:spMkLst>
            <pc:docMk/>
            <pc:sldMk cId="637580165" sldId="312"/>
            <ac:spMk id="23" creationId="{8D4480B4-953D-41FA-9052-09AB3A026947}"/>
          </ac:spMkLst>
        </pc:spChg>
        <pc:spChg chg="add del">
          <ac:chgData name="Bhavana kurra" userId="fc13911de1c7039c" providerId="LiveId" clId="{98AB3484-D60D-4C37-8C9C-28A4BA7B65E2}" dt="2022-03-28T08:09:08.552" v="2104" actId="26606"/>
          <ac:spMkLst>
            <pc:docMk/>
            <pc:sldMk cId="637580165" sldId="312"/>
            <ac:spMk id="28" creationId="{39E3965E-AC41-4711-9D10-E25ABB132D86}"/>
          </ac:spMkLst>
        </pc:spChg>
        <pc:spChg chg="add del">
          <ac:chgData name="Bhavana kurra" userId="fc13911de1c7039c" providerId="LiveId" clId="{98AB3484-D60D-4C37-8C9C-28A4BA7B65E2}" dt="2022-03-28T08:09:08.552" v="2104" actId="26606"/>
          <ac:spMkLst>
            <pc:docMk/>
            <pc:sldMk cId="637580165" sldId="312"/>
            <ac:spMk id="32" creationId="{6482F060-A4AF-4E0B-B364-7C6BA4AE9C03}"/>
          </ac:spMkLst>
        </pc:spChg>
        <pc:picChg chg="mod">
          <ac:chgData name="Bhavana kurra" userId="fc13911de1c7039c" providerId="LiveId" clId="{98AB3484-D60D-4C37-8C9C-28A4BA7B65E2}" dt="2022-03-28T08:09:08.552" v="2104" actId="26606"/>
          <ac:picMkLst>
            <pc:docMk/>
            <pc:sldMk cId="637580165" sldId="312"/>
            <ac:picMk id="6" creationId="{5B16A021-1315-4E6C-927B-2AC843E18DBA}"/>
          </ac:picMkLst>
        </pc:picChg>
        <pc:cxnChg chg="add del">
          <ac:chgData name="Bhavana kurra" userId="fc13911de1c7039c" providerId="LiveId" clId="{98AB3484-D60D-4C37-8C9C-28A4BA7B65E2}" dt="2022-03-28T08:09:08.552" v="2104" actId="26606"/>
          <ac:cxnSpMkLst>
            <pc:docMk/>
            <pc:sldMk cId="637580165" sldId="312"/>
            <ac:cxnSpMk id="17" creationId="{1F5DC8C3-BA5F-4EED-BB9A-A14272BD82A1}"/>
          </ac:cxnSpMkLst>
        </pc:cxnChg>
        <pc:cxnChg chg="add del">
          <ac:chgData name="Bhavana kurra" userId="fc13911de1c7039c" providerId="LiveId" clId="{98AB3484-D60D-4C37-8C9C-28A4BA7B65E2}" dt="2022-03-28T08:09:08.552" v="2104" actId="26606"/>
          <ac:cxnSpMkLst>
            <pc:docMk/>
            <pc:sldMk cId="637580165" sldId="312"/>
            <ac:cxnSpMk id="21" creationId="{BA22713B-ABB6-4391-97F9-0449A2B9B664}"/>
          </ac:cxnSpMkLst>
        </pc:cxnChg>
        <pc:cxnChg chg="add del">
          <ac:chgData name="Bhavana kurra" userId="fc13911de1c7039c" providerId="LiveId" clId="{98AB3484-D60D-4C37-8C9C-28A4BA7B65E2}" dt="2022-03-28T08:09:08.552" v="2104" actId="26606"/>
          <ac:cxnSpMkLst>
            <pc:docMk/>
            <pc:sldMk cId="637580165" sldId="312"/>
            <ac:cxnSpMk id="30" creationId="{1F5DC8C3-BA5F-4EED-BB9A-A14272BD82A1}"/>
          </ac:cxnSpMkLst>
        </pc:cxnChg>
        <pc:cxnChg chg="add del">
          <ac:chgData name="Bhavana kurra" userId="fc13911de1c7039c" providerId="LiveId" clId="{98AB3484-D60D-4C37-8C9C-28A4BA7B65E2}" dt="2022-03-28T08:09:08.552" v="2104" actId="26606"/>
          <ac:cxnSpMkLst>
            <pc:docMk/>
            <pc:sldMk cId="637580165" sldId="312"/>
            <ac:cxnSpMk id="34" creationId="{B9EB6DAA-2F0C-43D5-A577-15D5D2C4E3F5}"/>
          </ac:cxnSpMkLst>
        </pc:cxnChg>
      </pc:sldChg>
      <pc:sldChg chg="modSp add del mod">
        <pc:chgData name="Bhavana kurra" userId="fc13911de1c7039c" providerId="LiveId" clId="{98AB3484-D60D-4C37-8C9C-28A4BA7B65E2}" dt="2022-03-28T08:10:10.076" v="2108" actId="47"/>
        <pc:sldMkLst>
          <pc:docMk/>
          <pc:sldMk cId="3949633446" sldId="313"/>
        </pc:sldMkLst>
        <pc:spChg chg="mod">
          <ac:chgData name="Bhavana kurra" userId="fc13911de1c7039c" providerId="LiveId" clId="{98AB3484-D60D-4C37-8C9C-28A4BA7B65E2}" dt="2022-03-28T08:10:08.215" v="2107" actId="6549"/>
          <ac:spMkLst>
            <pc:docMk/>
            <pc:sldMk cId="3949633446" sldId="313"/>
            <ac:spMk id="3" creationId="{F1464587-82CA-4128-8216-A23416585237}"/>
          </ac:spMkLst>
        </pc:spChg>
      </pc:sldChg>
      <pc:sldChg chg="modSp add mod">
        <pc:chgData name="Bhavana kurra" userId="fc13911de1c7039c" providerId="LiveId" clId="{98AB3484-D60D-4C37-8C9C-28A4BA7B65E2}" dt="2022-03-28T08:11:09.906" v="2115" actId="123"/>
        <pc:sldMkLst>
          <pc:docMk/>
          <pc:sldMk cId="4184583347" sldId="314"/>
        </pc:sldMkLst>
        <pc:spChg chg="mod">
          <ac:chgData name="Bhavana kurra" userId="fc13911de1c7039c" providerId="LiveId" clId="{98AB3484-D60D-4C37-8C9C-28A4BA7B65E2}" dt="2022-03-28T08:11:09.906" v="2115" actId="123"/>
          <ac:spMkLst>
            <pc:docMk/>
            <pc:sldMk cId="4184583347" sldId="314"/>
            <ac:spMk id="3" creationId="{F1464587-82CA-4128-8216-A23416585237}"/>
          </ac:spMkLst>
        </pc:spChg>
      </pc:sldChg>
      <pc:sldChg chg="modSp add mod">
        <pc:chgData name="Bhavana kurra" userId="fc13911de1c7039c" providerId="LiveId" clId="{98AB3484-D60D-4C37-8C9C-28A4BA7B65E2}" dt="2022-03-28T08:20:20.796" v="2225" actId="20577"/>
        <pc:sldMkLst>
          <pc:docMk/>
          <pc:sldMk cId="2679429902" sldId="315"/>
        </pc:sldMkLst>
        <pc:spChg chg="mod">
          <ac:chgData name="Bhavana kurra" userId="fc13911de1c7039c" providerId="LiveId" clId="{98AB3484-D60D-4C37-8C9C-28A4BA7B65E2}" dt="2022-03-28T08:20:20.796" v="2225" actId="20577"/>
          <ac:spMkLst>
            <pc:docMk/>
            <pc:sldMk cId="2679429902" sldId="315"/>
            <ac:spMk id="2" creationId="{FA97EABF-3983-4911-8612-64097B29A30A}"/>
          </ac:spMkLst>
        </pc:spChg>
        <pc:spChg chg="mod">
          <ac:chgData name="Bhavana kurra" userId="fc13911de1c7039c" providerId="LiveId" clId="{98AB3484-D60D-4C37-8C9C-28A4BA7B65E2}" dt="2022-03-28T08:12:07.385" v="2120" actId="20577"/>
          <ac:spMkLst>
            <pc:docMk/>
            <pc:sldMk cId="2679429902" sldId="315"/>
            <ac:spMk id="3" creationId="{F1464587-82CA-4128-8216-A23416585237}"/>
          </ac:spMkLst>
        </pc:spChg>
      </pc:sldChg>
      <pc:sldChg chg="add">
        <pc:chgData name="Bhavana kurra" userId="fc13911de1c7039c" providerId="LiveId" clId="{98AB3484-D60D-4C37-8C9C-28A4BA7B65E2}" dt="2022-03-28T07:41:32.733" v="1142"/>
        <pc:sldMkLst>
          <pc:docMk/>
          <pc:sldMk cId="2040052376" sldId="316"/>
        </pc:sldMkLst>
      </pc:sldChg>
      <pc:sldChg chg="add">
        <pc:chgData name="Bhavana kurra" userId="fc13911de1c7039c" providerId="LiveId" clId="{98AB3484-D60D-4C37-8C9C-28A4BA7B65E2}" dt="2022-03-28T07:41:34.284" v="1144"/>
        <pc:sldMkLst>
          <pc:docMk/>
          <pc:sldMk cId="2365556361" sldId="317"/>
        </pc:sldMkLst>
      </pc:sldChg>
      <pc:sldChg chg="modSp add del mod">
        <pc:chgData name="Bhavana kurra" userId="fc13911de1c7039c" providerId="LiveId" clId="{98AB3484-D60D-4C37-8C9C-28A4BA7B65E2}" dt="2022-03-28T08:12:59.595" v="2124" actId="47"/>
        <pc:sldMkLst>
          <pc:docMk/>
          <pc:sldMk cId="2335988855" sldId="318"/>
        </pc:sldMkLst>
        <pc:spChg chg="mod">
          <ac:chgData name="Bhavana kurra" userId="fc13911de1c7039c" providerId="LiveId" clId="{98AB3484-D60D-4C37-8C9C-28A4BA7B65E2}" dt="2022-03-28T08:12:57.779" v="2123" actId="6549"/>
          <ac:spMkLst>
            <pc:docMk/>
            <pc:sldMk cId="2335988855" sldId="318"/>
            <ac:spMk id="3" creationId="{F1464587-82CA-4128-8216-A23416585237}"/>
          </ac:spMkLst>
        </pc:spChg>
      </pc:sldChg>
      <pc:sldChg chg="modSp add">
        <pc:chgData name="Bhavana kurra" userId="fc13911de1c7039c" providerId="LiveId" clId="{98AB3484-D60D-4C37-8C9C-28A4BA7B65E2}" dt="2022-03-28T08:13:07.101" v="2127" actId="20577"/>
        <pc:sldMkLst>
          <pc:docMk/>
          <pc:sldMk cId="579773506" sldId="319"/>
        </pc:sldMkLst>
        <pc:graphicFrameChg chg="mod">
          <ac:chgData name="Bhavana kurra" userId="fc13911de1c7039c" providerId="LiveId" clId="{98AB3484-D60D-4C37-8C9C-28A4BA7B65E2}" dt="2022-03-28T08:13:07.101" v="2127" actId="20577"/>
          <ac:graphicFrameMkLst>
            <pc:docMk/>
            <pc:sldMk cId="579773506" sldId="319"/>
            <ac:graphicFrameMk id="6" creationId="{AC2765F7-C83B-4929-8A60-6965856FD44F}"/>
          </ac:graphicFrameMkLst>
        </pc:graphicFrameChg>
      </pc:sldChg>
      <pc:sldChg chg="modSp add mod">
        <pc:chgData name="Bhavana kurra" userId="fc13911de1c7039c" providerId="LiveId" clId="{98AB3484-D60D-4C37-8C9C-28A4BA7B65E2}" dt="2022-03-28T08:05:58.954" v="2068" actId="20577"/>
        <pc:sldMkLst>
          <pc:docMk/>
          <pc:sldMk cId="3165655162" sldId="320"/>
        </pc:sldMkLst>
        <pc:spChg chg="mod">
          <ac:chgData name="Bhavana kurra" userId="fc13911de1c7039c" providerId="LiveId" clId="{98AB3484-D60D-4C37-8C9C-28A4BA7B65E2}" dt="2022-03-28T07:58:58.925" v="2034" actId="20577"/>
          <ac:spMkLst>
            <pc:docMk/>
            <pc:sldMk cId="3165655162" sldId="320"/>
            <ac:spMk id="2" creationId="{FA97EABF-3983-4911-8612-64097B29A30A}"/>
          </ac:spMkLst>
        </pc:spChg>
        <pc:spChg chg="mod">
          <ac:chgData name="Bhavana kurra" userId="fc13911de1c7039c" providerId="LiveId" clId="{98AB3484-D60D-4C37-8C9C-28A4BA7B65E2}" dt="2022-03-28T08:05:58.954" v="2068" actId="20577"/>
          <ac:spMkLst>
            <pc:docMk/>
            <pc:sldMk cId="3165655162" sldId="320"/>
            <ac:spMk id="3" creationId="{F1464587-82CA-4128-8216-A23416585237}"/>
          </ac:spMkLst>
        </pc:spChg>
      </pc:sldChg>
      <pc:sldChg chg="modSp add mod ord">
        <pc:chgData name="Bhavana kurra" userId="fc13911de1c7039c" providerId="LiveId" clId="{98AB3484-D60D-4C37-8C9C-28A4BA7B65E2}" dt="2022-03-28T08:47:42.134" v="2838" actId="255"/>
        <pc:sldMkLst>
          <pc:docMk/>
          <pc:sldMk cId="1633136054" sldId="321"/>
        </pc:sldMkLst>
        <pc:spChg chg="mod">
          <ac:chgData name="Bhavana kurra" userId="fc13911de1c7039c" providerId="LiveId" clId="{98AB3484-D60D-4C37-8C9C-28A4BA7B65E2}" dt="2022-03-28T08:27:38.778" v="2291" actId="20577"/>
          <ac:spMkLst>
            <pc:docMk/>
            <pc:sldMk cId="1633136054" sldId="321"/>
            <ac:spMk id="2" creationId="{FA97EABF-3983-4911-8612-64097B29A30A}"/>
          </ac:spMkLst>
        </pc:spChg>
        <pc:spChg chg="mod">
          <ac:chgData name="Bhavana kurra" userId="fc13911de1c7039c" providerId="LiveId" clId="{98AB3484-D60D-4C37-8C9C-28A4BA7B65E2}" dt="2022-03-28T08:47:42.134" v="2838" actId="255"/>
          <ac:spMkLst>
            <pc:docMk/>
            <pc:sldMk cId="1633136054" sldId="321"/>
            <ac:spMk id="3" creationId="{F1464587-82CA-4128-8216-A23416585237}"/>
          </ac:spMkLst>
        </pc:spChg>
      </pc:sldChg>
      <pc:sldChg chg="addSp delSp modSp new mod ord setBg setClrOvrMap">
        <pc:chgData name="Bhavana kurra" userId="fc13911de1c7039c" providerId="LiveId" clId="{98AB3484-D60D-4C37-8C9C-28A4BA7B65E2}" dt="2022-03-28T09:18:39.718" v="4173" actId="26606"/>
        <pc:sldMkLst>
          <pc:docMk/>
          <pc:sldMk cId="2730692801" sldId="322"/>
        </pc:sldMkLst>
        <pc:spChg chg="del mod">
          <ac:chgData name="Bhavana kurra" userId="fc13911de1c7039c" providerId="LiveId" clId="{98AB3484-D60D-4C37-8C9C-28A4BA7B65E2}" dt="2022-03-28T08:16:49.853" v="2150" actId="478"/>
          <ac:spMkLst>
            <pc:docMk/>
            <pc:sldMk cId="2730692801" sldId="322"/>
            <ac:spMk id="2" creationId="{24D1F141-9481-4716-8E01-9F0E4FB15E32}"/>
          </ac:spMkLst>
        </pc:spChg>
        <pc:spChg chg="del">
          <ac:chgData name="Bhavana kurra" userId="fc13911de1c7039c" providerId="LiveId" clId="{98AB3484-D60D-4C37-8C9C-28A4BA7B65E2}" dt="2022-03-28T08:16:43.616" v="2147" actId="478"/>
          <ac:spMkLst>
            <pc:docMk/>
            <pc:sldMk cId="2730692801" sldId="322"/>
            <ac:spMk id="3" creationId="{72E9CB24-67ED-44F0-A343-5019814096B0}"/>
          </ac:spMkLst>
        </pc:spChg>
        <pc:spChg chg="del">
          <ac:chgData name="Bhavana kurra" userId="fc13911de1c7039c" providerId="LiveId" clId="{98AB3484-D60D-4C37-8C9C-28A4BA7B65E2}" dt="2022-03-28T08:16:45.729" v="2148" actId="478"/>
          <ac:spMkLst>
            <pc:docMk/>
            <pc:sldMk cId="2730692801" sldId="322"/>
            <ac:spMk id="4" creationId="{DE6AD6F3-C675-4922-9514-3802D9D32DD5}"/>
          </ac:spMkLst>
        </pc:spChg>
        <pc:spChg chg="add mod">
          <ac:chgData name="Bhavana kurra" userId="fc13911de1c7039c" providerId="LiveId" clId="{98AB3484-D60D-4C37-8C9C-28A4BA7B65E2}" dt="2022-03-28T09:18:39.718" v="4173" actId="26606"/>
          <ac:spMkLst>
            <pc:docMk/>
            <pc:sldMk cId="2730692801" sldId="322"/>
            <ac:spMk id="5" creationId="{CF627AC9-32DB-478F-B140-18D8EA2D7168}"/>
          </ac:spMkLst>
        </pc:spChg>
        <pc:spChg chg="add del mod">
          <ac:chgData name="Bhavana kurra" userId="fc13911de1c7039c" providerId="LiveId" clId="{98AB3484-D60D-4C37-8C9C-28A4BA7B65E2}" dt="2022-03-28T09:14:37.847" v="3846"/>
          <ac:spMkLst>
            <pc:docMk/>
            <pc:sldMk cId="2730692801" sldId="322"/>
            <ac:spMk id="6" creationId="{0DC7AEBC-9F53-48D3-8175-854154A215F5}"/>
          </ac:spMkLst>
        </pc:spChg>
        <pc:spChg chg="add del mod">
          <ac:chgData name="Bhavana kurra" userId="fc13911de1c7039c" providerId="LiveId" clId="{98AB3484-D60D-4C37-8C9C-28A4BA7B65E2}" dt="2022-03-28T09:18:39.718" v="4173" actId="26606"/>
          <ac:spMkLst>
            <pc:docMk/>
            <pc:sldMk cId="2730692801" sldId="322"/>
            <ac:spMk id="7" creationId="{649659D0-D36F-4860-A962-B9DCB044888A}"/>
          </ac:spMkLst>
        </pc:spChg>
        <pc:spChg chg="add del">
          <ac:chgData name="Bhavana kurra" userId="fc13911de1c7039c" providerId="LiveId" clId="{98AB3484-D60D-4C37-8C9C-28A4BA7B65E2}" dt="2022-03-28T09:18:24.095" v="4164" actId="26606"/>
          <ac:spMkLst>
            <pc:docMk/>
            <pc:sldMk cId="2730692801" sldId="322"/>
            <ac:spMk id="12" creationId="{416A0E3C-60E6-4F39-BC55-5F7C224E1F7C}"/>
          </ac:spMkLst>
        </pc:spChg>
        <pc:spChg chg="add del">
          <ac:chgData name="Bhavana kurra" userId="fc13911de1c7039c" providerId="LiveId" clId="{98AB3484-D60D-4C37-8C9C-28A4BA7B65E2}" dt="2022-03-28T09:18:12.240" v="4158" actId="26606"/>
          <ac:spMkLst>
            <pc:docMk/>
            <pc:sldMk cId="2730692801" sldId="322"/>
            <ac:spMk id="13" creationId="{416A0E3C-60E6-4F39-BC55-5F7C224E1F7C}"/>
          </ac:spMkLst>
        </pc:spChg>
        <pc:spChg chg="add del">
          <ac:chgData name="Bhavana kurra" userId="fc13911de1c7039c" providerId="LiveId" clId="{98AB3484-D60D-4C37-8C9C-28A4BA7B65E2}" dt="2022-03-28T09:18:24.095" v="4164" actId="26606"/>
          <ac:spMkLst>
            <pc:docMk/>
            <pc:sldMk cId="2730692801" sldId="322"/>
            <ac:spMk id="16" creationId="{3741B58E-3B65-4A01-A276-975AB2CF8A08}"/>
          </ac:spMkLst>
        </pc:spChg>
        <pc:spChg chg="add del">
          <ac:chgData name="Bhavana kurra" userId="fc13911de1c7039c" providerId="LiveId" clId="{98AB3484-D60D-4C37-8C9C-28A4BA7B65E2}" dt="2022-03-28T09:18:12.240" v="4158" actId="26606"/>
          <ac:spMkLst>
            <pc:docMk/>
            <pc:sldMk cId="2730692801" sldId="322"/>
            <ac:spMk id="17" creationId="{0F6F1E82-F603-49E4-9641-09EEA984A343}"/>
          </ac:spMkLst>
        </pc:spChg>
        <pc:spChg chg="add del">
          <ac:chgData name="Bhavana kurra" userId="fc13911de1c7039c" providerId="LiveId" clId="{98AB3484-D60D-4C37-8C9C-28A4BA7B65E2}" dt="2022-03-28T09:18:24.095" v="4164" actId="26606"/>
          <ac:spMkLst>
            <pc:docMk/>
            <pc:sldMk cId="2730692801" sldId="322"/>
            <ac:spMk id="18" creationId="{7AAC67C3-831B-4AB1-A259-DFB839CAFAFC}"/>
          </ac:spMkLst>
        </pc:spChg>
        <pc:spChg chg="add del">
          <ac:chgData name="Bhavana kurra" userId="fc13911de1c7039c" providerId="LiveId" clId="{98AB3484-D60D-4C37-8C9C-28A4BA7B65E2}" dt="2022-03-28T09:18:12.240" v="4158" actId="26606"/>
          <ac:spMkLst>
            <pc:docMk/>
            <pc:sldMk cId="2730692801" sldId="322"/>
            <ac:spMk id="21" creationId="{9D1595AB-90F6-488F-B5E3-F8CFCC8FAA19}"/>
          </ac:spMkLst>
        </pc:spChg>
        <pc:spChg chg="add del">
          <ac:chgData name="Bhavana kurra" userId="fc13911de1c7039c" providerId="LiveId" clId="{98AB3484-D60D-4C37-8C9C-28A4BA7B65E2}" dt="2022-03-28T09:18:20.141" v="4160" actId="26606"/>
          <ac:spMkLst>
            <pc:docMk/>
            <pc:sldMk cId="2730692801" sldId="322"/>
            <ac:spMk id="23" creationId="{416A0E3C-60E6-4F39-BC55-5F7C224E1F7C}"/>
          </ac:spMkLst>
        </pc:spChg>
        <pc:spChg chg="add del">
          <ac:chgData name="Bhavana kurra" userId="fc13911de1c7039c" providerId="LiveId" clId="{98AB3484-D60D-4C37-8C9C-28A4BA7B65E2}" dt="2022-03-28T09:18:20.141" v="4160" actId="26606"/>
          <ac:spMkLst>
            <pc:docMk/>
            <pc:sldMk cId="2730692801" sldId="322"/>
            <ac:spMk id="25" creationId="{DFEBD0D2-AA2A-4936-A509-D629383EFFAA}"/>
          </ac:spMkLst>
        </pc:spChg>
        <pc:spChg chg="add del">
          <ac:chgData name="Bhavana kurra" userId="fc13911de1c7039c" providerId="LiveId" clId="{98AB3484-D60D-4C37-8C9C-28A4BA7B65E2}" dt="2022-03-28T09:18:20.141" v="4160" actId="26606"/>
          <ac:spMkLst>
            <pc:docMk/>
            <pc:sldMk cId="2730692801" sldId="322"/>
            <ac:spMk id="27" creationId="{86506110-E6E1-4309-83FA-C6B068FA341C}"/>
          </ac:spMkLst>
        </pc:spChg>
        <pc:spChg chg="add del">
          <ac:chgData name="Bhavana kurra" userId="fc13911de1c7039c" providerId="LiveId" clId="{98AB3484-D60D-4C37-8C9C-28A4BA7B65E2}" dt="2022-03-28T09:18:21.965" v="4162" actId="26606"/>
          <ac:spMkLst>
            <pc:docMk/>
            <pc:sldMk cId="2730692801" sldId="322"/>
            <ac:spMk id="30" creationId="{416A0E3C-60E6-4F39-BC55-5F7C224E1F7C}"/>
          </ac:spMkLst>
        </pc:spChg>
        <pc:spChg chg="add del">
          <ac:chgData name="Bhavana kurra" userId="fc13911de1c7039c" providerId="LiveId" clId="{98AB3484-D60D-4C37-8C9C-28A4BA7B65E2}" dt="2022-03-28T09:18:21.965" v="4162" actId="26606"/>
          <ac:spMkLst>
            <pc:docMk/>
            <pc:sldMk cId="2730692801" sldId="322"/>
            <ac:spMk id="32" creationId="{103E59AE-44F8-4FB9-BF05-C888FE3E1DFA}"/>
          </ac:spMkLst>
        </pc:spChg>
        <pc:spChg chg="add del">
          <ac:chgData name="Bhavana kurra" userId="fc13911de1c7039c" providerId="LiveId" clId="{98AB3484-D60D-4C37-8C9C-28A4BA7B65E2}" dt="2022-03-28T09:18:21.965" v="4162" actId="26606"/>
          <ac:spMkLst>
            <pc:docMk/>
            <pc:sldMk cId="2730692801" sldId="322"/>
            <ac:spMk id="34" creationId="{8B6B14AE-589A-45CC-A30D-41995FC1F8BA}"/>
          </ac:spMkLst>
        </pc:spChg>
        <pc:spChg chg="add del">
          <ac:chgData name="Bhavana kurra" userId="fc13911de1c7039c" providerId="LiveId" clId="{98AB3484-D60D-4C37-8C9C-28A4BA7B65E2}" dt="2022-03-28T09:18:24.095" v="4164" actId="26606"/>
          <ac:spMkLst>
            <pc:docMk/>
            <pc:sldMk cId="2730692801" sldId="322"/>
            <ac:spMk id="37" creationId="{649659D0-D36F-4860-A962-B9DCB044888A}"/>
          </ac:spMkLst>
        </pc:spChg>
        <pc:spChg chg="add del">
          <ac:chgData name="Bhavana kurra" userId="fc13911de1c7039c" providerId="LiveId" clId="{98AB3484-D60D-4C37-8C9C-28A4BA7B65E2}" dt="2022-03-28T09:18:31.444" v="4166" actId="26606"/>
          <ac:spMkLst>
            <pc:docMk/>
            <pc:sldMk cId="2730692801" sldId="322"/>
            <ac:spMk id="39" creationId="{416A0E3C-60E6-4F39-BC55-5F7C224E1F7C}"/>
          </ac:spMkLst>
        </pc:spChg>
        <pc:spChg chg="add del">
          <ac:chgData name="Bhavana kurra" userId="fc13911de1c7039c" providerId="LiveId" clId="{98AB3484-D60D-4C37-8C9C-28A4BA7B65E2}" dt="2022-03-28T09:18:31.444" v="4166" actId="26606"/>
          <ac:spMkLst>
            <pc:docMk/>
            <pc:sldMk cId="2730692801" sldId="322"/>
            <ac:spMk id="41" creationId="{DFEBD0D2-AA2A-4936-A509-D629383EFFAA}"/>
          </ac:spMkLst>
        </pc:spChg>
        <pc:spChg chg="add del">
          <ac:chgData name="Bhavana kurra" userId="fc13911de1c7039c" providerId="LiveId" clId="{98AB3484-D60D-4C37-8C9C-28A4BA7B65E2}" dt="2022-03-28T09:18:31.444" v="4166" actId="26606"/>
          <ac:spMkLst>
            <pc:docMk/>
            <pc:sldMk cId="2730692801" sldId="322"/>
            <ac:spMk id="43" creationId="{86506110-E6E1-4309-83FA-C6B068FA341C}"/>
          </ac:spMkLst>
        </pc:spChg>
        <pc:spChg chg="add del">
          <ac:chgData name="Bhavana kurra" userId="fc13911de1c7039c" providerId="LiveId" clId="{98AB3484-D60D-4C37-8C9C-28A4BA7B65E2}" dt="2022-03-28T09:18:39.702" v="4172" actId="26606"/>
          <ac:spMkLst>
            <pc:docMk/>
            <pc:sldMk cId="2730692801" sldId="322"/>
            <ac:spMk id="50" creationId="{416A0E3C-60E6-4F39-BC55-5F7C224E1F7C}"/>
          </ac:spMkLst>
        </pc:spChg>
        <pc:spChg chg="add del">
          <ac:chgData name="Bhavana kurra" userId="fc13911de1c7039c" providerId="LiveId" clId="{98AB3484-D60D-4C37-8C9C-28A4BA7B65E2}" dt="2022-03-28T09:18:39.702" v="4172" actId="26606"/>
          <ac:spMkLst>
            <pc:docMk/>
            <pc:sldMk cId="2730692801" sldId="322"/>
            <ac:spMk id="52" creationId="{F5FE1B2C-7BC1-4AE2-9A50-2A4A70A9D6A1}"/>
          </ac:spMkLst>
        </pc:spChg>
        <pc:spChg chg="add del">
          <ac:chgData name="Bhavana kurra" userId="fc13911de1c7039c" providerId="LiveId" clId="{98AB3484-D60D-4C37-8C9C-28A4BA7B65E2}" dt="2022-03-28T09:18:39.702" v="4172" actId="26606"/>
          <ac:spMkLst>
            <pc:docMk/>
            <pc:sldMk cId="2730692801" sldId="322"/>
            <ac:spMk id="53" creationId="{97E8244A-2C81-4C0E-A929-3EC8EFF35564}"/>
          </ac:spMkLst>
        </pc:spChg>
        <pc:spChg chg="add del">
          <ac:chgData name="Bhavana kurra" userId="fc13911de1c7039c" providerId="LiveId" clId="{98AB3484-D60D-4C37-8C9C-28A4BA7B65E2}" dt="2022-03-28T09:18:39.702" v="4172" actId="26606"/>
          <ac:spMkLst>
            <pc:docMk/>
            <pc:sldMk cId="2730692801" sldId="322"/>
            <ac:spMk id="54" creationId="{649659D0-D36F-4860-A962-B9DCB044888A}"/>
          </ac:spMkLst>
        </pc:spChg>
        <pc:spChg chg="add">
          <ac:chgData name="Bhavana kurra" userId="fc13911de1c7039c" providerId="LiveId" clId="{98AB3484-D60D-4C37-8C9C-28A4BA7B65E2}" dt="2022-03-28T09:18:39.718" v="4173" actId="26606"/>
          <ac:spMkLst>
            <pc:docMk/>
            <pc:sldMk cId="2730692801" sldId="322"/>
            <ac:spMk id="56" creationId="{416A0E3C-60E6-4F39-BC55-5F7C224E1F7C}"/>
          </ac:spMkLst>
        </pc:spChg>
        <pc:spChg chg="add">
          <ac:chgData name="Bhavana kurra" userId="fc13911de1c7039c" providerId="LiveId" clId="{98AB3484-D60D-4C37-8C9C-28A4BA7B65E2}" dt="2022-03-28T09:18:39.718" v="4173" actId="26606"/>
          <ac:spMkLst>
            <pc:docMk/>
            <pc:sldMk cId="2730692801" sldId="322"/>
            <ac:spMk id="58" creationId="{C8DD82D3-D002-45B0-B16A-82B3DA4EFDDB}"/>
          </ac:spMkLst>
        </pc:spChg>
        <pc:spChg chg="add">
          <ac:chgData name="Bhavana kurra" userId="fc13911de1c7039c" providerId="LiveId" clId="{98AB3484-D60D-4C37-8C9C-28A4BA7B65E2}" dt="2022-03-28T09:18:39.718" v="4173" actId="26606"/>
          <ac:spMkLst>
            <pc:docMk/>
            <pc:sldMk cId="2730692801" sldId="322"/>
            <ac:spMk id="60" creationId="{649659D0-D36F-4860-A962-B9DCB044888A}"/>
          </ac:spMkLst>
        </pc:spChg>
        <pc:graphicFrameChg chg="add del">
          <ac:chgData name="Bhavana kurra" userId="fc13911de1c7039c" providerId="LiveId" clId="{98AB3484-D60D-4C37-8C9C-28A4BA7B65E2}" dt="2022-03-28T09:18:12.240" v="4158" actId="26606"/>
          <ac:graphicFrameMkLst>
            <pc:docMk/>
            <pc:sldMk cId="2730692801" sldId="322"/>
            <ac:graphicFrameMk id="9" creationId="{691FC835-998D-98DF-E0CC-BD3A2DA7A84D}"/>
          </ac:graphicFrameMkLst>
        </pc:graphicFrameChg>
        <pc:graphicFrameChg chg="add del">
          <ac:chgData name="Bhavana kurra" userId="fc13911de1c7039c" providerId="LiveId" clId="{98AB3484-D60D-4C37-8C9C-28A4BA7B65E2}" dt="2022-03-28T09:18:20.141" v="4160" actId="26606"/>
          <ac:graphicFrameMkLst>
            <pc:docMk/>
            <pc:sldMk cId="2730692801" sldId="322"/>
            <ac:graphicFrameMk id="28" creationId="{BFF69A75-2F03-FF85-1715-CEF55A381F31}"/>
          </ac:graphicFrameMkLst>
        </pc:graphicFrameChg>
        <pc:graphicFrameChg chg="add del">
          <ac:chgData name="Bhavana kurra" userId="fc13911de1c7039c" providerId="LiveId" clId="{98AB3484-D60D-4C37-8C9C-28A4BA7B65E2}" dt="2022-03-28T09:18:21.965" v="4162" actId="26606"/>
          <ac:graphicFrameMkLst>
            <pc:docMk/>
            <pc:sldMk cId="2730692801" sldId="322"/>
            <ac:graphicFrameMk id="35" creationId="{7D71CFB0-0488-CD27-5D92-460C3D53C62A}"/>
          </ac:graphicFrameMkLst>
        </pc:graphicFrameChg>
        <pc:graphicFrameChg chg="add del">
          <ac:chgData name="Bhavana kurra" userId="fc13911de1c7039c" providerId="LiveId" clId="{98AB3484-D60D-4C37-8C9C-28A4BA7B65E2}" dt="2022-03-28T09:18:31.444" v="4166" actId="26606"/>
          <ac:graphicFrameMkLst>
            <pc:docMk/>
            <pc:sldMk cId="2730692801" sldId="322"/>
            <ac:graphicFrameMk id="44" creationId="{BFF69A75-2F03-FF85-1715-CEF55A381F31}"/>
          </ac:graphicFrameMkLst>
        </pc:graphicFrameChg>
        <pc:graphicFrameChg chg="add del">
          <ac:chgData name="Bhavana kurra" userId="fc13911de1c7039c" providerId="LiveId" clId="{98AB3484-D60D-4C37-8C9C-28A4BA7B65E2}" dt="2022-03-28T09:18:32.380" v="4168" actId="26606"/>
          <ac:graphicFrameMkLst>
            <pc:docMk/>
            <pc:sldMk cId="2730692801" sldId="322"/>
            <ac:graphicFrameMk id="46" creationId="{05E4252B-E545-C0D2-61AA-992D41CCF393}"/>
          </ac:graphicFrameMkLst>
        </pc:graphicFrameChg>
        <pc:graphicFrameChg chg="add del">
          <ac:chgData name="Bhavana kurra" userId="fc13911de1c7039c" providerId="LiveId" clId="{98AB3484-D60D-4C37-8C9C-28A4BA7B65E2}" dt="2022-03-28T09:18:37.593" v="4170" actId="26606"/>
          <ac:graphicFrameMkLst>
            <pc:docMk/>
            <pc:sldMk cId="2730692801" sldId="322"/>
            <ac:graphicFrameMk id="48" creationId="{EF113C23-A252-F54B-B63E-6B4970299444}"/>
          </ac:graphicFrameMkLst>
        </pc:graphicFrameChg>
        <pc:cxnChg chg="add del">
          <ac:chgData name="Bhavana kurra" userId="fc13911de1c7039c" providerId="LiveId" clId="{98AB3484-D60D-4C37-8C9C-28A4BA7B65E2}" dt="2022-03-28T09:18:24.095" v="4164" actId="26606"/>
          <ac:cxnSpMkLst>
            <pc:docMk/>
            <pc:sldMk cId="2730692801" sldId="322"/>
            <ac:cxnSpMk id="14" creationId="{C5025DAC-8B93-4160-B017-3A274A5828C0}"/>
          </ac:cxnSpMkLst>
        </pc:cxnChg>
        <pc:cxnChg chg="add del">
          <ac:chgData name="Bhavana kurra" userId="fc13911de1c7039c" providerId="LiveId" clId="{98AB3484-D60D-4C37-8C9C-28A4BA7B65E2}" dt="2022-03-28T09:18:12.240" v="4158" actId="26606"/>
          <ac:cxnSpMkLst>
            <pc:docMk/>
            <pc:sldMk cId="2730692801" sldId="322"/>
            <ac:cxnSpMk id="15" creationId="{C5025DAC-8B93-4160-B017-3A274A5828C0}"/>
          </ac:cxnSpMkLst>
        </pc:cxnChg>
        <pc:cxnChg chg="add del">
          <ac:chgData name="Bhavana kurra" userId="fc13911de1c7039c" providerId="LiveId" clId="{98AB3484-D60D-4C37-8C9C-28A4BA7B65E2}" dt="2022-03-28T09:18:12.240" v="4158" actId="26606"/>
          <ac:cxnSpMkLst>
            <pc:docMk/>
            <pc:sldMk cId="2730692801" sldId="322"/>
            <ac:cxnSpMk id="19" creationId="{C81CFD00-FC30-4AFB-A61F-3127B2C90F71}"/>
          </ac:cxnSpMkLst>
        </pc:cxnChg>
        <pc:cxnChg chg="add del">
          <ac:chgData name="Bhavana kurra" userId="fc13911de1c7039c" providerId="LiveId" clId="{98AB3484-D60D-4C37-8C9C-28A4BA7B65E2}" dt="2022-03-28T09:18:39.702" v="4172" actId="26606"/>
          <ac:cxnSpMkLst>
            <pc:docMk/>
            <pc:sldMk cId="2730692801" sldId="322"/>
            <ac:cxnSpMk id="20" creationId="{02CC3441-26B3-4381-B3DF-8AE3C288BC0D}"/>
          </ac:cxnSpMkLst>
        </pc:cxnChg>
        <pc:cxnChg chg="add del">
          <ac:chgData name="Bhavana kurra" userId="fc13911de1c7039c" providerId="LiveId" clId="{98AB3484-D60D-4C37-8C9C-28A4BA7B65E2}" dt="2022-03-28T09:18:20.141" v="4160" actId="26606"/>
          <ac:cxnSpMkLst>
            <pc:docMk/>
            <pc:sldMk cId="2730692801" sldId="322"/>
            <ac:cxnSpMk id="24" creationId="{C5025DAC-8B93-4160-B017-3A274A5828C0}"/>
          </ac:cxnSpMkLst>
        </pc:cxnChg>
        <pc:cxnChg chg="add del">
          <ac:chgData name="Bhavana kurra" userId="fc13911de1c7039c" providerId="LiveId" clId="{98AB3484-D60D-4C37-8C9C-28A4BA7B65E2}" dt="2022-03-28T09:18:20.141" v="4160" actId="26606"/>
          <ac:cxnSpMkLst>
            <pc:docMk/>
            <pc:sldMk cId="2730692801" sldId="322"/>
            <ac:cxnSpMk id="26" creationId="{2752F38C-F560-47AA-90AD-209F39C04150}"/>
          </ac:cxnSpMkLst>
        </pc:cxnChg>
        <pc:cxnChg chg="add del">
          <ac:chgData name="Bhavana kurra" userId="fc13911de1c7039c" providerId="LiveId" clId="{98AB3484-D60D-4C37-8C9C-28A4BA7B65E2}" dt="2022-03-28T09:18:21.965" v="4162" actId="26606"/>
          <ac:cxnSpMkLst>
            <pc:docMk/>
            <pc:sldMk cId="2730692801" sldId="322"/>
            <ac:cxnSpMk id="31" creationId="{C5025DAC-8B93-4160-B017-3A274A5828C0}"/>
          </ac:cxnSpMkLst>
        </pc:cxnChg>
        <pc:cxnChg chg="add del">
          <ac:chgData name="Bhavana kurra" userId="fc13911de1c7039c" providerId="LiveId" clId="{98AB3484-D60D-4C37-8C9C-28A4BA7B65E2}" dt="2022-03-28T09:18:21.965" v="4162" actId="26606"/>
          <ac:cxnSpMkLst>
            <pc:docMk/>
            <pc:sldMk cId="2730692801" sldId="322"/>
            <ac:cxnSpMk id="33" creationId="{2752F38C-F560-47AA-90AD-209F39C04150}"/>
          </ac:cxnSpMkLst>
        </pc:cxnChg>
        <pc:cxnChg chg="add del">
          <ac:chgData name="Bhavana kurra" userId="fc13911de1c7039c" providerId="LiveId" clId="{98AB3484-D60D-4C37-8C9C-28A4BA7B65E2}" dt="2022-03-28T09:18:31.444" v="4166" actId="26606"/>
          <ac:cxnSpMkLst>
            <pc:docMk/>
            <pc:sldMk cId="2730692801" sldId="322"/>
            <ac:cxnSpMk id="40" creationId="{C5025DAC-8B93-4160-B017-3A274A5828C0}"/>
          </ac:cxnSpMkLst>
        </pc:cxnChg>
        <pc:cxnChg chg="add del">
          <ac:chgData name="Bhavana kurra" userId="fc13911de1c7039c" providerId="LiveId" clId="{98AB3484-D60D-4C37-8C9C-28A4BA7B65E2}" dt="2022-03-28T09:18:31.444" v="4166" actId="26606"/>
          <ac:cxnSpMkLst>
            <pc:docMk/>
            <pc:sldMk cId="2730692801" sldId="322"/>
            <ac:cxnSpMk id="42" creationId="{2752F38C-F560-47AA-90AD-209F39C04150}"/>
          </ac:cxnSpMkLst>
        </pc:cxnChg>
        <pc:cxnChg chg="add del">
          <ac:chgData name="Bhavana kurra" userId="fc13911de1c7039c" providerId="LiveId" clId="{98AB3484-D60D-4C37-8C9C-28A4BA7B65E2}" dt="2022-03-28T09:18:39.702" v="4172" actId="26606"/>
          <ac:cxnSpMkLst>
            <pc:docMk/>
            <pc:sldMk cId="2730692801" sldId="322"/>
            <ac:cxnSpMk id="51" creationId="{C5025DAC-8B93-4160-B017-3A274A5828C0}"/>
          </ac:cxnSpMkLst>
        </pc:cxnChg>
        <pc:cxnChg chg="add">
          <ac:chgData name="Bhavana kurra" userId="fc13911de1c7039c" providerId="LiveId" clId="{98AB3484-D60D-4C37-8C9C-28A4BA7B65E2}" dt="2022-03-28T09:18:39.718" v="4173" actId="26606"/>
          <ac:cxnSpMkLst>
            <pc:docMk/>
            <pc:sldMk cId="2730692801" sldId="322"/>
            <ac:cxnSpMk id="57" creationId="{C5025DAC-8B93-4160-B017-3A274A5828C0}"/>
          </ac:cxnSpMkLst>
        </pc:cxnChg>
        <pc:cxnChg chg="add">
          <ac:chgData name="Bhavana kurra" userId="fc13911de1c7039c" providerId="LiveId" clId="{98AB3484-D60D-4C37-8C9C-28A4BA7B65E2}" dt="2022-03-28T09:18:39.718" v="4173" actId="26606"/>
          <ac:cxnSpMkLst>
            <pc:docMk/>
            <pc:sldMk cId="2730692801" sldId="322"/>
            <ac:cxnSpMk id="59" creationId="{9F09C252-16FE-4557-AD6D-BB5CA773496C}"/>
          </ac:cxnSpMkLst>
        </pc:cxnChg>
      </pc:sldChg>
      <pc:sldChg chg="addSp delSp modSp new mod setBg setClrOvrMap">
        <pc:chgData name="Bhavana kurra" userId="fc13911de1c7039c" providerId="LiveId" clId="{98AB3484-D60D-4C37-8C9C-28A4BA7B65E2}" dt="2022-03-28T08:30:10.485" v="2451" actId="20577"/>
        <pc:sldMkLst>
          <pc:docMk/>
          <pc:sldMk cId="1046477748" sldId="323"/>
        </pc:sldMkLst>
        <pc:spChg chg="add del mod">
          <ac:chgData name="Bhavana kurra" userId="fc13911de1c7039c" providerId="LiveId" clId="{98AB3484-D60D-4C37-8C9C-28A4BA7B65E2}" dt="2022-03-28T08:20:55.755" v="2231" actId="767"/>
          <ac:spMkLst>
            <pc:docMk/>
            <pc:sldMk cId="1046477748" sldId="323"/>
            <ac:spMk id="2" creationId="{E0105DFD-0C9F-4541-9C02-C4819486BE1F}"/>
          </ac:spMkLst>
        </pc:spChg>
        <pc:spChg chg="add mod">
          <ac:chgData name="Bhavana kurra" userId="fc13911de1c7039c" providerId="LiveId" clId="{98AB3484-D60D-4C37-8C9C-28A4BA7B65E2}" dt="2022-03-28T08:30:10.485" v="2451" actId="20577"/>
          <ac:spMkLst>
            <pc:docMk/>
            <pc:sldMk cId="1046477748" sldId="323"/>
            <ac:spMk id="3" creationId="{EA0FA53E-8D1F-4EE6-96E0-8E0AD760A63A}"/>
          </ac:spMkLst>
        </pc:spChg>
        <pc:spChg chg="add del">
          <ac:chgData name="Bhavana kurra" userId="fc13911de1c7039c" providerId="LiveId" clId="{98AB3484-D60D-4C37-8C9C-28A4BA7B65E2}" dt="2022-03-28T08:21:35.502" v="2247" actId="26606"/>
          <ac:spMkLst>
            <pc:docMk/>
            <pc:sldMk cId="1046477748" sldId="323"/>
            <ac:spMk id="8" creationId="{39E3965E-AC41-4711-9D10-E25ABB132D86}"/>
          </ac:spMkLst>
        </pc:spChg>
        <pc:spChg chg="add del">
          <ac:chgData name="Bhavana kurra" userId="fc13911de1c7039c" providerId="LiveId" clId="{98AB3484-D60D-4C37-8C9C-28A4BA7B65E2}" dt="2022-03-28T08:21:35.502" v="2247" actId="26606"/>
          <ac:spMkLst>
            <pc:docMk/>
            <pc:sldMk cId="1046477748" sldId="323"/>
            <ac:spMk id="12" creationId="{B601567C-4815-45C4-A8C8-DEF236232A30}"/>
          </ac:spMkLst>
        </pc:spChg>
        <pc:spChg chg="add del">
          <ac:chgData name="Bhavana kurra" userId="fc13911de1c7039c" providerId="LiveId" clId="{98AB3484-D60D-4C37-8C9C-28A4BA7B65E2}" dt="2022-03-28T08:21:35.502" v="2247" actId="26606"/>
          <ac:spMkLst>
            <pc:docMk/>
            <pc:sldMk cId="1046477748" sldId="323"/>
            <ac:spMk id="16" creationId="{B624C8D3-B9AD-4F4F-8554-4EAF3724DBCE}"/>
          </ac:spMkLst>
        </pc:spChg>
        <pc:spChg chg="add">
          <ac:chgData name="Bhavana kurra" userId="fc13911de1c7039c" providerId="LiveId" clId="{98AB3484-D60D-4C37-8C9C-28A4BA7B65E2}" dt="2022-03-28T08:21:35.502" v="2248" actId="26606"/>
          <ac:spMkLst>
            <pc:docMk/>
            <pc:sldMk cId="1046477748" sldId="323"/>
            <ac:spMk id="18" creationId="{39E3965E-AC41-4711-9D10-E25ABB132D86}"/>
          </ac:spMkLst>
        </pc:spChg>
        <pc:spChg chg="add">
          <ac:chgData name="Bhavana kurra" userId="fc13911de1c7039c" providerId="LiveId" clId="{98AB3484-D60D-4C37-8C9C-28A4BA7B65E2}" dt="2022-03-28T08:21:35.502" v="2248" actId="26606"/>
          <ac:spMkLst>
            <pc:docMk/>
            <pc:sldMk cId="1046477748" sldId="323"/>
            <ac:spMk id="20" creationId="{8C6E698C-8155-4B8B-BDC9-B7299772B509}"/>
          </ac:spMkLst>
        </pc:spChg>
        <pc:spChg chg="add">
          <ac:chgData name="Bhavana kurra" userId="fc13911de1c7039c" providerId="LiveId" clId="{98AB3484-D60D-4C37-8C9C-28A4BA7B65E2}" dt="2022-03-28T08:21:35.502" v="2248" actId="26606"/>
          <ac:spMkLst>
            <pc:docMk/>
            <pc:sldMk cId="1046477748" sldId="323"/>
            <ac:spMk id="22" creationId="{B624C8D3-B9AD-4F4F-8554-4EAF3724DBCE}"/>
          </ac:spMkLst>
        </pc:spChg>
        <pc:cxnChg chg="add del">
          <ac:chgData name="Bhavana kurra" userId="fc13911de1c7039c" providerId="LiveId" clId="{98AB3484-D60D-4C37-8C9C-28A4BA7B65E2}" dt="2022-03-28T08:21:35.502" v="2247" actId="26606"/>
          <ac:cxnSpMkLst>
            <pc:docMk/>
            <pc:sldMk cId="1046477748" sldId="323"/>
            <ac:cxnSpMk id="10" creationId="{1F5DC8C3-BA5F-4EED-BB9A-A14272BD82A1}"/>
          </ac:cxnSpMkLst>
        </pc:cxnChg>
        <pc:cxnChg chg="add del">
          <ac:chgData name="Bhavana kurra" userId="fc13911de1c7039c" providerId="LiveId" clId="{98AB3484-D60D-4C37-8C9C-28A4BA7B65E2}" dt="2022-03-28T08:21:35.502" v="2247" actId="26606"/>
          <ac:cxnSpMkLst>
            <pc:docMk/>
            <pc:sldMk cId="1046477748" sldId="323"/>
            <ac:cxnSpMk id="14" creationId="{9D2BBCA2-F039-47DF-B36F-39D7E7CC0090}"/>
          </ac:cxnSpMkLst>
        </pc:cxnChg>
        <pc:cxnChg chg="add">
          <ac:chgData name="Bhavana kurra" userId="fc13911de1c7039c" providerId="LiveId" clId="{98AB3484-D60D-4C37-8C9C-28A4BA7B65E2}" dt="2022-03-28T08:21:35.502" v="2248" actId="26606"/>
          <ac:cxnSpMkLst>
            <pc:docMk/>
            <pc:sldMk cId="1046477748" sldId="323"/>
            <ac:cxnSpMk id="19" creationId="{1F5DC8C3-BA5F-4EED-BB9A-A14272BD82A1}"/>
          </ac:cxnSpMkLst>
        </pc:cxnChg>
        <pc:cxnChg chg="add">
          <ac:chgData name="Bhavana kurra" userId="fc13911de1c7039c" providerId="LiveId" clId="{98AB3484-D60D-4C37-8C9C-28A4BA7B65E2}" dt="2022-03-28T08:21:35.502" v="2248" actId="26606"/>
          <ac:cxnSpMkLst>
            <pc:docMk/>
            <pc:sldMk cId="1046477748" sldId="323"/>
            <ac:cxnSpMk id="21" creationId="{09525C9A-1972-4836-BA7A-706C946EF4DA}"/>
          </ac:cxnSpMkLst>
        </pc:cxnChg>
      </pc:sldChg>
      <pc:sldChg chg="modSp add mod">
        <pc:chgData name="Bhavana kurra" userId="fc13911de1c7039c" providerId="LiveId" clId="{98AB3484-D60D-4C37-8C9C-28A4BA7B65E2}" dt="2022-03-28T08:22:17.460" v="2251" actId="20577"/>
        <pc:sldMkLst>
          <pc:docMk/>
          <pc:sldMk cId="2335988855" sldId="324"/>
        </pc:sldMkLst>
        <pc:spChg chg="mod">
          <ac:chgData name="Bhavana kurra" userId="fc13911de1c7039c" providerId="LiveId" clId="{98AB3484-D60D-4C37-8C9C-28A4BA7B65E2}" dt="2022-03-28T08:22:17.460" v="2251" actId="20577"/>
          <ac:spMkLst>
            <pc:docMk/>
            <pc:sldMk cId="2335988855" sldId="324"/>
            <ac:spMk id="2" creationId="{FA97EABF-3983-4911-8612-64097B29A30A}"/>
          </ac:spMkLst>
        </pc:spChg>
      </pc:sldChg>
      <pc:sldChg chg="addSp delSp modSp add mod">
        <pc:chgData name="Bhavana kurra" userId="fc13911de1c7039c" providerId="LiveId" clId="{98AB3484-D60D-4C37-8C9C-28A4BA7B65E2}" dt="2022-03-28T08:35:56.712" v="2546" actId="1076"/>
        <pc:sldMkLst>
          <pc:docMk/>
          <pc:sldMk cId="1136939860" sldId="325"/>
        </pc:sldMkLst>
        <pc:spChg chg="mod">
          <ac:chgData name="Bhavana kurra" userId="fc13911de1c7039c" providerId="LiveId" clId="{98AB3484-D60D-4C37-8C9C-28A4BA7B65E2}" dt="2022-03-28T08:35:42.812" v="2542" actId="255"/>
          <ac:spMkLst>
            <pc:docMk/>
            <pc:sldMk cId="1136939860" sldId="325"/>
            <ac:spMk id="2" creationId="{FA97EABF-3983-4911-8612-64097B29A30A}"/>
          </ac:spMkLst>
        </pc:spChg>
        <pc:spChg chg="del">
          <ac:chgData name="Bhavana kurra" userId="fc13911de1c7039c" providerId="LiveId" clId="{98AB3484-D60D-4C37-8C9C-28A4BA7B65E2}" dt="2022-03-28T08:35:46.550" v="2543" actId="478"/>
          <ac:spMkLst>
            <pc:docMk/>
            <pc:sldMk cId="1136939860" sldId="325"/>
            <ac:spMk id="3" creationId="{F1464587-82CA-4128-8216-A23416585237}"/>
          </ac:spMkLst>
        </pc:spChg>
        <pc:picChg chg="add mod">
          <ac:chgData name="Bhavana kurra" userId="fc13911de1c7039c" providerId="LiveId" clId="{98AB3484-D60D-4C37-8C9C-28A4BA7B65E2}" dt="2022-03-28T08:35:56.712" v="2546" actId="1076"/>
          <ac:picMkLst>
            <pc:docMk/>
            <pc:sldMk cId="1136939860" sldId="325"/>
            <ac:picMk id="5" creationId="{FC33AD27-BFF9-429B-B090-A4C29920F46E}"/>
          </ac:picMkLst>
        </pc:picChg>
      </pc:sldChg>
      <pc:sldChg chg="new del">
        <pc:chgData name="Bhavana kurra" userId="fc13911de1c7039c" providerId="LiveId" clId="{98AB3484-D60D-4C37-8C9C-28A4BA7B65E2}" dt="2022-03-28T08:22:54.626" v="2253" actId="47"/>
        <pc:sldMkLst>
          <pc:docMk/>
          <pc:sldMk cId="2531132095" sldId="325"/>
        </pc:sldMkLst>
      </pc:sldChg>
      <pc:sldChg chg="modSp add mod">
        <pc:chgData name="Bhavana kurra" userId="fc13911de1c7039c" providerId="LiveId" clId="{98AB3484-D60D-4C37-8C9C-28A4BA7B65E2}" dt="2022-03-28T09:11:22.154" v="3756" actId="2711"/>
        <pc:sldMkLst>
          <pc:docMk/>
          <pc:sldMk cId="904987119" sldId="326"/>
        </pc:sldMkLst>
        <pc:spChg chg="mod">
          <ac:chgData name="Bhavana kurra" userId="fc13911de1c7039c" providerId="LiveId" clId="{98AB3484-D60D-4C37-8C9C-28A4BA7B65E2}" dt="2022-03-28T09:11:04.009" v="3754" actId="20577"/>
          <ac:spMkLst>
            <pc:docMk/>
            <pc:sldMk cId="904987119" sldId="326"/>
            <ac:spMk id="2" creationId="{FA97EABF-3983-4911-8612-64097B29A30A}"/>
          </ac:spMkLst>
        </pc:spChg>
        <pc:spChg chg="mod">
          <ac:chgData name="Bhavana kurra" userId="fc13911de1c7039c" providerId="LiveId" clId="{98AB3484-D60D-4C37-8C9C-28A4BA7B65E2}" dt="2022-03-28T09:11:22.154" v="3756" actId="2711"/>
          <ac:spMkLst>
            <pc:docMk/>
            <pc:sldMk cId="904987119" sldId="326"/>
            <ac:spMk id="3" creationId="{F1464587-82CA-4128-8216-A23416585237}"/>
          </ac:spMkLst>
        </pc:spChg>
      </pc:sldChg>
      <pc:sldChg chg="addSp delSp modSp add mod">
        <pc:chgData name="Bhavana kurra" userId="fc13911de1c7039c" providerId="LiveId" clId="{98AB3484-D60D-4C37-8C9C-28A4BA7B65E2}" dt="2022-03-28T08:39:32.843" v="2595" actId="1076"/>
        <pc:sldMkLst>
          <pc:docMk/>
          <pc:sldMk cId="929043309" sldId="327"/>
        </pc:sldMkLst>
        <pc:spChg chg="mod">
          <ac:chgData name="Bhavana kurra" userId="fc13911de1c7039c" providerId="LiveId" clId="{98AB3484-D60D-4C37-8C9C-28A4BA7B65E2}" dt="2022-03-28T08:38:37.798" v="2570" actId="20577"/>
          <ac:spMkLst>
            <pc:docMk/>
            <pc:sldMk cId="929043309" sldId="327"/>
            <ac:spMk id="2" creationId="{FA97EABF-3983-4911-8612-64097B29A30A}"/>
          </ac:spMkLst>
        </pc:spChg>
        <pc:spChg chg="del">
          <ac:chgData name="Bhavana kurra" userId="fc13911de1c7039c" providerId="LiveId" clId="{98AB3484-D60D-4C37-8C9C-28A4BA7B65E2}" dt="2022-03-28T08:39:17.987" v="2590" actId="478"/>
          <ac:spMkLst>
            <pc:docMk/>
            <pc:sldMk cId="929043309" sldId="327"/>
            <ac:spMk id="3" creationId="{F1464587-82CA-4128-8216-A23416585237}"/>
          </ac:spMkLst>
        </pc:spChg>
        <pc:picChg chg="add mod">
          <ac:chgData name="Bhavana kurra" userId="fc13911de1c7039c" providerId="LiveId" clId="{98AB3484-D60D-4C37-8C9C-28A4BA7B65E2}" dt="2022-03-28T08:39:32.843" v="2595" actId="1076"/>
          <ac:picMkLst>
            <pc:docMk/>
            <pc:sldMk cId="929043309" sldId="327"/>
            <ac:picMk id="5" creationId="{E16A6983-A92C-4240-B4FD-D4F8B1A507B3}"/>
          </ac:picMkLst>
        </pc:picChg>
      </pc:sldChg>
      <pc:sldChg chg="modSp add mod ord">
        <pc:chgData name="Bhavana kurra" userId="fc13911de1c7039c" providerId="LiveId" clId="{98AB3484-D60D-4C37-8C9C-28A4BA7B65E2}" dt="2022-03-28T09:19:05.870" v="4191" actId="20577"/>
        <pc:sldMkLst>
          <pc:docMk/>
          <pc:sldMk cId="1065049420" sldId="328"/>
        </pc:sldMkLst>
        <pc:spChg chg="mod">
          <ac:chgData name="Bhavana kurra" userId="fc13911de1c7039c" providerId="LiveId" clId="{98AB3484-D60D-4C37-8C9C-28A4BA7B65E2}" dt="2022-03-28T09:19:05.870" v="4191" actId="20577"/>
          <ac:spMkLst>
            <pc:docMk/>
            <pc:sldMk cId="1065049420" sldId="328"/>
            <ac:spMk id="2" creationId="{FA97EABF-3983-4911-8612-64097B29A30A}"/>
          </ac:spMkLst>
        </pc:spChg>
        <pc:spChg chg="mod">
          <ac:chgData name="Bhavana kurra" userId="fc13911de1c7039c" providerId="LiveId" clId="{98AB3484-D60D-4C37-8C9C-28A4BA7B65E2}" dt="2022-03-28T08:42:52.346" v="2611" actId="123"/>
          <ac:spMkLst>
            <pc:docMk/>
            <pc:sldMk cId="1065049420" sldId="328"/>
            <ac:spMk id="3" creationId="{F1464587-82CA-4128-8216-A23416585237}"/>
          </ac:spMkLst>
        </pc:spChg>
      </pc:sldChg>
      <pc:sldChg chg="modSp add mod ord">
        <pc:chgData name="Bhavana kurra" userId="fc13911de1c7039c" providerId="LiveId" clId="{98AB3484-D60D-4C37-8C9C-28A4BA7B65E2}" dt="2022-03-28T09:24:19.852" v="4625" actId="20577"/>
        <pc:sldMkLst>
          <pc:docMk/>
          <pc:sldMk cId="3123024550" sldId="329"/>
        </pc:sldMkLst>
        <pc:spChg chg="mod">
          <ac:chgData name="Bhavana kurra" userId="fc13911de1c7039c" providerId="LiveId" clId="{98AB3484-D60D-4C37-8C9C-28A4BA7B65E2}" dt="2022-03-28T08:33:35.359" v="2516" actId="20577"/>
          <ac:spMkLst>
            <pc:docMk/>
            <pc:sldMk cId="3123024550" sldId="329"/>
            <ac:spMk id="2" creationId="{FA97EABF-3983-4911-8612-64097B29A30A}"/>
          </ac:spMkLst>
        </pc:spChg>
        <pc:spChg chg="mod">
          <ac:chgData name="Bhavana kurra" userId="fc13911de1c7039c" providerId="LiveId" clId="{98AB3484-D60D-4C37-8C9C-28A4BA7B65E2}" dt="2022-03-28T09:24:19.852" v="4625" actId="20577"/>
          <ac:spMkLst>
            <pc:docMk/>
            <pc:sldMk cId="3123024550" sldId="329"/>
            <ac:spMk id="5" creationId="{F15D946A-1C2A-4B87-9268-5B530013F544}"/>
          </ac:spMkLst>
        </pc:spChg>
      </pc:sldChg>
      <pc:sldChg chg="addSp delSp modSp add mod">
        <pc:chgData name="Bhavana kurra" userId="fc13911de1c7039c" providerId="LiveId" clId="{98AB3484-D60D-4C37-8C9C-28A4BA7B65E2}" dt="2022-03-28T08:37:20.757" v="2555" actId="14100"/>
        <pc:sldMkLst>
          <pc:docMk/>
          <pc:sldMk cId="2408025177" sldId="330"/>
        </pc:sldMkLst>
        <pc:picChg chg="add mod">
          <ac:chgData name="Bhavana kurra" userId="fc13911de1c7039c" providerId="LiveId" clId="{98AB3484-D60D-4C37-8C9C-28A4BA7B65E2}" dt="2022-03-28T08:37:20.757" v="2555" actId="14100"/>
          <ac:picMkLst>
            <pc:docMk/>
            <pc:sldMk cId="2408025177" sldId="330"/>
            <ac:picMk id="4" creationId="{BC1BEFA6-A582-4802-8170-80EAD326B298}"/>
          </ac:picMkLst>
        </pc:picChg>
        <pc:picChg chg="del">
          <ac:chgData name="Bhavana kurra" userId="fc13911de1c7039c" providerId="LiveId" clId="{98AB3484-D60D-4C37-8C9C-28A4BA7B65E2}" dt="2022-03-28T08:36:05.338" v="2548" actId="478"/>
          <ac:picMkLst>
            <pc:docMk/>
            <pc:sldMk cId="2408025177" sldId="330"/>
            <ac:picMk id="5" creationId="{FC33AD27-BFF9-429B-B090-A4C29920F46E}"/>
          </ac:picMkLst>
        </pc:picChg>
      </pc:sldChg>
      <pc:sldChg chg="addSp delSp modSp add mod">
        <pc:chgData name="Bhavana kurra" userId="fc13911de1c7039c" providerId="LiveId" clId="{98AB3484-D60D-4C37-8C9C-28A4BA7B65E2}" dt="2022-03-28T08:40:27.337" v="2603" actId="14100"/>
        <pc:sldMkLst>
          <pc:docMk/>
          <pc:sldMk cId="2809366484" sldId="331"/>
        </pc:sldMkLst>
        <pc:spChg chg="mod">
          <ac:chgData name="Bhavana kurra" userId="fc13911de1c7039c" providerId="LiveId" clId="{98AB3484-D60D-4C37-8C9C-28A4BA7B65E2}" dt="2022-03-28T08:38:46.698" v="2589" actId="20577"/>
          <ac:spMkLst>
            <pc:docMk/>
            <pc:sldMk cId="2809366484" sldId="331"/>
            <ac:spMk id="2" creationId="{FA97EABF-3983-4911-8612-64097B29A30A}"/>
          </ac:spMkLst>
        </pc:spChg>
        <pc:spChg chg="del">
          <ac:chgData name="Bhavana kurra" userId="fc13911de1c7039c" providerId="LiveId" clId="{98AB3484-D60D-4C37-8C9C-28A4BA7B65E2}" dt="2022-03-28T08:40:07.712" v="2596" actId="478"/>
          <ac:spMkLst>
            <pc:docMk/>
            <pc:sldMk cId="2809366484" sldId="331"/>
            <ac:spMk id="3" creationId="{F1464587-82CA-4128-8216-A23416585237}"/>
          </ac:spMkLst>
        </pc:spChg>
        <pc:picChg chg="add mod">
          <ac:chgData name="Bhavana kurra" userId="fc13911de1c7039c" providerId="LiveId" clId="{98AB3484-D60D-4C37-8C9C-28A4BA7B65E2}" dt="2022-03-28T08:40:27.337" v="2603" actId="14100"/>
          <ac:picMkLst>
            <pc:docMk/>
            <pc:sldMk cId="2809366484" sldId="331"/>
            <ac:picMk id="5" creationId="{04AC95CE-7E53-4930-BE42-E52A29F4A6FA}"/>
          </ac:picMkLst>
        </pc:picChg>
      </pc:sldChg>
      <pc:sldChg chg="addSp delSp modSp add mod">
        <pc:chgData name="Bhavana kurra" userId="fc13911de1c7039c" providerId="LiveId" clId="{98AB3484-D60D-4C37-8C9C-28A4BA7B65E2}" dt="2022-03-28T09:05:51.020" v="3679" actId="12"/>
        <pc:sldMkLst>
          <pc:docMk/>
          <pc:sldMk cId="2709376291" sldId="332"/>
        </pc:sldMkLst>
        <pc:spChg chg="mod">
          <ac:chgData name="Bhavana kurra" userId="fc13911de1c7039c" providerId="LiveId" clId="{98AB3484-D60D-4C37-8C9C-28A4BA7B65E2}" dt="2022-03-28T08:46:54.053" v="2835" actId="20577"/>
          <ac:spMkLst>
            <pc:docMk/>
            <pc:sldMk cId="2709376291" sldId="332"/>
            <ac:spMk id="2" creationId="{FA97EABF-3983-4911-8612-64097B29A30A}"/>
          </ac:spMkLst>
        </pc:spChg>
        <pc:spChg chg="add del mod">
          <ac:chgData name="Bhavana kurra" userId="fc13911de1c7039c" providerId="LiveId" clId="{98AB3484-D60D-4C37-8C9C-28A4BA7B65E2}" dt="2022-03-28T09:05:51.020" v="3679" actId="12"/>
          <ac:spMkLst>
            <pc:docMk/>
            <pc:sldMk cId="2709376291" sldId="332"/>
            <ac:spMk id="3" creationId="{F1464587-82CA-4128-8216-A23416585237}"/>
          </ac:spMkLst>
        </pc:spChg>
        <pc:spChg chg="add del mod">
          <ac:chgData name="Bhavana kurra" userId="fc13911de1c7039c" providerId="LiveId" clId="{98AB3484-D60D-4C37-8C9C-28A4BA7B65E2}" dt="2022-03-28T08:58:58.568" v="3611"/>
          <ac:spMkLst>
            <pc:docMk/>
            <pc:sldMk cId="2709376291" sldId="332"/>
            <ac:spMk id="5" creationId="{F42D0CF6-95D0-44A3-B150-5BE0473D8574}"/>
          </ac:spMkLst>
        </pc:spChg>
        <pc:spChg chg="add del mod">
          <ac:chgData name="Bhavana kurra" userId="fc13911de1c7039c" providerId="LiveId" clId="{98AB3484-D60D-4C37-8C9C-28A4BA7B65E2}" dt="2022-03-28T08:59:06.114" v="3613"/>
          <ac:spMkLst>
            <pc:docMk/>
            <pc:sldMk cId="2709376291" sldId="332"/>
            <ac:spMk id="7" creationId="{8442ACDB-3BF3-4E54-93B1-ED1089FC93E8}"/>
          </ac:spMkLst>
        </pc:spChg>
        <pc:graphicFrameChg chg="add del mod">
          <ac:chgData name="Bhavana kurra" userId="fc13911de1c7039c" providerId="LiveId" clId="{98AB3484-D60D-4C37-8C9C-28A4BA7B65E2}" dt="2022-03-28T08:58:58.568" v="3611"/>
          <ac:graphicFrameMkLst>
            <pc:docMk/>
            <pc:sldMk cId="2709376291" sldId="332"/>
            <ac:graphicFrameMk id="4" creationId="{3823264A-B115-47D8-9F5F-ADBAFDCB12A3}"/>
          </ac:graphicFrameMkLst>
        </pc:graphicFrameChg>
        <pc:graphicFrameChg chg="add del mod">
          <ac:chgData name="Bhavana kurra" userId="fc13911de1c7039c" providerId="LiveId" clId="{98AB3484-D60D-4C37-8C9C-28A4BA7B65E2}" dt="2022-03-28T08:59:06.114" v="3613"/>
          <ac:graphicFrameMkLst>
            <pc:docMk/>
            <pc:sldMk cId="2709376291" sldId="332"/>
            <ac:graphicFrameMk id="6" creationId="{E3561413-994A-4FCF-A237-092D4915CDF2}"/>
          </ac:graphicFrameMkLst>
        </pc:graphicFrameChg>
        <pc:picChg chg="add del mod">
          <ac:chgData name="Bhavana kurra" userId="fc13911de1c7039c" providerId="LiveId" clId="{98AB3484-D60D-4C37-8C9C-28A4BA7B65E2}" dt="2022-03-28T08:58:58.568" v="3611"/>
          <ac:picMkLst>
            <pc:docMk/>
            <pc:sldMk cId="2709376291" sldId="332"/>
            <ac:picMk id="3074" creationId="{8F6D4B37-8976-4FD7-88EA-86D170A5C602}"/>
          </ac:picMkLst>
        </pc:picChg>
        <pc:picChg chg="add del mod">
          <ac:chgData name="Bhavana kurra" userId="fc13911de1c7039c" providerId="LiveId" clId="{98AB3484-D60D-4C37-8C9C-28A4BA7B65E2}" dt="2022-03-28T08:58:58.568" v="3611"/>
          <ac:picMkLst>
            <pc:docMk/>
            <pc:sldMk cId="2709376291" sldId="332"/>
            <ac:picMk id="3075" creationId="{09ECD105-A3FE-40AC-919C-F276F55A65B0}"/>
          </ac:picMkLst>
        </pc:picChg>
        <pc:picChg chg="add del mod">
          <ac:chgData name="Bhavana kurra" userId="fc13911de1c7039c" providerId="LiveId" clId="{98AB3484-D60D-4C37-8C9C-28A4BA7B65E2}" dt="2022-03-28T08:58:58.568" v="3611"/>
          <ac:picMkLst>
            <pc:docMk/>
            <pc:sldMk cId="2709376291" sldId="332"/>
            <ac:picMk id="3076" creationId="{9ECAB6C9-052F-4ACA-A271-2532E17E64CC}"/>
          </ac:picMkLst>
        </pc:picChg>
        <pc:picChg chg="add del mod">
          <ac:chgData name="Bhavana kurra" userId="fc13911de1c7039c" providerId="LiveId" clId="{98AB3484-D60D-4C37-8C9C-28A4BA7B65E2}" dt="2022-03-28T08:59:06.114" v="3613"/>
          <ac:picMkLst>
            <pc:docMk/>
            <pc:sldMk cId="2709376291" sldId="332"/>
            <ac:picMk id="3078" creationId="{1A1B2C82-D6EE-4AF1-A36B-37FF941675E0}"/>
          </ac:picMkLst>
        </pc:picChg>
        <pc:picChg chg="add del mod">
          <ac:chgData name="Bhavana kurra" userId="fc13911de1c7039c" providerId="LiveId" clId="{98AB3484-D60D-4C37-8C9C-28A4BA7B65E2}" dt="2022-03-28T08:59:06.114" v="3613"/>
          <ac:picMkLst>
            <pc:docMk/>
            <pc:sldMk cId="2709376291" sldId="332"/>
            <ac:picMk id="3079" creationId="{F1EDAB1F-5C07-4715-BF86-30E058CA0BB1}"/>
          </ac:picMkLst>
        </pc:picChg>
        <pc:picChg chg="add del mod">
          <ac:chgData name="Bhavana kurra" userId="fc13911de1c7039c" providerId="LiveId" clId="{98AB3484-D60D-4C37-8C9C-28A4BA7B65E2}" dt="2022-03-28T08:59:06.114" v="3613"/>
          <ac:picMkLst>
            <pc:docMk/>
            <pc:sldMk cId="2709376291" sldId="332"/>
            <ac:picMk id="3080" creationId="{29BADEEC-C68E-4859-A7AA-AAB41BEADC22}"/>
          </ac:picMkLst>
        </pc:picChg>
      </pc:sldChg>
      <pc:sldChg chg="modSp add mod ord">
        <pc:chgData name="Bhavana kurra" userId="fc13911de1c7039c" providerId="LiveId" clId="{98AB3484-D60D-4C37-8C9C-28A4BA7B65E2}" dt="2022-03-28T09:09:28.992" v="3732" actId="20577"/>
        <pc:sldMkLst>
          <pc:docMk/>
          <pc:sldMk cId="19485234" sldId="333"/>
        </pc:sldMkLst>
        <pc:spChg chg="mod">
          <ac:chgData name="Bhavana kurra" userId="fc13911de1c7039c" providerId="LiveId" clId="{98AB3484-D60D-4C37-8C9C-28A4BA7B65E2}" dt="2022-03-28T09:09:28.992" v="3732" actId="20577"/>
          <ac:spMkLst>
            <pc:docMk/>
            <pc:sldMk cId="19485234" sldId="333"/>
            <ac:spMk id="3" creationId="{F1464587-82CA-4128-8216-A23416585237}"/>
          </ac:spMkLst>
        </pc:spChg>
      </pc:sldChg>
      <pc:sldChg chg="modSp add mod">
        <pc:chgData name="Bhavana kurra" userId="fc13911de1c7039c" providerId="LiveId" clId="{98AB3484-D60D-4C37-8C9C-28A4BA7B65E2}" dt="2022-03-28T09:11:36.549" v="3775" actId="2711"/>
        <pc:sldMkLst>
          <pc:docMk/>
          <pc:sldMk cId="3629604611" sldId="334"/>
        </pc:sldMkLst>
        <pc:spChg chg="mod">
          <ac:chgData name="Bhavana kurra" userId="fc13911de1c7039c" providerId="LiveId" clId="{98AB3484-D60D-4C37-8C9C-28A4BA7B65E2}" dt="2022-03-28T09:11:32.502" v="3774" actId="20577"/>
          <ac:spMkLst>
            <pc:docMk/>
            <pc:sldMk cId="3629604611" sldId="334"/>
            <ac:spMk id="2" creationId="{FA97EABF-3983-4911-8612-64097B29A30A}"/>
          </ac:spMkLst>
        </pc:spChg>
        <pc:spChg chg="mod">
          <ac:chgData name="Bhavana kurra" userId="fc13911de1c7039c" providerId="LiveId" clId="{98AB3484-D60D-4C37-8C9C-28A4BA7B65E2}" dt="2022-03-28T09:11:36.549" v="3775" actId="2711"/>
          <ac:spMkLst>
            <pc:docMk/>
            <pc:sldMk cId="3629604611" sldId="334"/>
            <ac:spMk id="3" creationId="{F1464587-82CA-4128-8216-A23416585237}"/>
          </ac:spMkLst>
        </pc:spChg>
      </pc:sldChg>
      <pc:sldChg chg="add">
        <pc:chgData name="Bhavana kurra" userId="fc13911de1c7039c" providerId="LiveId" clId="{98AB3484-D60D-4C37-8C9C-28A4BA7B65E2}" dt="2022-03-28T09:12:39.739" v="3777"/>
        <pc:sldMkLst>
          <pc:docMk/>
          <pc:sldMk cId="2890007211" sldId="335"/>
        </pc:sldMkLst>
      </pc:sldChg>
      <pc:sldChg chg="add">
        <pc:chgData name="Bhavana kurra" userId="fc13911de1c7039c" providerId="LiveId" clId="{98AB3484-D60D-4C37-8C9C-28A4BA7B65E2}" dt="2022-03-28T09:12:41.936" v="3779"/>
        <pc:sldMkLst>
          <pc:docMk/>
          <pc:sldMk cId="2282230682" sldId="336"/>
        </pc:sldMkLst>
      </pc:sldChg>
      <pc:sldChg chg="add">
        <pc:chgData name="Bhavana kurra" userId="fc13911de1c7039c" providerId="LiveId" clId="{98AB3484-D60D-4C37-8C9C-28A4BA7B65E2}" dt="2022-03-28T09:12:43.415" v="3781"/>
        <pc:sldMkLst>
          <pc:docMk/>
          <pc:sldMk cId="498748305" sldId="337"/>
        </pc:sldMkLst>
      </pc:sldChg>
      <pc:sldChg chg="add">
        <pc:chgData name="Bhavana kurra" userId="fc13911de1c7039c" providerId="LiveId" clId="{98AB3484-D60D-4C37-8C9C-28A4BA7B65E2}" dt="2022-03-28T09:12:44.744" v="3783"/>
        <pc:sldMkLst>
          <pc:docMk/>
          <pc:sldMk cId="3658800777" sldId="338"/>
        </pc:sldMkLst>
      </pc:sldChg>
      <pc:sldChg chg="add">
        <pc:chgData name="Bhavana kurra" userId="fc13911de1c7039c" providerId="LiveId" clId="{98AB3484-D60D-4C37-8C9C-28A4BA7B65E2}" dt="2022-03-28T09:12:46.228" v="3785"/>
        <pc:sldMkLst>
          <pc:docMk/>
          <pc:sldMk cId="1304683517" sldId="339"/>
        </pc:sldMkLst>
      </pc:sldChg>
      <pc:sldChg chg="add">
        <pc:chgData name="Bhavana kurra" userId="fc13911de1c7039c" providerId="LiveId" clId="{98AB3484-D60D-4C37-8C9C-28A4BA7B65E2}" dt="2022-03-28T09:12:47.684" v="3787"/>
        <pc:sldMkLst>
          <pc:docMk/>
          <pc:sldMk cId="3906367531" sldId="340"/>
        </pc:sldMkLst>
      </pc:sldChg>
      <pc:sldChg chg="add">
        <pc:chgData name="Bhavana kurra" userId="fc13911de1c7039c" providerId="LiveId" clId="{98AB3484-D60D-4C37-8C9C-28A4BA7B65E2}" dt="2022-03-28T09:12:49.074" v="3789"/>
        <pc:sldMkLst>
          <pc:docMk/>
          <pc:sldMk cId="2726199337" sldId="341"/>
        </pc:sldMkLst>
      </pc:sldChg>
      <pc:sldChg chg="add">
        <pc:chgData name="Bhavana kurra" userId="fc13911de1c7039c" providerId="LiveId" clId="{98AB3484-D60D-4C37-8C9C-28A4BA7B65E2}" dt="2022-03-28T09:12:50.397" v="3791"/>
        <pc:sldMkLst>
          <pc:docMk/>
          <pc:sldMk cId="3574115037" sldId="342"/>
        </pc:sldMkLst>
      </pc:sldChg>
      <pc:sldChg chg="add">
        <pc:chgData name="Bhavana kurra" userId="fc13911de1c7039c" providerId="LiveId" clId="{98AB3484-D60D-4C37-8C9C-28A4BA7B65E2}" dt="2022-03-28T09:12:51.829" v="3793"/>
        <pc:sldMkLst>
          <pc:docMk/>
          <pc:sldMk cId="456748810" sldId="343"/>
        </pc:sldMkLst>
      </pc:sldChg>
      <pc:sldChg chg="add">
        <pc:chgData name="Bhavana kurra" userId="fc13911de1c7039c" providerId="LiveId" clId="{98AB3484-D60D-4C37-8C9C-28A4BA7B65E2}" dt="2022-03-28T09:12:53.277" v="3795"/>
        <pc:sldMkLst>
          <pc:docMk/>
          <pc:sldMk cId="4243832078" sldId="344"/>
        </pc:sldMkLst>
      </pc:sldChg>
      <pc:sldChg chg="add">
        <pc:chgData name="Bhavana kurra" userId="fc13911de1c7039c" providerId="LiveId" clId="{98AB3484-D60D-4C37-8C9C-28A4BA7B65E2}" dt="2022-03-28T09:12:55.704" v="3797"/>
        <pc:sldMkLst>
          <pc:docMk/>
          <pc:sldMk cId="2893921190" sldId="345"/>
        </pc:sldMkLst>
      </pc:sldChg>
      <pc:sldChg chg="add">
        <pc:chgData name="Bhavana kurra" userId="fc13911de1c7039c" providerId="LiveId" clId="{98AB3484-D60D-4C37-8C9C-28A4BA7B65E2}" dt="2022-03-28T09:13:01.436" v="3799"/>
        <pc:sldMkLst>
          <pc:docMk/>
          <pc:sldMk cId="822903335" sldId="346"/>
        </pc:sldMkLst>
      </pc:sldChg>
      <pc:sldChg chg="add">
        <pc:chgData name="Bhavana kurra" userId="fc13911de1c7039c" providerId="LiveId" clId="{98AB3484-D60D-4C37-8C9C-28A4BA7B65E2}" dt="2022-03-28T09:13:03.753" v="3801"/>
        <pc:sldMkLst>
          <pc:docMk/>
          <pc:sldMk cId="549955096" sldId="347"/>
        </pc:sldMkLst>
      </pc:sldChg>
      <pc:sldChg chg="add">
        <pc:chgData name="Bhavana kurra" userId="fc13911de1c7039c" providerId="LiveId" clId="{98AB3484-D60D-4C37-8C9C-28A4BA7B65E2}" dt="2022-03-28T09:13:05.847" v="3803"/>
        <pc:sldMkLst>
          <pc:docMk/>
          <pc:sldMk cId="1442121456" sldId="348"/>
        </pc:sldMkLst>
      </pc:sldChg>
      <pc:sldChg chg="add">
        <pc:chgData name="Bhavana kurra" userId="fc13911de1c7039c" providerId="LiveId" clId="{98AB3484-D60D-4C37-8C9C-28A4BA7B65E2}" dt="2022-03-28T09:13:07.384" v="3805"/>
        <pc:sldMkLst>
          <pc:docMk/>
          <pc:sldMk cId="3435085357" sldId="349"/>
        </pc:sldMkLst>
      </pc:sldChg>
      <pc:sldChg chg="add">
        <pc:chgData name="Bhavana kurra" userId="fc13911de1c7039c" providerId="LiveId" clId="{98AB3484-D60D-4C37-8C9C-28A4BA7B65E2}" dt="2022-03-28T09:13:09.241" v="3807"/>
        <pc:sldMkLst>
          <pc:docMk/>
          <pc:sldMk cId="2267609277" sldId="350"/>
        </pc:sldMkLst>
      </pc:sldChg>
      <pc:sldChg chg="add">
        <pc:chgData name="Bhavana kurra" userId="fc13911de1c7039c" providerId="LiveId" clId="{98AB3484-D60D-4C37-8C9C-28A4BA7B65E2}" dt="2022-03-28T09:13:13.620" v="3809"/>
        <pc:sldMkLst>
          <pc:docMk/>
          <pc:sldMk cId="2949412472" sldId="351"/>
        </pc:sldMkLst>
      </pc:sldChg>
      <pc:sldChg chg="add">
        <pc:chgData name="Bhavana kurra" userId="fc13911de1c7039c" providerId="LiveId" clId="{98AB3484-D60D-4C37-8C9C-28A4BA7B65E2}" dt="2022-03-28T09:13:15.455" v="3811"/>
        <pc:sldMkLst>
          <pc:docMk/>
          <pc:sldMk cId="1330822658" sldId="352"/>
        </pc:sldMkLst>
      </pc:sldChg>
      <pc:sldChg chg="modSp add mod">
        <pc:chgData name="Bhavana kurra" userId="fc13911de1c7039c" providerId="LiveId" clId="{98AB3484-D60D-4C37-8C9C-28A4BA7B65E2}" dt="2022-03-28T09:42:53.598" v="4724" actId="2711"/>
        <pc:sldMkLst>
          <pc:docMk/>
          <pc:sldMk cId="3227305902" sldId="353"/>
        </pc:sldMkLst>
        <pc:spChg chg="mod">
          <ac:chgData name="Bhavana kurra" userId="fc13911de1c7039c" providerId="LiveId" clId="{98AB3484-D60D-4C37-8C9C-28A4BA7B65E2}" dt="2022-03-28T09:42:53.598" v="4724" actId="2711"/>
          <ac:spMkLst>
            <pc:docMk/>
            <pc:sldMk cId="3227305902" sldId="353"/>
            <ac:spMk id="2" creationId="{FA97EABF-3983-4911-8612-64097B29A30A}"/>
          </ac:spMkLst>
        </pc:spChg>
        <pc:spChg chg="mod">
          <ac:chgData name="Bhavana kurra" userId="fc13911de1c7039c" providerId="LiveId" clId="{98AB3484-D60D-4C37-8C9C-28A4BA7B65E2}" dt="2022-03-28T09:41:10.090" v="4668" actId="255"/>
          <ac:spMkLst>
            <pc:docMk/>
            <pc:sldMk cId="3227305902" sldId="353"/>
            <ac:spMk id="3" creationId="{F1464587-82CA-4128-8216-A23416585237}"/>
          </ac:spMkLst>
        </pc:spChg>
      </pc:sldChg>
      <pc:sldChg chg="modSp add mod">
        <pc:chgData name="Bhavana kurra" userId="fc13911de1c7039c" providerId="LiveId" clId="{98AB3484-D60D-4C37-8C9C-28A4BA7B65E2}" dt="2022-03-28T09:42:58.640" v="4725" actId="2711"/>
        <pc:sldMkLst>
          <pc:docMk/>
          <pc:sldMk cId="2602717826" sldId="354"/>
        </pc:sldMkLst>
        <pc:spChg chg="mod">
          <ac:chgData name="Bhavana kurra" userId="fc13911de1c7039c" providerId="LiveId" clId="{98AB3484-D60D-4C37-8C9C-28A4BA7B65E2}" dt="2022-03-28T09:42:58.640" v="4725" actId="2711"/>
          <ac:spMkLst>
            <pc:docMk/>
            <pc:sldMk cId="2602717826" sldId="354"/>
            <ac:spMk id="2" creationId="{FA97EABF-3983-4911-8612-64097B29A30A}"/>
          </ac:spMkLst>
        </pc:spChg>
      </pc:sldChg>
      <pc:sldChg chg="modSp add mod">
        <pc:chgData name="Bhavana kurra" userId="fc13911de1c7039c" providerId="LiveId" clId="{98AB3484-D60D-4C37-8C9C-28A4BA7B65E2}" dt="2022-03-28T09:43:15.838" v="4727" actId="2711"/>
        <pc:sldMkLst>
          <pc:docMk/>
          <pc:sldMk cId="3111164341" sldId="355"/>
        </pc:sldMkLst>
        <pc:spChg chg="mod">
          <ac:chgData name="Bhavana kurra" userId="fc13911de1c7039c" providerId="LiveId" clId="{98AB3484-D60D-4C37-8C9C-28A4BA7B65E2}" dt="2022-03-28T09:43:15.838" v="4727" actId="2711"/>
          <ac:spMkLst>
            <pc:docMk/>
            <pc:sldMk cId="3111164341" sldId="355"/>
            <ac:spMk id="2" creationId="{FA97EABF-3983-4911-8612-64097B29A30A}"/>
          </ac:spMkLst>
        </pc:spChg>
      </pc:sldChg>
      <pc:sldChg chg="modSp add mod ord">
        <pc:chgData name="Bhavana kurra" userId="fc13911de1c7039c" providerId="LiveId" clId="{98AB3484-D60D-4C37-8C9C-28A4BA7B65E2}" dt="2022-03-28T09:46:32.421" v="4757"/>
        <pc:sldMkLst>
          <pc:docMk/>
          <pc:sldMk cId="1566912622" sldId="356"/>
        </pc:sldMkLst>
        <pc:spChg chg="mod">
          <ac:chgData name="Bhavana kurra" userId="fc13911de1c7039c" providerId="LiveId" clId="{98AB3484-D60D-4C37-8C9C-28A4BA7B65E2}" dt="2022-03-28T09:44:24.278" v="4735"/>
          <ac:spMkLst>
            <pc:docMk/>
            <pc:sldMk cId="1566912622" sldId="356"/>
            <ac:spMk id="2" creationId="{FA97EABF-3983-4911-8612-64097B29A30A}"/>
          </ac:spMkLst>
        </pc:spChg>
      </pc:sldChg>
      <pc:sldChg chg="modSp add mod ord">
        <pc:chgData name="Bhavana kurra" userId="fc13911de1c7039c" providerId="LiveId" clId="{98AB3484-D60D-4C37-8C9C-28A4BA7B65E2}" dt="2022-03-28T09:42:31.400" v="4721" actId="20577"/>
        <pc:sldMkLst>
          <pc:docMk/>
          <pc:sldMk cId="2079185158" sldId="357"/>
        </pc:sldMkLst>
        <pc:spChg chg="mod">
          <ac:chgData name="Bhavana kurra" userId="fc13911de1c7039c" providerId="LiveId" clId="{98AB3484-D60D-4C37-8C9C-28A4BA7B65E2}" dt="2022-03-28T09:42:31.400" v="4721" actId="20577"/>
          <ac:spMkLst>
            <pc:docMk/>
            <pc:sldMk cId="2079185158" sldId="357"/>
            <ac:spMk id="2" creationId="{FA97EABF-3983-4911-8612-64097B29A30A}"/>
          </ac:spMkLst>
        </pc:spChg>
      </pc:sldChg>
      <pc:sldChg chg="add">
        <pc:chgData name="Bhavana kurra" userId="fc13911de1c7039c" providerId="LiveId" clId="{98AB3484-D60D-4C37-8C9C-28A4BA7B65E2}" dt="2022-03-28T09:34:34.965" v="4637"/>
        <pc:sldMkLst>
          <pc:docMk/>
          <pc:sldMk cId="1377810017" sldId="358"/>
        </pc:sldMkLst>
      </pc:sldChg>
      <pc:sldChg chg="add">
        <pc:chgData name="Bhavana kurra" userId="fc13911de1c7039c" providerId="LiveId" clId="{98AB3484-D60D-4C37-8C9C-28A4BA7B65E2}" dt="2022-03-28T09:34:36.366" v="4639"/>
        <pc:sldMkLst>
          <pc:docMk/>
          <pc:sldMk cId="2861906646" sldId="359"/>
        </pc:sldMkLst>
      </pc:sldChg>
      <pc:sldChg chg="add">
        <pc:chgData name="Bhavana kurra" userId="fc13911de1c7039c" providerId="LiveId" clId="{98AB3484-D60D-4C37-8C9C-28A4BA7B65E2}" dt="2022-03-28T09:34:37.748" v="4641"/>
        <pc:sldMkLst>
          <pc:docMk/>
          <pc:sldMk cId="4003270635" sldId="360"/>
        </pc:sldMkLst>
      </pc:sldChg>
      <pc:sldChg chg="modSp add del mod">
        <pc:chgData name="Bhavana kurra" userId="fc13911de1c7039c" providerId="LiveId" clId="{98AB3484-D60D-4C37-8C9C-28A4BA7B65E2}" dt="2022-03-28T09:48:41.565" v="4766" actId="47"/>
        <pc:sldMkLst>
          <pc:docMk/>
          <pc:sldMk cId="3205406276" sldId="361"/>
        </pc:sldMkLst>
        <pc:spChg chg="mod">
          <ac:chgData name="Bhavana kurra" userId="fc13911de1c7039c" providerId="LiveId" clId="{98AB3484-D60D-4C37-8C9C-28A4BA7B65E2}" dt="2022-03-28T09:35:36.577" v="4657"/>
          <ac:spMkLst>
            <pc:docMk/>
            <pc:sldMk cId="3205406276" sldId="361"/>
            <ac:spMk id="2" creationId="{FA97EABF-3983-4911-8612-64097B29A30A}"/>
          </ac:spMkLst>
        </pc:spChg>
      </pc:sldChg>
      <pc:sldChg chg="add del">
        <pc:chgData name="Bhavana kurra" userId="fc13911de1c7039c" providerId="LiveId" clId="{98AB3484-D60D-4C37-8C9C-28A4BA7B65E2}" dt="2022-03-28T09:48:41.581" v="4767" actId="47"/>
        <pc:sldMkLst>
          <pc:docMk/>
          <pc:sldMk cId="1592109807" sldId="362"/>
        </pc:sldMkLst>
      </pc:sldChg>
      <pc:sldChg chg="modSp add mod">
        <pc:chgData name="Bhavana kurra" userId="fc13911de1c7039c" providerId="LiveId" clId="{98AB3484-D60D-4C37-8C9C-28A4BA7B65E2}" dt="2022-03-28T09:51:26.578" v="4829" actId="20577"/>
        <pc:sldMkLst>
          <pc:docMk/>
          <pc:sldMk cId="1722845650" sldId="363"/>
        </pc:sldMkLst>
        <pc:spChg chg="mod">
          <ac:chgData name="Bhavana kurra" userId="fc13911de1c7039c" providerId="LiveId" clId="{98AB3484-D60D-4C37-8C9C-28A4BA7B65E2}" dt="2022-03-28T09:51:16.588" v="4827" actId="255"/>
          <ac:spMkLst>
            <pc:docMk/>
            <pc:sldMk cId="1722845650" sldId="363"/>
            <ac:spMk id="2" creationId="{FA97EABF-3983-4911-8612-64097B29A30A}"/>
          </ac:spMkLst>
        </pc:spChg>
        <pc:spChg chg="mod">
          <ac:chgData name="Bhavana kurra" userId="fc13911de1c7039c" providerId="LiveId" clId="{98AB3484-D60D-4C37-8C9C-28A4BA7B65E2}" dt="2022-03-28T09:51:26.578" v="4829" actId="20577"/>
          <ac:spMkLst>
            <pc:docMk/>
            <pc:sldMk cId="1722845650" sldId="363"/>
            <ac:spMk id="3" creationId="{F1464587-82CA-4128-8216-A23416585237}"/>
          </ac:spMkLst>
        </pc:spChg>
      </pc:sldChg>
      <pc:sldChg chg="add del">
        <pc:chgData name="Bhavana kurra" userId="fc13911de1c7039c" providerId="LiveId" clId="{98AB3484-D60D-4C37-8C9C-28A4BA7B65E2}" dt="2022-03-28T09:35:03.191" v="4656" actId="47"/>
        <pc:sldMkLst>
          <pc:docMk/>
          <pc:sldMk cId="627513991" sldId="364"/>
        </pc:sldMkLst>
      </pc:sldChg>
      <pc:sldChg chg="add del">
        <pc:chgData name="Bhavana kurra" userId="fc13911de1c7039c" providerId="LiveId" clId="{98AB3484-D60D-4C37-8C9C-28A4BA7B65E2}" dt="2022-03-28T09:51:33.733" v="4830" actId="47"/>
        <pc:sldMkLst>
          <pc:docMk/>
          <pc:sldMk cId="581082312" sldId="365"/>
        </pc:sldMkLst>
      </pc:sldChg>
      <pc:sldChg chg="add del">
        <pc:chgData name="Bhavana kurra" userId="fc13911de1c7039c" providerId="LiveId" clId="{98AB3484-D60D-4C37-8C9C-28A4BA7B65E2}" dt="2022-03-28T09:42:35.794" v="4723" actId="47"/>
        <pc:sldMkLst>
          <pc:docMk/>
          <pc:sldMk cId="2531570695" sldId="366"/>
        </pc:sldMkLst>
      </pc:sldChg>
      <pc:sldChg chg="add del">
        <pc:chgData name="Bhavana kurra" userId="fc13911de1c7039c" providerId="LiveId" clId="{98AB3484-D60D-4C37-8C9C-28A4BA7B65E2}" dt="2022-03-28T09:42:34.198" v="4722" actId="47"/>
        <pc:sldMkLst>
          <pc:docMk/>
          <pc:sldMk cId="4181231435" sldId="367"/>
        </pc:sldMkLst>
      </pc:sldChg>
      <pc:sldChg chg="add">
        <pc:chgData name="Bhavana kurra" userId="fc13911de1c7039c" providerId="LiveId" clId="{98AB3484-D60D-4C37-8C9C-28A4BA7B65E2}" dt="2022-03-28T09:40:09.543" v="4659"/>
        <pc:sldMkLst>
          <pc:docMk/>
          <pc:sldMk cId="724011903" sldId="368"/>
        </pc:sldMkLst>
      </pc:sldChg>
      <pc:sldChg chg="modSp add mod">
        <pc:chgData name="Bhavana kurra" userId="fc13911de1c7039c" providerId="LiveId" clId="{98AB3484-D60D-4C37-8C9C-28A4BA7B65E2}" dt="2022-03-28T09:50:39.976" v="4825" actId="255"/>
        <pc:sldMkLst>
          <pc:docMk/>
          <pc:sldMk cId="2168860798" sldId="369"/>
        </pc:sldMkLst>
        <pc:spChg chg="mod">
          <ac:chgData name="Bhavana kurra" userId="fc13911de1c7039c" providerId="LiveId" clId="{98AB3484-D60D-4C37-8C9C-28A4BA7B65E2}" dt="2022-03-28T09:50:39.976" v="4825" actId="255"/>
          <ac:spMkLst>
            <pc:docMk/>
            <pc:sldMk cId="2168860798" sldId="369"/>
            <ac:spMk id="3" creationId="{F1464587-82CA-4128-8216-A23416585237}"/>
          </ac:spMkLst>
        </pc:spChg>
      </pc:sldChg>
      <pc:sldChg chg="modSp add">
        <pc:chgData name="Bhavana kurra" userId="fc13911de1c7039c" providerId="LiveId" clId="{98AB3484-D60D-4C37-8C9C-28A4BA7B65E2}" dt="2022-03-28T09:47:21.240" v="4760" actId="113"/>
        <pc:sldMkLst>
          <pc:docMk/>
          <pc:sldMk cId="2928247694" sldId="370"/>
        </pc:sldMkLst>
        <pc:graphicFrameChg chg="mod">
          <ac:chgData name="Bhavana kurra" userId="fc13911de1c7039c" providerId="LiveId" clId="{98AB3484-D60D-4C37-8C9C-28A4BA7B65E2}" dt="2022-03-28T09:47:21.240" v="4760" actId="113"/>
          <ac:graphicFrameMkLst>
            <pc:docMk/>
            <pc:sldMk cId="2928247694" sldId="370"/>
            <ac:graphicFrameMk id="5" creationId="{FE925089-9CD6-96DA-FD07-3728FDD46EDF}"/>
          </ac:graphicFrameMkLst>
        </pc:graphicFrameChg>
      </pc:sldChg>
      <pc:sldChg chg="add del ord">
        <pc:chgData name="Bhavana kurra" userId="fc13911de1c7039c" providerId="LiveId" clId="{98AB3484-D60D-4C37-8C9C-28A4BA7B65E2}" dt="2022-03-28T09:52:38.002" v="4833" actId="47"/>
        <pc:sldMkLst>
          <pc:docMk/>
          <pc:sldMk cId="1285791938" sldId="371"/>
        </pc:sldMkLst>
      </pc:sldChg>
      <pc:sldChg chg="modSp add mod">
        <pc:chgData name="Bhavana kurra" userId="fc13911de1c7039c" providerId="LiveId" clId="{98AB3484-D60D-4C37-8C9C-28A4BA7B65E2}" dt="2022-03-28T09:54:36.341" v="4876" actId="207"/>
        <pc:sldMkLst>
          <pc:docMk/>
          <pc:sldMk cId="3602428407" sldId="371"/>
        </pc:sldMkLst>
        <pc:spChg chg="mod">
          <ac:chgData name="Bhavana kurra" userId="fc13911de1c7039c" providerId="LiveId" clId="{98AB3484-D60D-4C37-8C9C-28A4BA7B65E2}" dt="2022-03-28T09:54:36.341" v="4876" actId="207"/>
          <ac:spMkLst>
            <pc:docMk/>
            <pc:sldMk cId="3602428407" sldId="371"/>
            <ac:spMk id="3" creationId="{F1464587-82CA-4128-8216-A23416585237}"/>
          </ac:spMkLst>
        </pc:spChg>
      </pc:sldChg>
      <pc:sldChg chg="add del">
        <pc:chgData name="Bhavana kurra" userId="fc13911de1c7039c" providerId="LiveId" clId="{98AB3484-D60D-4C37-8C9C-28A4BA7B65E2}" dt="2022-03-28T09:52:40.446" v="4834" actId="47"/>
        <pc:sldMkLst>
          <pc:docMk/>
          <pc:sldMk cId="1114078624" sldId="372"/>
        </pc:sldMkLst>
      </pc:sldChg>
      <pc:sldChg chg="modSp add mod">
        <pc:chgData name="Bhavana kurra" userId="fc13911de1c7039c" providerId="LiveId" clId="{98AB3484-D60D-4C37-8C9C-28A4BA7B65E2}" dt="2022-03-28T09:55:56.760" v="4890" actId="20577"/>
        <pc:sldMkLst>
          <pc:docMk/>
          <pc:sldMk cId="3940118341" sldId="372"/>
        </pc:sldMkLst>
        <pc:spChg chg="mod">
          <ac:chgData name="Bhavana kurra" userId="fc13911de1c7039c" providerId="LiveId" clId="{98AB3484-D60D-4C37-8C9C-28A4BA7B65E2}" dt="2022-03-28T09:55:56.760" v="4890" actId="20577"/>
          <ac:spMkLst>
            <pc:docMk/>
            <pc:sldMk cId="3940118341" sldId="372"/>
            <ac:spMk id="3" creationId="{F1464587-82CA-4128-8216-A23416585237}"/>
          </ac:spMkLst>
        </pc:spChg>
      </pc:sldChg>
      <pc:sldChg chg="modSp add mod">
        <pc:chgData name="Bhavana kurra" userId="fc13911de1c7039c" providerId="LiveId" clId="{98AB3484-D60D-4C37-8C9C-28A4BA7B65E2}" dt="2022-03-28T09:55:41.595" v="4888" actId="255"/>
        <pc:sldMkLst>
          <pc:docMk/>
          <pc:sldMk cId="2864963821" sldId="373"/>
        </pc:sldMkLst>
        <pc:spChg chg="mod">
          <ac:chgData name="Bhavana kurra" userId="fc13911de1c7039c" providerId="LiveId" clId="{98AB3484-D60D-4C37-8C9C-28A4BA7B65E2}" dt="2022-03-28T09:55:41.595" v="4888" actId="255"/>
          <ac:spMkLst>
            <pc:docMk/>
            <pc:sldMk cId="2864963821" sldId="373"/>
            <ac:spMk id="2" creationId="{FA97EABF-3983-4911-8612-64097B29A30A}"/>
          </ac:spMkLst>
        </pc:spChg>
      </pc:sldChg>
      <pc:sldChg chg="add">
        <pc:chgData name="Bhavana kurra" userId="fc13911de1c7039c" providerId="LiveId" clId="{98AB3484-D60D-4C37-8C9C-28A4BA7B65E2}" dt="2022-03-28T09:52:47.614" v="4842"/>
        <pc:sldMkLst>
          <pc:docMk/>
          <pc:sldMk cId="1829455385" sldId="374"/>
        </pc:sldMkLst>
      </pc:sldChg>
      <pc:sldChg chg="modSp add mod">
        <pc:chgData name="Bhavana kurra" userId="fc13911de1c7039c" providerId="LiveId" clId="{98AB3484-D60D-4C37-8C9C-28A4BA7B65E2}" dt="2022-03-28T09:56:38.505" v="4896" actId="20577"/>
        <pc:sldMkLst>
          <pc:docMk/>
          <pc:sldMk cId="104062165" sldId="375"/>
        </pc:sldMkLst>
        <pc:spChg chg="mod">
          <ac:chgData name="Bhavana kurra" userId="fc13911de1c7039c" providerId="LiveId" clId="{98AB3484-D60D-4C37-8C9C-28A4BA7B65E2}" dt="2022-03-28T09:56:26.917" v="4891" actId="255"/>
          <ac:spMkLst>
            <pc:docMk/>
            <pc:sldMk cId="104062165" sldId="375"/>
            <ac:spMk id="2" creationId="{FA97EABF-3983-4911-8612-64097B29A30A}"/>
          </ac:spMkLst>
        </pc:spChg>
        <pc:spChg chg="mod">
          <ac:chgData name="Bhavana kurra" userId="fc13911de1c7039c" providerId="LiveId" clId="{98AB3484-D60D-4C37-8C9C-28A4BA7B65E2}" dt="2022-03-28T09:56:38.505" v="4896" actId="20577"/>
          <ac:spMkLst>
            <pc:docMk/>
            <pc:sldMk cId="104062165" sldId="375"/>
            <ac:spMk id="3" creationId="{F1464587-82CA-4128-8216-A23416585237}"/>
          </ac:spMkLst>
        </pc:spChg>
      </pc:sldChg>
      <pc:sldChg chg="add">
        <pc:chgData name="Bhavana kurra" userId="fc13911de1c7039c" providerId="LiveId" clId="{98AB3484-D60D-4C37-8C9C-28A4BA7B65E2}" dt="2022-03-28T09:52:51.801" v="4846"/>
        <pc:sldMkLst>
          <pc:docMk/>
          <pc:sldMk cId="584743228" sldId="376"/>
        </pc:sldMkLst>
      </pc:sldChg>
      <pc:sldChg chg="add">
        <pc:chgData name="Bhavana kurra" userId="fc13911de1c7039c" providerId="LiveId" clId="{98AB3484-D60D-4C37-8C9C-28A4BA7B65E2}" dt="2022-03-28T09:52:53.356" v="4848"/>
        <pc:sldMkLst>
          <pc:docMk/>
          <pc:sldMk cId="568820203" sldId="377"/>
        </pc:sldMkLst>
      </pc:sldChg>
      <pc:sldChg chg="add">
        <pc:chgData name="Bhavana kurra" userId="fc13911de1c7039c" providerId="LiveId" clId="{98AB3484-D60D-4C37-8C9C-28A4BA7B65E2}" dt="2022-03-28T09:52:54.935" v="4850"/>
        <pc:sldMkLst>
          <pc:docMk/>
          <pc:sldMk cId="1343233002" sldId="378"/>
        </pc:sldMkLst>
      </pc:sldChg>
      <pc:sldChg chg="add del">
        <pc:chgData name="Bhavana kurra" userId="fc13911de1c7039c" providerId="LiveId" clId="{98AB3484-D60D-4C37-8C9C-28A4BA7B65E2}" dt="2022-03-28T09:56:58.410" v="4897" actId="47"/>
        <pc:sldMkLst>
          <pc:docMk/>
          <pc:sldMk cId="4086137277" sldId="379"/>
        </pc:sldMkLst>
      </pc:sldChg>
      <pc:sldChg chg="modSp add mod ord">
        <pc:chgData name="Bhavana kurra" userId="fc13911de1c7039c" providerId="LiveId" clId="{98AB3484-D60D-4C37-8C9C-28A4BA7B65E2}" dt="2022-03-28T09:58:46.615" v="5036"/>
        <pc:sldMkLst>
          <pc:docMk/>
          <pc:sldMk cId="3573723246" sldId="380"/>
        </pc:sldMkLst>
        <pc:spChg chg="mod">
          <ac:chgData name="Bhavana kurra" userId="fc13911de1c7039c" providerId="LiveId" clId="{98AB3484-D60D-4C37-8C9C-28A4BA7B65E2}" dt="2022-03-28T09:58:29.004" v="4996" actId="20577"/>
          <ac:spMkLst>
            <pc:docMk/>
            <pc:sldMk cId="3573723246" sldId="380"/>
            <ac:spMk id="2" creationId="{FA97EABF-3983-4911-8612-64097B29A30A}"/>
          </ac:spMkLst>
        </pc:spChg>
        <pc:spChg chg="mod">
          <ac:chgData name="Bhavana kurra" userId="fc13911de1c7039c" providerId="LiveId" clId="{98AB3484-D60D-4C37-8C9C-28A4BA7B65E2}" dt="2022-03-28T09:58:38.242" v="5034" actId="20577"/>
          <ac:spMkLst>
            <pc:docMk/>
            <pc:sldMk cId="3573723246" sldId="380"/>
            <ac:spMk id="3" creationId="{F1464587-82CA-4128-8216-A23416585237}"/>
          </ac:spMkLst>
        </pc:spChg>
      </pc:sldChg>
      <pc:sldChg chg="add del">
        <pc:chgData name="Bhavana kurra" userId="fc13911de1c7039c" providerId="LiveId" clId="{98AB3484-D60D-4C37-8C9C-28A4BA7B65E2}" dt="2022-03-28T09:53:09.328" v="4859" actId="47"/>
        <pc:sldMkLst>
          <pc:docMk/>
          <pc:sldMk cId="797035821" sldId="381"/>
        </pc:sldMkLst>
      </pc:sldChg>
      <pc:sldChg chg="add">
        <pc:chgData name="Bhavana kurra" userId="fc13911de1c7039c" providerId="LiveId" clId="{98AB3484-D60D-4C37-8C9C-28A4BA7B65E2}" dt="2022-03-28T09:53:05.280" v="4858"/>
        <pc:sldMkLst>
          <pc:docMk/>
          <pc:sldMk cId="7839848" sldId="382"/>
        </pc:sldMkLst>
      </pc:sldChg>
      <pc:sldChg chg="add del">
        <pc:chgData name="Bhavana kurra" userId="fc13911de1c7039c" providerId="LiveId" clId="{98AB3484-D60D-4C37-8C9C-28A4BA7B65E2}" dt="2022-03-28T09:53:34.225" v="4867"/>
        <pc:sldMkLst>
          <pc:docMk/>
          <pc:sldMk cId="2028511835" sldId="383"/>
        </pc:sldMkLst>
      </pc:sldChg>
      <pc:sldChg chg="add del">
        <pc:chgData name="Bhavana kurra" userId="fc13911de1c7039c" providerId="LiveId" clId="{98AB3484-D60D-4C37-8C9C-28A4BA7B65E2}" dt="2022-03-28T09:53:21.075" v="4862" actId="47"/>
        <pc:sldMkLst>
          <pc:docMk/>
          <pc:sldMk cId="4168144832" sldId="383"/>
        </pc:sldMkLst>
      </pc:sldChg>
      <pc:sldChg chg="add ord">
        <pc:chgData name="Bhavana kurra" userId="fc13911de1c7039c" providerId="LiveId" clId="{98AB3484-D60D-4C37-8C9C-28A4BA7B65E2}" dt="2022-03-28T09:57:46.724" v="4960"/>
        <pc:sldMkLst>
          <pc:docMk/>
          <pc:sldMk cId="3204212432" sldId="384"/>
        </pc:sldMkLst>
      </pc:sldChg>
      <pc:sldChg chg="add">
        <pc:chgData name="Bhavana kurra" userId="fc13911de1c7039c" providerId="LiveId" clId="{98AB3484-D60D-4C37-8C9C-28A4BA7B65E2}" dt="2022-03-28T09:53:37.291" v="4871"/>
        <pc:sldMkLst>
          <pc:docMk/>
          <pc:sldMk cId="2845446878" sldId="385"/>
        </pc:sldMkLst>
      </pc:sldChg>
      <pc:sldChg chg="add">
        <pc:chgData name="Bhavana kurra" userId="fc13911de1c7039c" providerId="LiveId" clId="{98AB3484-D60D-4C37-8C9C-28A4BA7B65E2}" dt="2022-03-28T09:53:39.151" v="4873"/>
        <pc:sldMkLst>
          <pc:docMk/>
          <pc:sldMk cId="1011685107" sldId="386"/>
        </pc:sldMkLst>
      </pc:sldChg>
      <pc:sldMasterChg chg="add addSldLayout">
        <pc:chgData name="Bhavana kurra" userId="fc13911de1c7039c" providerId="LiveId" clId="{98AB3484-D60D-4C37-8C9C-28A4BA7B65E2}" dt="2022-03-28T09:13:05.847" v="3802" actId="27028"/>
        <pc:sldMasterMkLst>
          <pc:docMk/>
          <pc:sldMasterMk cId="452020139" sldId="2147483648"/>
        </pc:sldMasterMkLst>
        <pc:sldLayoutChg chg="add">
          <pc:chgData name="Bhavana kurra" userId="fc13911de1c7039c" providerId="LiveId" clId="{98AB3484-D60D-4C37-8C9C-28A4BA7B65E2}" dt="2022-03-28T09:12:55.704" v="3796" actId="27028"/>
          <pc:sldLayoutMkLst>
            <pc:docMk/>
            <pc:sldMasterMk cId="452020139" sldId="2147483648"/>
            <pc:sldLayoutMk cId="1164699599" sldId="2147483649"/>
          </pc:sldLayoutMkLst>
        </pc:sldLayoutChg>
        <pc:sldLayoutChg chg="add">
          <pc:chgData name="Bhavana kurra" userId="fc13911de1c7039c" providerId="LiveId" clId="{98AB3484-D60D-4C37-8C9C-28A4BA7B65E2}" dt="2022-03-28T06:46:40.526" v="455" actId="27028"/>
          <pc:sldLayoutMkLst>
            <pc:docMk/>
            <pc:sldMasterMk cId="452020139" sldId="2147483648"/>
            <pc:sldLayoutMk cId="1570772279" sldId="2147483650"/>
          </pc:sldLayoutMkLst>
        </pc:sldLayoutChg>
        <pc:sldLayoutChg chg="add">
          <pc:chgData name="Bhavana kurra" userId="fc13911de1c7039c" providerId="LiveId" clId="{98AB3484-D60D-4C37-8C9C-28A4BA7B65E2}" dt="2022-03-28T09:13:05.847" v="3802" actId="27028"/>
          <pc:sldLayoutMkLst>
            <pc:docMk/>
            <pc:sldMasterMk cId="452020139" sldId="2147483648"/>
            <pc:sldLayoutMk cId="3124703556" sldId="214748365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92865-F800-490B-80D9-C6B46DA89E2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C9F9938-D53E-4DE0-AFEC-D64E23484289}">
      <dgm:prSet/>
      <dgm:spPr/>
      <dgm:t>
        <a:bodyPr/>
        <a:lstStyle/>
        <a:p>
          <a:r>
            <a:rPr lang="en-US" b="1" dirty="0" err="1"/>
            <a:t>GShare</a:t>
          </a:r>
          <a:r>
            <a:rPr lang="en-US" b="1" dirty="0"/>
            <a:t> - Bhavana Kurra</a:t>
          </a:r>
        </a:p>
      </dgm:t>
    </dgm:pt>
    <dgm:pt modelId="{A5A5C920-B129-4A94-BB50-43FB711F1C13}" type="parTrans" cxnId="{CDFD4510-B1A9-4F38-A06B-B15F8330D89A}">
      <dgm:prSet/>
      <dgm:spPr/>
      <dgm:t>
        <a:bodyPr/>
        <a:lstStyle/>
        <a:p>
          <a:endParaRPr lang="en-US"/>
        </a:p>
      </dgm:t>
    </dgm:pt>
    <dgm:pt modelId="{4113FC6F-5AF7-4B0A-B0C0-AD6A9576FC54}" type="sibTrans" cxnId="{CDFD4510-B1A9-4F38-A06B-B15F8330D89A}">
      <dgm:prSet/>
      <dgm:spPr/>
      <dgm:t>
        <a:bodyPr/>
        <a:lstStyle/>
        <a:p>
          <a:endParaRPr lang="en-US"/>
        </a:p>
      </dgm:t>
    </dgm:pt>
    <dgm:pt modelId="{81D5762E-2358-4124-8BFE-BEAB5655D79E}">
      <dgm:prSet/>
      <dgm:spPr/>
      <dgm:t>
        <a:bodyPr/>
        <a:lstStyle/>
        <a:p>
          <a:r>
            <a:rPr lang="en-US" b="0" dirty="0"/>
            <a:t>Local History based two-level predictor - Teja </a:t>
          </a:r>
          <a:r>
            <a:rPr lang="en-US" b="0" dirty="0" err="1"/>
            <a:t>Sree</a:t>
          </a:r>
          <a:r>
            <a:rPr lang="en-US" b="0" dirty="0"/>
            <a:t> Sai Durga Vallabhaneni</a:t>
          </a:r>
        </a:p>
      </dgm:t>
    </dgm:pt>
    <dgm:pt modelId="{EE6F6F4A-80CE-421E-8500-7D5A7B4B9EB7}" type="parTrans" cxnId="{EB5B6A9E-C88C-4EBB-BE41-F280292A768D}">
      <dgm:prSet/>
      <dgm:spPr/>
      <dgm:t>
        <a:bodyPr/>
        <a:lstStyle/>
        <a:p>
          <a:endParaRPr lang="en-US"/>
        </a:p>
      </dgm:t>
    </dgm:pt>
    <dgm:pt modelId="{053C7543-B16E-4B0B-93F9-1B6A22D70950}" type="sibTrans" cxnId="{EB5B6A9E-C88C-4EBB-BE41-F280292A768D}">
      <dgm:prSet/>
      <dgm:spPr/>
      <dgm:t>
        <a:bodyPr/>
        <a:lstStyle/>
        <a:p>
          <a:endParaRPr lang="en-US"/>
        </a:p>
      </dgm:t>
    </dgm:pt>
    <dgm:pt modelId="{707984A7-B6E3-49A5-850A-3CB4378DCD56}">
      <dgm:prSet/>
      <dgm:spPr/>
      <dgm:t>
        <a:bodyPr/>
        <a:lstStyle/>
        <a:p>
          <a:r>
            <a:rPr lang="en-US" dirty="0"/>
            <a:t>Perceptron predictor – </a:t>
          </a:r>
          <a:r>
            <a:rPr lang="en-US" b="0" i="0" u="none" dirty="0" err="1"/>
            <a:t>Vijayasimha</a:t>
          </a:r>
          <a:r>
            <a:rPr lang="en-US" b="0" i="0" u="none" dirty="0"/>
            <a:t> Reddy </a:t>
          </a:r>
          <a:r>
            <a:rPr lang="en-US" b="0" i="0" u="none" dirty="0" err="1"/>
            <a:t>Bheemireddy</a:t>
          </a:r>
          <a:endParaRPr lang="en-US" dirty="0"/>
        </a:p>
      </dgm:t>
    </dgm:pt>
    <dgm:pt modelId="{079EFDA3-9AE2-4E3F-836B-9492A374F62E}" type="parTrans" cxnId="{673EE992-DA95-4684-9EA6-C752B567D70F}">
      <dgm:prSet/>
      <dgm:spPr/>
      <dgm:t>
        <a:bodyPr/>
        <a:lstStyle/>
        <a:p>
          <a:endParaRPr lang="en-US"/>
        </a:p>
      </dgm:t>
    </dgm:pt>
    <dgm:pt modelId="{D07CC51B-6664-47F1-8E55-08C1A3837F26}" type="sibTrans" cxnId="{673EE992-DA95-4684-9EA6-C752B567D70F}">
      <dgm:prSet/>
      <dgm:spPr/>
      <dgm:t>
        <a:bodyPr/>
        <a:lstStyle/>
        <a:p>
          <a:endParaRPr lang="en-US"/>
        </a:p>
      </dgm:t>
    </dgm:pt>
    <dgm:pt modelId="{FE2492CE-080B-40FB-9E7F-320EB1802578}">
      <dgm:prSet/>
      <dgm:spPr/>
      <dgm:t>
        <a:bodyPr/>
        <a:lstStyle/>
        <a:p>
          <a:r>
            <a:rPr lang="en-US" dirty="0"/>
            <a:t>LTAGE – Rohan </a:t>
          </a:r>
          <a:r>
            <a:rPr lang="en-US" dirty="0" err="1"/>
            <a:t>Somisetty</a:t>
          </a:r>
          <a:endParaRPr lang="en-US" dirty="0"/>
        </a:p>
      </dgm:t>
    </dgm:pt>
    <dgm:pt modelId="{7D78EAA0-6C38-4012-B0C4-498F99871397}" type="parTrans" cxnId="{5B847FB4-E87E-4A9A-AAB3-867CB5D446C7}">
      <dgm:prSet/>
      <dgm:spPr/>
      <dgm:t>
        <a:bodyPr/>
        <a:lstStyle/>
        <a:p>
          <a:endParaRPr lang="en-US"/>
        </a:p>
      </dgm:t>
    </dgm:pt>
    <dgm:pt modelId="{9CAFDAAA-DE22-41EE-BC35-CECE13C7DE9D}" type="sibTrans" cxnId="{5B847FB4-E87E-4A9A-AAB3-867CB5D446C7}">
      <dgm:prSet/>
      <dgm:spPr/>
      <dgm:t>
        <a:bodyPr/>
        <a:lstStyle/>
        <a:p>
          <a:endParaRPr lang="en-US"/>
        </a:p>
      </dgm:t>
    </dgm:pt>
    <dgm:pt modelId="{965BF45D-E5D1-4FCF-A21E-C517EE0755CE}">
      <dgm:prSet/>
      <dgm:spPr/>
      <dgm:t>
        <a:bodyPr/>
        <a:lstStyle/>
        <a:p>
          <a:r>
            <a:rPr lang="en-US" dirty="0"/>
            <a:t>ISL-TAGE – Rohith Reddy Venna </a:t>
          </a:r>
        </a:p>
      </dgm:t>
    </dgm:pt>
    <dgm:pt modelId="{17DF3416-CF21-4039-B7D2-DD8D7E3049EB}" type="parTrans" cxnId="{FEF09673-0233-44B8-94CB-DA1665D00C14}">
      <dgm:prSet/>
      <dgm:spPr/>
      <dgm:t>
        <a:bodyPr/>
        <a:lstStyle/>
        <a:p>
          <a:endParaRPr lang="en-US"/>
        </a:p>
      </dgm:t>
    </dgm:pt>
    <dgm:pt modelId="{C50D070F-3636-4940-84E7-EE04A2408DB3}" type="sibTrans" cxnId="{FEF09673-0233-44B8-94CB-DA1665D00C14}">
      <dgm:prSet/>
      <dgm:spPr/>
      <dgm:t>
        <a:bodyPr/>
        <a:lstStyle/>
        <a:p>
          <a:endParaRPr lang="en-US"/>
        </a:p>
      </dgm:t>
    </dgm:pt>
    <dgm:pt modelId="{13B8E399-A54B-4571-8589-9329F587DE3C}" type="pres">
      <dgm:prSet presAssocID="{8DF92865-F800-490B-80D9-C6B46DA89E2B}" presName="vert0" presStyleCnt="0">
        <dgm:presLayoutVars>
          <dgm:dir/>
          <dgm:animOne val="branch"/>
          <dgm:animLvl val="lvl"/>
        </dgm:presLayoutVars>
      </dgm:prSet>
      <dgm:spPr/>
    </dgm:pt>
    <dgm:pt modelId="{DC7FE0A9-3DE1-4A90-91A7-DBD98EB2687F}" type="pres">
      <dgm:prSet presAssocID="{6C9F9938-D53E-4DE0-AFEC-D64E23484289}" presName="thickLine" presStyleLbl="alignNode1" presStyleIdx="0" presStyleCnt="5"/>
      <dgm:spPr/>
    </dgm:pt>
    <dgm:pt modelId="{C57D3D3C-68F2-41F2-B2DE-75E0C494AEAF}" type="pres">
      <dgm:prSet presAssocID="{6C9F9938-D53E-4DE0-AFEC-D64E23484289}" presName="horz1" presStyleCnt="0"/>
      <dgm:spPr/>
    </dgm:pt>
    <dgm:pt modelId="{59035A42-5D21-471B-9C21-581DA322F468}" type="pres">
      <dgm:prSet presAssocID="{6C9F9938-D53E-4DE0-AFEC-D64E23484289}" presName="tx1" presStyleLbl="revTx" presStyleIdx="0" presStyleCnt="5"/>
      <dgm:spPr/>
    </dgm:pt>
    <dgm:pt modelId="{65B8D774-540B-489C-B9F7-6A3CF74AB6EA}" type="pres">
      <dgm:prSet presAssocID="{6C9F9938-D53E-4DE0-AFEC-D64E23484289}" presName="vert1" presStyleCnt="0"/>
      <dgm:spPr/>
    </dgm:pt>
    <dgm:pt modelId="{76482DC8-3C18-4FBA-89F7-6831EDE9A1C8}" type="pres">
      <dgm:prSet presAssocID="{81D5762E-2358-4124-8BFE-BEAB5655D79E}" presName="thickLine" presStyleLbl="alignNode1" presStyleIdx="1" presStyleCnt="5"/>
      <dgm:spPr/>
    </dgm:pt>
    <dgm:pt modelId="{0E334ECA-1401-44AF-8213-C862E80492F8}" type="pres">
      <dgm:prSet presAssocID="{81D5762E-2358-4124-8BFE-BEAB5655D79E}" presName="horz1" presStyleCnt="0"/>
      <dgm:spPr/>
    </dgm:pt>
    <dgm:pt modelId="{A0849713-7140-498F-B323-97275A134A2B}" type="pres">
      <dgm:prSet presAssocID="{81D5762E-2358-4124-8BFE-BEAB5655D79E}" presName="tx1" presStyleLbl="revTx" presStyleIdx="1" presStyleCnt="5"/>
      <dgm:spPr/>
    </dgm:pt>
    <dgm:pt modelId="{E4842F20-E087-484E-99CF-D6966E972EA0}" type="pres">
      <dgm:prSet presAssocID="{81D5762E-2358-4124-8BFE-BEAB5655D79E}" presName="vert1" presStyleCnt="0"/>
      <dgm:spPr/>
    </dgm:pt>
    <dgm:pt modelId="{FC2B4CC8-31DA-4388-8F1E-8052BCD0166A}" type="pres">
      <dgm:prSet presAssocID="{707984A7-B6E3-49A5-850A-3CB4378DCD56}" presName="thickLine" presStyleLbl="alignNode1" presStyleIdx="2" presStyleCnt="5"/>
      <dgm:spPr/>
    </dgm:pt>
    <dgm:pt modelId="{0C081710-B0B5-4515-9DBB-B49A5DA8B11D}" type="pres">
      <dgm:prSet presAssocID="{707984A7-B6E3-49A5-850A-3CB4378DCD56}" presName="horz1" presStyleCnt="0"/>
      <dgm:spPr/>
    </dgm:pt>
    <dgm:pt modelId="{B8C422D4-85EC-4485-A7F0-6D72CC62B4E9}" type="pres">
      <dgm:prSet presAssocID="{707984A7-B6E3-49A5-850A-3CB4378DCD56}" presName="tx1" presStyleLbl="revTx" presStyleIdx="2" presStyleCnt="5"/>
      <dgm:spPr/>
    </dgm:pt>
    <dgm:pt modelId="{048F0FB4-5801-44F4-AB16-68E335BD3B7A}" type="pres">
      <dgm:prSet presAssocID="{707984A7-B6E3-49A5-850A-3CB4378DCD56}" presName="vert1" presStyleCnt="0"/>
      <dgm:spPr/>
    </dgm:pt>
    <dgm:pt modelId="{D4057527-6637-491B-945C-973A536437D4}" type="pres">
      <dgm:prSet presAssocID="{FE2492CE-080B-40FB-9E7F-320EB1802578}" presName="thickLine" presStyleLbl="alignNode1" presStyleIdx="3" presStyleCnt="5"/>
      <dgm:spPr/>
    </dgm:pt>
    <dgm:pt modelId="{1DBABF5C-BE48-4307-95D2-E811FBFFA16D}" type="pres">
      <dgm:prSet presAssocID="{FE2492CE-080B-40FB-9E7F-320EB1802578}" presName="horz1" presStyleCnt="0"/>
      <dgm:spPr/>
    </dgm:pt>
    <dgm:pt modelId="{4496DD67-7988-4E3C-A314-58901696CC96}" type="pres">
      <dgm:prSet presAssocID="{FE2492CE-080B-40FB-9E7F-320EB1802578}" presName="tx1" presStyleLbl="revTx" presStyleIdx="3" presStyleCnt="5"/>
      <dgm:spPr/>
    </dgm:pt>
    <dgm:pt modelId="{F1423362-94CB-4167-BC50-FCADB44A4467}" type="pres">
      <dgm:prSet presAssocID="{FE2492CE-080B-40FB-9E7F-320EB1802578}" presName="vert1" presStyleCnt="0"/>
      <dgm:spPr/>
    </dgm:pt>
    <dgm:pt modelId="{DC08B862-F9F0-4EE1-8023-9A96F39F39E8}" type="pres">
      <dgm:prSet presAssocID="{965BF45D-E5D1-4FCF-A21E-C517EE0755CE}" presName="thickLine" presStyleLbl="alignNode1" presStyleIdx="4" presStyleCnt="5"/>
      <dgm:spPr/>
    </dgm:pt>
    <dgm:pt modelId="{8D8E0EA1-AC83-4AA7-AA22-56FE1EC6A3BF}" type="pres">
      <dgm:prSet presAssocID="{965BF45D-E5D1-4FCF-A21E-C517EE0755CE}" presName="horz1" presStyleCnt="0"/>
      <dgm:spPr/>
    </dgm:pt>
    <dgm:pt modelId="{0170761E-B21E-49BE-A0EB-CCA93822A5E8}" type="pres">
      <dgm:prSet presAssocID="{965BF45D-E5D1-4FCF-A21E-C517EE0755CE}" presName="tx1" presStyleLbl="revTx" presStyleIdx="4" presStyleCnt="5"/>
      <dgm:spPr/>
    </dgm:pt>
    <dgm:pt modelId="{C3B07B7D-FE6F-472D-98E5-122B7B84B970}" type="pres">
      <dgm:prSet presAssocID="{965BF45D-E5D1-4FCF-A21E-C517EE0755CE}" presName="vert1" presStyleCnt="0"/>
      <dgm:spPr/>
    </dgm:pt>
  </dgm:ptLst>
  <dgm:cxnLst>
    <dgm:cxn modelId="{C5BCC30F-6D9B-4B50-92BF-26FC7B7F221A}" type="presOf" srcId="{6C9F9938-D53E-4DE0-AFEC-D64E23484289}" destId="{59035A42-5D21-471B-9C21-581DA322F468}" srcOrd="0" destOrd="0" presId="urn:microsoft.com/office/officeart/2008/layout/LinedList"/>
    <dgm:cxn modelId="{CDFD4510-B1A9-4F38-A06B-B15F8330D89A}" srcId="{8DF92865-F800-490B-80D9-C6B46DA89E2B}" destId="{6C9F9938-D53E-4DE0-AFEC-D64E23484289}" srcOrd="0" destOrd="0" parTransId="{A5A5C920-B129-4A94-BB50-43FB711F1C13}" sibTransId="{4113FC6F-5AF7-4B0A-B0C0-AD6A9576FC54}"/>
    <dgm:cxn modelId="{FEF09673-0233-44B8-94CB-DA1665D00C14}" srcId="{8DF92865-F800-490B-80D9-C6B46DA89E2B}" destId="{965BF45D-E5D1-4FCF-A21E-C517EE0755CE}" srcOrd="4" destOrd="0" parTransId="{17DF3416-CF21-4039-B7D2-DD8D7E3049EB}" sibTransId="{C50D070F-3636-4940-84E7-EE04A2408DB3}"/>
    <dgm:cxn modelId="{2B604891-2872-4982-B324-F4939D360F07}" type="presOf" srcId="{707984A7-B6E3-49A5-850A-3CB4378DCD56}" destId="{B8C422D4-85EC-4485-A7F0-6D72CC62B4E9}" srcOrd="0" destOrd="0" presId="urn:microsoft.com/office/officeart/2008/layout/LinedList"/>
    <dgm:cxn modelId="{673EE992-DA95-4684-9EA6-C752B567D70F}" srcId="{8DF92865-F800-490B-80D9-C6B46DA89E2B}" destId="{707984A7-B6E3-49A5-850A-3CB4378DCD56}" srcOrd="2" destOrd="0" parTransId="{079EFDA3-9AE2-4E3F-836B-9492A374F62E}" sibTransId="{D07CC51B-6664-47F1-8E55-08C1A3837F26}"/>
    <dgm:cxn modelId="{EB5B6A9E-C88C-4EBB-BE41-F280292A768D}" srcId="{8DF92865-F800-490B-80D9-C6B46DA89E2B}" destId="{81D5762E-2358-4124-8BFE-BEAB5655D79E}" srcOrd="1" destOrd="0" parTransId="{EE6F6F4A-80CE-421E-8500-7D5A7B4B9EB7}" sibTransId="{053C7543-B16E-4B0B-93F9-1B6A22D70950}"/>
    <dgm:cxn modelId="{5B847FB4-E87E-4A9A-AAB3-867CB5D446C7}" srcId="{8DF92865-F800-490B-80D9-C6B46DA89E2B}" destId="{FE2492CE-080B-40FB-9E7F-320EB1802578}" srcOrd="3" destOrd="0" parTransId="{7D78EAA0-6C38-4012-B0C4-498F99871397}" sibTransId="{9CAFDAAA-DE22-41EE-BC35-CECE13C7DE9D}"/>
    <dgm:cxn modelId="{6E3A8ABC-A747-4B54-B585-266D199A34EB}" type="presOf" srcId="{8DF92865-F800-490B-80D9-C6B46DA89E2B}" destId="{13B8E399-A54B-4571-8589-9329F587DE3C}" srcOrd="0" destOrd="0" presId="urn:microsoft.com/office/officeart/2008/layout/LinedList"/>
    <dgm:cxn modelId="{41A74BC1-3D79-4881-A912-9BA282B97A99}" type="presOf" srcId="{FE2492CE-080B-40FB-9E7F-320EB1802578}" destId="{4496DD67-7988-4E3C-A314-58901696CC96}" srcOrd="0" destOrd="0" presId="urn:microsoft.com/office/officeart/2008/layout/LinedList"/>
    <dgm:cxn modelId="{409AA5E1-074C-4156-8A4D-22869F264B2F}" type="presOf" srcId="{81D5762E-2358-4124-8BFE-BEAB5655D79E}" destId="{A0849713-7140-498F-B323-97275A134A2B}" srcOrd="0" destOrd="0" presId="urn:microsoft.com/office/officeart/2008/layout/LinedList"/>
    <dgm:cxn modelId="{BBEB26EF-DEB8-4786-9B7B-675EE488C3F8}" type="presOf" srcId="{965BF45D-E5D1-4FCF-A21E-C517EE0755CE}" destId="{0170761E-B21E-49BE-A0EB-CCA93822A5E8}" srcOrd="0" destOrd="0" presId="urn:microsoft.com/office/officeart/2008/layout/LinedList"/>
    <dgm:cxn modelId="{C31B2FE8-3F92-44CC-8FBF-21CE45740C12}" type="presParOf" srcId="{13B8E399-A54B-4571-8589-9329F587DE3C}" destId="{DC7FE0A9-3DE1-4A90-91A7-DBD98EB2687F}" srcOrd="0" destOrd="0" presId="urn:microsoft.com/office/officeart/2008/layout/LinedList"/>
    <dgm:cxn modelId="{67DBF443-9B0D-407D-85C1-DD27C7F7CE28}" type="presParOf" srcId="{13B8E399-A54B-4571-8589-9329F587DE3C}" destId="{C57D3D3C-68F2-41F2-B2DE-75E0C494AEAF}" srcOrd="1" destOrd="0" presId="urn:microsoft.com/office/officeart/2008/layout/LinedList"/>
    <dgm:cxn modelId="{499D36DC-32B3-4249-9B06-5D37A90DFE0F}" type="presParOf" srcId="{C57D3D3C-68F2-41F2-B2DE-75E0C494AEAF}" destId="{59035A42-5D21-471B-9C21-581DA322F468}" srcOrd="0" destOrd="0" presId="urn:microsoft.com/office/officeart/2008/layout/LinedList"/>
    <dgm:cxn modelId="{794F0955-9BBA-4876-B5EB-9981AE836D23}" type="presParOf" srcId="{C57D3D3C-68F2-41F2-B2DE-75E0C494AEAF}" destId="{65B8D774-540B-489C-B9F7-6A3CF74AB6EA}" srcOrd="1" destOrd="0" presId="urn:microsoft.com/office/officeart/2008/layout/LinedList"/>
    <dgm:cxn modelId="{1453375B-972E-44F6-92E3-08A57AE31707}" type="presParOf" srcId="{13B8E399-A54B-4571-8589-9329F587DE3C}" destId="{76482DC8-3C18-4FBA-89F7-6831EDE9A1C8}" srcOrd="2" destOrd="0" presId="urn:microsoft.com/office/officeart/2008/layout/LinedList"/>
    <dgm:cxn modelId="{9F7F82B9-7E38-4A18-A811-69D2A3C68E32}" type="presParOf" srcId="{13B8E399-A54B-4571-8589-9329F587DE3C}" destId="{0E334ECA-1401-44AF-8213-C862E80492F8}" srcOrd="3" destOrd="0" presId="urn:microsoft.com/office/officeart/2008/layout/LinedList"/>
    <dgm:cxn modelId="{ABAF233D-3346-49BF-A4F9-9E24CDEA2862}" type="presParOf" srcId="{0E334ECA-1401-44AF-8213-C862E80492F8}" destId="{A0849713-7140-498F-B323-97275A134A2B}" srcOrd="0" destOrd="0" presId="urn:microsoft.com/office/officeart/2008/layout/LinedList"/>
    <dgm:cxn modelId="{AE1103FD-07C8-4C0D-AEAA-7CF14B3F7572}" type="presParOf" srcId="{0E334ECA-1401-44AF-8213-C862E80492F8}" destId="{E4842F20-E087-484E-99CF-D6966E972EA0}" srcOrd="1" destOrd="0" presId="urn:microsoft.com/office/officeart/2008/layout/LinedList"/>
    <dgm:cxn modelId="{12256A10-C64F-47B9-B3C1-59DCC4374F01}" type="presParOf" srcId="{13B8E399-A54B-4571-8589-9329F587DE3C}" destId="{FC2B4CC8-31DA-4388-8F1E-8052BCD0166A}" srcOrd="4" destOrd="0" presId="urn:microsoft.com/office/officeart/2008/layout/LinedList"/>
    <dgm:cxn modelId="{6C5C9555-5501-4458-A5A0-00F529312A4B}" type="presParOf" srcId="{13B8E399-A54B-4571-8589-9329F587DE3C}" destId="{0C081710-B0B5-4515-9DBB-B49A5DA8B11D}" srcOrd="5" destOrd="0" presId="urn:microsoft.com/office/officeart/2008/layout/LinedList"/>
    <dgm:cxn modelId="{DA0F2E49-7D01-4FA6-9ACF-5DDEB580D603}" type="presParOf" srcId="{0C081710-B0B5-4515-9DBB-B49A5DA8B11D}" destId="{B8C422D4-85EC-4485-A7F0-6D72CC62B4E9}" srcOrd="0" destOrd="0" presId="urn:microsoft.com/office/officeart/2008/layout/LinedList"/>
    <dgm:cxn modelId="{82A8E747-60E2-4029-AEF8-5302106B0D56}" type="presParOf" srcId="{0C081710-B0B5-4515-9DBB-B49A5DA8B11D}" destId="{048F0FB4-5801-44F4-AB16-68E335BD3B7A}" srcOrd="1" destOrd="0" presId="urn:microsoft.com/office/officeart/2008/layout/LinedList"/>
    <dgm:cxn modelId="{DFA4DCCB-EF73-433D-971A-0BBDCFC65E53}" type="presParOf" srcId="{13B8E399-A54B-4571-8589-9329F587DE3C}" destId="{D4057527-6637-491B-945C-973A536437D4}" srcOrd="6" destOrd="0" presId="urn:microsoft.com/office/officeart/2008/layout/LinedList"/>
    <dgm:cxn modelId="{C9FDCC26-70E7-4180-8284-6C7985FA43DF}" type="presParOf" srcId="{13B8E399-A54B-4571-8589-9329F587DE3C}" destId="{1DBABF5C-BE48-4307-95D2-E811FBFFA16D}" srcOrd="7" destOrd="0" presId="urn:microsoft.com/office/officeart/2008/layout/LinedList"/>
    <dgm:cxn modelId="{05245291-BF7A-45DC-81BD-BF224AE9043D}" type="presParOf" srcId="{1DBABF5C-BE48-4307-95D2-E811FBFFA16D}" destId="{4496DD67-7988-4E3C-A314-58901696CC96}" srcOrd="0" destOrd="0" presId="urn:microsoft.com/office/officeart/2008/layout/LinedList"/>
    <dgm:cxn modelId="{E7C6A94B-3CCF-4519-9025-6B1A6E3D68A5}" type="presParOf" srcId="{1DBABF5C-BE48-4307-95D2-E811FBFFA16D}" destId="{F1423362-94CB-4167-BC50-FCADB44A4467}" srcOrd="1" destOrd="0" presId="urn:microsoft.com/office/officeart/2008/layout/LinedList"/>
    <dgm:cxn modelId="{91DDCB94-08CA-4B17-8530-F78FBBE35C42}" type="presParOf" srcId="{13B8E399-A54B-4571-8589-9329F587DE3C}" destId="{DC08B862-F9F0-4EE1-8023-9A96F39F39E8}" srcOrd="8" destOrd="0" presId="urn:microsoft.com/office/officeart/2008/layout/LinedList"/>
    <dgm:cxn modelId="{918AEFFF-92CB-4BC4-B18F-2C29BB3BC3D3}" type="presParOf" srcId="{13B8E399-A54B-4571-8589-9329F587DE3C}" destId="{8D8E0EA1-AC83-4AA7-AA22-56FE1EC6A3BF}" srcOrd="9" destOrd="0" presId="urn:microsoft.com/office/officeart/2008/layout/LinedList"/>
    <dgm:cxn modelId="{2E2B1BC4-9394-448B-A099-176DB837B19A}" type="presParOf" srcId="{8D8E0EA1-AC83-4AA7-AA22-56FE1EC6A3BF}" destId="{0170761E-B21E-49BE-A0EB-CCA93822A5E8}" srcOrd="0" destOrd="0" presId="urn:microsoft.com/office/officeart/2008/layout/LinedList"/>
    <dgm:cxn modelId="{2D69B0EF-8B1B-4E1A-87EB-C92455036741}" type="presParOf" srcId="{8D8E0EA1-AC83-4AA7-AA22-56FE1EC6A3BF}" destId="{C3B07B7D-FE6F-472D-98E5-122B7B84B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F92865-F800-490B-80D9-C6B46DA89E2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C9F9938-D53E-4DE0-AFEC-D64E23484289}">
      <dgm:prSet/>
      <dgm:spPr/>
      <dgm:t>
        <a:bodyPr/>
        <a:lstStyle/>
        <a:p>
          <a:r>
            <a:rPr lang="en-US" b="0" dirty="0" err="1"/>
            <a:t>GShare</a:t>
          </a:r>
          <a:r>
            <a:rPr lang="en-US" b="0" dirty="0"/>
            <a:t> - Bhavana Kurra</a:t>
          </a:r>
        </a:p>
      </dgm:t>
    </dgm:pt>
    <dgm:pt modelId="{A5A5C920-B129-4A94-BB50-43FB711F1C13}" type="parTrans" cxnId="{CDFD4510-B1A9-4F38-A06B-B15F8330D89A}">
      <dgm:prSet/>
      <dgm:spPr/>
      <dgm:t>
        <a:bodyPr/>
        <a:lstStyle/>
        <a:p>
          <a:endParaRPr lang="en-US"/>
        </a:p>
      </dgm:t>
    </dgm:pt>
    <dgm:pt modelId="{4113FC6F-5AF7-4B0A-B0C0-AD6A9576FC54}" type="sibTrans" cxnId="{CDFD4510-B1A9-4F38-A06B-B15F8330D89A}">
      <dgm:prSet/>
      <dgm:spPr/>
      <dgm:t>
        <a:bodyPr/>
        <a:lstStyle/>
        <a:p>
          <a:endParaRPr lang="en-US"/>
        </a:p>
      </dgm:t>
    </dgm:pt>
    <dgm:pt modelId="{81D5762E-2358-4124-8BFE-BEAB5655D79E}">
      <dgm:prSet/>
      <dgm:spPr/>
      <dgm:t>
        <a:bodyPr/>
        <a:lstStyle/>
        <a:p>
          <a:r>
            <a:rPr lang="en-US" b="0" dirty="0"/>
            <a:t>Local History based two-level predictor - Teja </a:t>
          </a:r>
          <a:r>
            <a:rPr lang="en-US" b="0" dirty="0" err="1"/>
            <a:t>Sree</a:t>
          </a:r>
          <a:r>
            <a:rPr lang="en-US" b="0" dirty="0"/>
            <a:t> Sai Durga Vallabhaneni</a:t>
          </a:r>
        </a:p>
      </dgm:t>
    </dgm:pt>
    <dgm:pt modelId="{EE6F6F4A-80CE-421E-8500-7D5A7B4B9EB7}" type="parTrans" cxnId="{EB5B6A9E-C88C-4EBB-BE41-F280292A768D}">
      <dgm:prSet/>
      <dgm:spPr/>
      <dgm:t>
        <a:bodyPr/>
        <a:lstStyle/>
        <a:p>
          <a:endParaRPr lang="en-US"/>
        </a:p>
      </dgm:t>
    </dgm:pt>
    <dgm:pt modelId="{053C7543-B16E-4B0B-93F9-1B6A22D70950}" type="sibTrans" cxnId="{EB5B6A9E-C88C-4EBB-BE41-F280292A768D}">
      <dgm:prSet/>
      <dgm:spPr/>
      <dgm:t>
        <a:bodyPr/>
        <a:lstStyle/>
        <a:p>
          <a:endParaRPr lang="en-US"/>
        </a:p>
      </dgm:t>
    </dgm:pt>
    <dgm:pt modelId="{707984A7-B6E3-49A5-850A-3CB4378DCD56}">
      <dgm:prSet/>
      <dgm:spPr/>
      <dgm:t>
        <a:bodyPr/>
        <a:lstStyle/>
        <a:p>
          <a:r>
            <a:rPr lang="en-US" b="0" dirty="0"/>
            <a:t>LTAGE – Rohan </a:t>
          </a:r>
          <a:r>
            <a:rPr lang="en-US" b="0" dirty="0" err="1"/>
            <a:t>Somisetty</a:t>
          </a:r>
          <a:endParaRPr lang="en-US" b="0" dirty="0"/>
        </a:p>
      </dgm:t>
    </dgm:pt>
    <dgm:pt modelId="{079EFDA3-9AE2-4E3F-836B-9492A374F62E}" type="parTrans" cxnId="{673EE992-DA95-4684-9EA6-C752B567D70F}">
      <dgm:prSet/>
      <dgm:spPr/>
      <dgm:t>
        <a:bodyPr/>
        <a:lstStyle/>
        <a:p>
          <a:endParaRPr lang="en-US"/>
        </a:p>
      </dgm:t>
    </dgm:pt>
    <dgm:pt modelId="{D07CC51B-6664-47F1-8E55-08C1A3837F26}" type="sibTrans" cxnId="{673EE992-DA95-4684-9EA6-C752B567D70F}">
      <dgm:prSet/>
      <dgm:spPr/>
      <dgm:t>
        <a:bodyPr/>
        <a:lstStyle/>
        <a:p>
          <a:endParaRPr lang="en-US"/>
        </a:p>
      </dgm:t>
    </dgm:pt>
    <dgm:pt modelId="{FE2492CE-080B-40FB-9E7F-320EB1802578}">
      <dgm:prSet/>
      <dgm:spPr/>
      <dgm:t>
        <a:bodyPr/>
        <a:lstStyle/>
        <a:p>
          <a:r>
            <a:rPr lang="en-US" b="1" dirty="0"/>
            <a:t>ISL-TAGE – Rohith Reddy Venna </a:t>
          </a:r>
        </a:p>
      </dgm:t>
    </dgm:pt>
    <dgm:pt modelId="{7D78EAA0-6C38-4012-B0C4-498F99871397}" type="parTrans" cxnId="{5B847FB4-E87E-4A9A-AAB3-867CB5D446C7}">
      <dgm:prSet/>
      <dgm:spPr/>
      <dgm:t>
        <a:bodyPr/>
        <a:lstStyle/>
        <a:p>
          <a:endParaRPr lang="en-US"/>
        </a:p>
      </dgm:t>
    </dgm:pt>
    <dgm:pt modelId="{9CAFDAAA-DE22-41EE-BC35-CECE13C7DE9D}" type="sibTrans" cxnId="{5B847FB4-E87E-4A9A-AAB3-867CB5D446C7}">
      <dgm:prSet/>
      <dgm:spPr/>
      <dgm:t>
        <a:bodyPr/>
        <a:lstStyle/>
        <a:p>
          <a:endParaRPr lang="en-US"/>
        </a:p>
      </dgm:t>
    </dgm:pt>
    <dgm:pt modelId="{965BF45D-E5D1-4FCF-A21E-C517EE0755CE}">
      <dgm:prSet/>
      <dgm:spPr/>
      <dgm:t>
        <a:bodyPr/>
        <a:lstStyle/>
        <a:p>
          <a:r>
            <a:rPr lang="en-US" dirty="0"/>
            <a:t>Perceptron predictor – </a:t>
          </a:r>
          <a:r>
            <a:rPr lang="en-US" b="0" i="0" u="none" dirty="0" err="1"/>
            <a:t>Vijayasimha</a:t>
          </a:r>
          <a:r>
            <a:rPr lang="en-US" b="0" i="0" u="none" dirty="0"/>
            <a:t> Reddy </a:t>
          </a:r>
          <a:r>
            <a:rPr lang="en-US" b="0" i="0" u="none" dirty="0" err="1"/>
            <a:t>Bheemireddy</a:t>
          </a:r>
          <a:endParaRPr lang="en-US" dirty="0"/>
        </a:p>
      </dgm:t>
    </dgm:pt>
    <dgm:pt modelId="{17DF3416-CF21-4039-B7D2-DD8D7E3049EB}" type="parTrans" cxnId="{FEF09673-0233-44B8-94CB-DA1665D00C14}">
      <dgm:prSet/>
      <dgm:spPr/>
      <dgm:t>
        <a:bodyPr/>
        <a:lstStyle/>
        <a:p>
          <a:endParaRPr lang="en-US"/>
        </a:p>
      </dgm:t>
    </dgm:pt>
    <dgm:pt modelId="{C50D070F-3636-4940-84E7-EE04A2408DB3}" type="sibTrans" cxnId="{FEF09673-0233-44B8-94CB-DA1665D00C14}">
      <dgm:prSet/>
      <dgm:spPr/>
      <dgm:t>
        <a:bodyPr/>
        <a:lstStyle/>
        <a:p>
          <a:endParaRPr lang="en-US"/>
        </a:p>
      </dgm:t>
    </dgm:pt>
    <dgm:pt modelId="{13B8E399-A54B-4571-8589-9329F587DE3C}" type="pres">
      <dgm:prSet presAssocID="{8DF92865-F800-490B-80D9-C6B46DA89E2B}" presName="vert0" presStyleCnt="0">
        <dgm:presLayoutVars>
          <dgm:dir/>
          <dgm:animOne val="branch"/>
          <dgm:animLvl val="lvl"/>
        </dgm:presLayoutVars>
      </dgm:prSet>
      <dgm:spPr/>
    </dgm:pt>
    <dgm:pt modelId="{DC7FE0A9-3DE1-4A90-91A7-DBD98EB2687F}" type="pres">
      <dgm:prSet presAssocID="{6C9F9938-D53E-4DE0-AFEC-D64E23484289}" presName="thickLine" presStyleLbl="alignNode1" presStyleIdx="0" presStyleCnt="5"/>
      <dgm:spPr/>
    </dgm:pt>
    <dgm:pt modelId="{C57D3D3C-68F2-41F2-B2DE-75E0C494AEAF}" type="pres">
      <dgm:prSet presAssocID="{6C9F9938-D53E-4DE0-AFEC-D64E23484289}" presName="horz1" presStyleCnt="0"/>
      <dgm:spPr/>
    </dgm:pt>
    <dgm:pt modelId="{59035A42-5D21-471B-9C21-581DA322F468}" type="pres">
      <dgm:prSet presAssocID="{6C9F9938-D53E-4DE0-AFEC-D64E23484289}" presName="tx1" presStyleLbl="revTx" presStyleIdx="0" presStyleCnt="5"/>
      <dgm:spPr/>
    </dgm:pt>
    <dgm:pt modelId="{65B8D774-540B-489C-B9F7-6A3CF74AB6EA}" type="pres">
      <dgm:prSet presAssocID="{6C9F9938-D53E-4DE0-AFEC-D64E23484289}" presName="vert1" presStyleCnt="0"/>
      <dgm:spPr/>
    </dgm:pt>
    <dgm:pt modelId="{76482DC8-3C18-4FBA-89F7-6831EDE9A1C8}" type="pres">
      <dgm:prSet presAssocID="{81D5762E-2358-4124-8BFE-BEAB5655D79E}" presName="thickLine" presStyleLbl="alignNode1" presStyleIdx="1" presStyleCnt="5"/>
      <dgm:spPr/>
    </dgm:pt>
    <dgm:pt modelId="{0E334ECA-1401-44AF-8213-C862E80492F8}" type="pres">
      <dgm:prSet presAssocID="{81D5762E-2358-4124-8BFE-BEAB5655D79E}" presName="horz1" presStyleCnt="0"/>
      <dgm:spPr/>
    </dgm:pt>
    <dgm:pt modelId="{A0849713-7140-498F-B323-97275A134A2B}" type="pres">
      <dgm:prSet presAssocID="{81D5762E-2358-4124-8BFE-BEAB5655D79E}" presName="tx1" presStyleLbl="revTx" presStyleIdx="1" presStyleCnt="5"/>
      <dgm:spPr/>
    </dgm:pt>
    <dgm:pt modelId="{E4842F20-E087-484E-99CF-D6966E972EA0}" type="pres">
      <dgm:prSet presAssocID="{81D5762E-2358-4124-8BFE-BEAB5655D79E}" presName="vert1" presStyleCnt="0"/>
      <dgm:spPr/>
    </dgm:pt>
    <dgm:pt modelId="{FC2B4CC8-31DA-4388-8F1E-8052BCD0166A}" type="pres">
      <dgm:prSet presAssocID="{707984A7-B6E3-49A5-850A-3CB4378DCD56}" presName="thickLine" presStyleLbl="alignNode1" presStyleIdx="2" presStyleCnt="5"/>
      <dgm:spPr/>
    </dgm:pt>
    <dgm:pt modelId="{0C081710-B0B5-4515-9DBB-B49A5DA8B11D}" type="pres">
      <dgm:prSet presAssocID="{707984A7-B6E3-49A5-850A-3CB4378DCD56}" presName="horz1" presStyleCnt="0"/>
      <dgm:spPr/>
    </dgm:pt>
    <dgm:pt modelId="{B8C422D4-85EC-4485-A7F0-6D72CC62B4E9}" type="pres">
      <dgm:prSet presAssocID="{707984A7-B6E3-49A5-850A-3CB4378DCD56}" presName="tx1" presStyleLbl="revTx" presStyleIdx="2" presStyleCnt="5"/>
      <dgm:spPr/>
    </dgm:pt>
    <dgm:pt modelId="{048F0FB4-5801-44F4-AB16-68E335BD3B7A}" type="pres">
      <dgm:prSet presAssocID="{707984A7-B6E3-49A5-850A-3CB4378DCD56}" presName="vert1" presStyleCnt="0"/>
      <dgm:spPr/>
    </dgm:pt>
    <dgm:pt modelId="{D4057527-6637-491B-945C-973A536437D4}" type="pres">
      <dgm:prSet presAssocID="{FE2492CE-080B-40FB-9E7F-320EB1802578}" presName="thickLine" presStyleLbl="alignNode1" presStyleIdx="3" presStyleCnt="5"/>
      <dgm:spPr/>
    </dgm:pt>
    <dgm:pt modelId="{1DBABF5C-BE48-4307-95D2-E811FBFFA16D}" type="pres">
      <dgm:prSet presAssocID="{FE2492CE-080B-40FB-9E7F-320EB1802578}" presName="horz1" presStyleCnt="0"/>
      <dgm:spPr/>
    </dgm:pt>
    <dgm:pt modelId="{4496DD67-7988-4E3C-A314-58901696CC96}" type="pres">
      <dgm:prSet presAssocID="{FE2492CE-080B-40FB-9E7F-320EB1802578}" presName="tx1" presStyleLbl="revTx" presStyleIdx="3" presStyleCnt="5"/>
      <dgm:spPr/>
    </dgm:pt>
    <dgm:pt modelId="{F1423362-94CB-4167-BC50-FCADB44A4467}" type="pres">
      <dgm:prSet presAssocID="{FE2492CE-080B-40FB-9E7F-320EB1802578}" presName="vert1" presStyleCnt="0"/>
      <dgm:spPr/>
    </dgm:pt>
    <dgm:pt modelId="{DC08B862-F9F0-4EE1-8023-9A96F39F39E8}" type="pres">
      <dgm:prSet presAssocID="{965BF45D-E5D1-4FCF-A21E-C517EE0755CE}" presName="thickLine" presStyleLbl="alignNode1" presStyleIdx="4" presStyleCnt="5"/>
      <dgm:spPr/>
    </dgm:pt>
    <dgm:pt modelId="{8D8E0EA1-AC83-4AA7-AA22-56FE1EC6A3BF}" type="pres">
      <dgm:prSet presAssocID="{965BF45D-E5D1-4FCF-A21E-C517EE0755CE}" presName="horz1" presStyleCnt="0"/>
      <dgm:spPr/>
    </dgm:pt>
    <dgm:pt modelId="{0170761E-B21E-49BE-A0EB-CCA93822A5E8}" type="pres">
      <dgm:prSet presAssocID="{965BF45D-E5D1-4FCF-A21E-C517EE0755CE}" presName="tx1" presStyleLbl="revTx" presStyleIdx="4" presStyleCnt="5"/>
      <dgm:spPr/>
    </dgm:pt>
    <dgm:pt modelId="{C3B07B7D-FE6F-472D-98E5-122B7B84B970}" type="pres">
      <dgm:prSet presAssocID="{965BF45D-E5D1-4FCF-A21E-C517EE0755CE}" presName="vert1" presStyleCnt="0"/>
      <dgm:spPr/>
    </dgm:pt>
  </dgm:ptLst>
  <dgm:cxnLst>
    <dgm:cxn modelId="{C5BCC30F-6D9B-4B50-92BF-26FC7B7F221A}" type="presOf" srcId="{6C9F9938-D53E-4DE0-AFEC-D64E23484289}" destId="{59035A42-5D21-471B-9C21-581DA322F468}" srcOrd="0" destOrd="0" presId="urn:microsoft.com/office/officeart/2008/layout/LinedList"/>
    <dgm:cxn modelId="{CDFD4510-B1A9-4F38-A06B-B15F8330D89A}" srcId="{8DF92865-F800-490B-80D9-C6B46DA89E2B}" destId="{6C9F9938-D53E-4DE0-AFEC-D64E23484289}" srcOrd="0" destOrd="0" parTransId="{A5A5C920-B129-4A94-BB50-43FB711F1C13}" sibTransId="{4113FC6F-5AF7-4B0A-B0C0-AD6A9576FC54}"/>
    <dgm:cxn modelId="{FEF09673-0233-44B8-94CB-DA1665D00C14}" srcId="{8DF92865-F800-490B-80D9-C6B46DA89E2B}" destId="{965BF45D-E5D1-4FCF-A21E-C517EE0755CE}" srcOrd="4" destOrd="0" parTransId="{17DF3416-CF21-4039-B7D2-DD8D7E3049EB}" sibTransId="{C50D070F-3636-4940-84E7-EE04A2408DB3}"/>
    <dgm:cxn modelId="{2B604891-2872-4982-B324-F4939D360F07}" type="presOf" srcId="{707984A7-B6E3-49A5-850A-3CB4378DCD56}" destId="{B8C422D4-85EC-4485-A7F0-6D72CC62B4E9}" srcOrd="0" destOrd="0" presId="urn:microsoft.com/office/officeart/2008/layout/LinedList"/>
    <dgm:cxn modelId="{673EE992-DA95-4684-9EA6-C752B567D70F}" srcId="{8DF92865-F800-490B-80D9-C6B46DA89E2B}" destId="{707984A7-B6E3-49A5-850A-3CB4378DCD56}" srcOrd="2" destOrd="0" parTransId="{079EFDA3-9AE2-4E3F-836B-9492A374F62E}" sibTransId="{D07CC51B-6664-47F1-8E55-08C1A3837F26}"/>
    <dgm:cxn modelId="{EB5B6A9E-C88C-4EBB-BE41-F280292A768D}" srcId="{8DF92865-F800-490B-80D9-C6B46DA89E2B}" destId="{81D5762E-2358-4124-8BFE-BEAB5655D79E}" srcOrd="1" destOrd="0" parTransId="{EE6F6F4A-80CE-421E-8500-7D5A7B4B9EB7}" sibTransId="{053C7543-B16E-4B0B-93F9-1B6A22D70950}"/>
    <dgm:cxn modelId="{5B847FB4-E87E-4A9A-AAB3-867CB5D446C7}" srcId="{8DF92865-F800-490B-80D9-C6B46DA89E2B}" destId="{FE2492CE-080B-40FB-9E7F-320EB1802578}" srcOrd="3" destOrd="0" parTransId="{7D78EAA0-6C38-4012-B0C4-498F99871397}" sibTransId="{9CAFDAAA-DE22-41EE-BC35-CECE13C7DE9D}"/>
    <dgm:cxn modelId="{6E3A8ABC-A747-4B54-B585-266D199A34EB}" type="presOf" srcId="{8DF92865-F800-490B-80D9-C6B46DA89E2B}" destId="{13B8E399-A54B-4571-8589-9329F587DE3C}" srcOrd="0" destOrd="0" presId="urn:microsoft.com/office/officeart/2008/layout/LinedList"/>
    <dgm:cxn modelId="{41A74BC1-3D79-4881-A912-9BA282B97A99}" type="presOf" srcId="{FE2492CE-080B-40FB-9E7F-320EB1802578}" destId="{4496DD67-7988-4E3C-A314-58901696CC96}" srcOrd="0" destOrd="0" presId="urn:microsoft.com/office/officeart/2008/layout/LinedList"/>
    <dgm:cxn modelId="{409AA5E1-074C-4156-8A4D-22869F264B2F}" type="presOf" srcId="{81D5762E-2358-4124-8BFE-BEAB5655D79E}" destId="{A0849713-7140-498F-B323-97275A134A2B}" srcOrd="0" destOrd="0" presId="urn:microsoft.com/office/officeart/2008/layout/LinedList"/>
    <dgm:cxn modelId="{BBEB26EF-DEB8-4786-9B7B-675EE488C3F8}" type="presOf" srcId="{965BF45D-E5D1-4FCF-A21E-C517EE0755CE}" destId="{0170761E-B21E-49BE-A0EB-CCA93822A5E8}" srcOrd="0" destOrd="0" presId="urn:microsoft.com/office/officeart/2008/layout/LinedList"/>
    <dgm:cxn modelId="{C31B2FE8-3F92-44CC-8FBF-21CE45740C12}" type="presParOf" srcId="{13B8E399-A54B-4571-8589-9329F587DE3C}" destId="{DC7FE0A9-3DE1-4A90-91A7-DBD98EB2687F}" srcOrd="0" destOrd="0" presId="urn:microsoft.com/office/officeart/2008/layout/LinedList"/>
    <dgm:cxn modelId="{67DBF443-9B0D-407D-85C1-DD27C7F7CE28}" type="presParOf" srcId="{13B8E399-A54B-4571-8589-9329F587DE3C}" destId="{C57D3D3C-68F2-41F2-B2DE-75E0C494AEAF}" srcOrd="1" destOrd="0" presId="urn:microsoft.com/office/officeart/2008/layout/LinedList"/>
    <dgm:cxn modelId="{499D36DC-32B3-4249-9B06-5D37A90DFE0F}" type="presParOf" srcId="{C57D3D3C-68F2-41F2-B2DE-75E0C494AEAF}" destId="{59035A42-5D21-471B-9C21-581DA322F468}" srcOrd="0" destOrd="0" presId="urn:microsoft.com/office/officeart/2008/layout/LinedList"/>
    <dgm:cxn modelId="{794F0955-9BBA-4876-B5EB-9981AE836D23}" type="presParOf" srcId="{C57D3D3C-68F2-41F2-B2DE-75E0C494AEAF}" destId="{65B8D774-540B-489C-B9F7-6A3CF74AB6EA}" srcOrd="1" destOrd="0" presId="urn:microsoft.com/office/officeart/2008/layout/LinedList"/>
    <dgm:cxn modelId="{1453375B-972E-44F6-92E3-08A57AE31707}" type="presParOf" srcId="{13B8E399-A54B-4571-8589-9329F587DE3C}" destId="{76482DC8-3C18-4FBA-89F7-6831EDE9A1C8}" srcOrd="2" destOrd="0" presId="urn:microsoft.com/office/officeart/2008/layout/LinedList"/>
    <dgm:cxn modelId="{9F7F82B9-7E38-4A18-A811-69D2A3C68E32}" type="presParOf" srcId="{13B8E399-A54B-4571-8589-9329F587DE3C}" destId="{0E334ECA-1401-44AF-8213-C862E80492F8}" srcOrd="3" destOrd="0" presId="urn:microsoft.com/office/officeart/2008/layout/LinedList"/>
    <dgm:cxn modelId="{ABAF233D-3346-49BF-A4F9-9E24CDEA2862}" type="presParOf" srcId="{0E334ECA-1401-44AF-8213-C862E80492F8}" destId="{A0849713-7140-498F-B323-97275A134A2B}" srcOrd="0" destOrd="0" presId="urn:microsoft.com/office/officeart/2008/layout/LinedList"/>
    <dgm:cxn modelId="{AE1103FD-07C8-4C0D-AEAA-7CF14B3F7572}" type="presParOf" srcId="{0E334ECA-1401-44AF-8213-C862E80492F8}" destId="{E4842F20-E087-484E-99CF-D6966E972EA0}" srcOrd="1" destOrd="0" presId="urn:microsoft.com/office/officeart/2008/layout/LinedList"/>
    <dgm:cxn modelId="{12256A10-C64F-47B9-B3C1-59DCC4374F01}" type="presParOf" srcId="{13B8E399-A54B-4571-8589-9329F587DE3C}" destId="{FC2B4CC8-31DA-4388-8F1E-8052BCD0166A}" srcOrd="4" destOrd="0" presId="urn:microsoft.com/office/officeart/2008/layout/LinedList"/>
    <dgm:cxn modelId="{6C5C9555-5501-4458-A5A0-00F529312A4B}" type="presParOf" srcId="{13B8E399-A54B-4571-8589-9329F587DE3C}" destId="{0C081710-B0B5-4515-9DBB-B49A5DA8B11D}" srcOrd="5" destOrd="0" presId="urn:microsoft.com/office/officeart/2008/layout/LinedList"/>
    <dgm:cxn modelId="{DA0F2E49-7D01-4FA6-9ACF-5DDEB580D603}" type="presParOf" srcId="{0C081710-B0B5-4515-9DBB-B49A5DA8B11D}" destId="{B8C422D4-85EC-4485-A7F0-6D72CC62B4E9}" srcOrd="0" destOrd="0" presId="urn:microsoft.com/office/officeart/2008/layout/LinedList"/>
    <dgm:cxn modelId="{82A8E747-60E2-4029-AEF8-5302106B0D56}" type="presParOf" srcId="{0C081710-B0B5-4515-9DBB-B49A5DA8B11D}" destId="{048F0FB4-5801-44F4-AB16-68E335BD3B7A}" srcOrd="1" destOrd="0" presId="urn:microsoft.com/office/officeart/2008/layout/LinedList"/>
    <dgm:cxn modelId="{DFA4DCCB-EF73-433D-971A-0BBDCFC65E53}" type="presParOf" srcId="{13B8E399-A54B-4571-8589-9329F587DE3C}" destId="{D4057527-6637-491B-945C-973A536437D4}" srcOrd="6" destOrd="0" presId="urn:microsoft.com/office/officeart/2008/layout/LinedList"/>
    <dgm:cxn modelId="{C9FDCC26-70E7-4180-8284-6C7985FA43DF}" type="presParOf" srcId="{13B8E399-A54B-4571-8589-9329F587DE3C}" destId="{1DBABF5C-BE48-4307-95D2-E811FBFFA16D}" srcOrd="7" destOrd="0" presId="urn:microsoft.com/office/officeart/2008/layout/LinedList"/>
    <dgm:cxn modelId="{05245291-BF7A-45DC-81BD-BF224AE9043D}" type="presParOf" srcId="{1DBABF5C-BE48-4307-95D2-E811FBFFA16D}" destId="{4496DD67-7988-4E3C-A314-58901696CC96}" srcOrd="0" destOrd="0" presId="urn:microsoft.com/office/officeart/2008/layout/LinedList"/>
    <dgm:cxn modelId="{E7C6A94B-3CCF-4519-9025-6B1A6E3D68A5}" type="presParOf" srcId="{1DBABF5C-BE48-4307-95D2-E811FBFFA16D}" destId="{F1423362-94CB-4167-BC50-FCADB44A4467}" srcOrd="1" destOrd="0" presId="urn:microsoft.com/office/officeart/2008/layout/LinedList"/>
    <dgm:cxn modelId="{91DDCB94-08CA-4B17-8530-F78FBBE35C42}" type="presParOf" srcId="{13B8E399-A54B-4571-8589-9329F587DE3C}" destId="{DC08B862-F9F0-4EE1-8023-9A96F39F39E8}" srcOrd="8" destOrd="0" presId="urn:microsoft.com/office/officeart/2008/layout/LinedList"/>
    <dgm:cxn modelId="{918AEFFF-92CB-4BC4-B18F-2C29BB3BC3D3}" type="presParOf" srcId="{13B8E399-A54B-4571-8589-9329F587DE3C}" destId="{8D8E0EA1-AC83-4AA7-AA22-56FE1EC6A3BF}" srcOrd="9" destOrd="0" presId="urn:microsoft.com/office/officeart/2008/layout/LinedList"/>
    <dgm:cxn modelId="{2E2B1BC4-9394-448B-A099-176DB837B19A}" type="presParOf" srcId="{8D8E0EA1-AC83-4AA7-AA22-56FE1EC6A3BF}" destId="{0170761E-B21E-49BE-A0EB-CCA93822A5E8}" srcOrd="0" destOrd="0" presId="urn:microsoft.com/office/officeart/2008/layout/LinedList"/>
    <dgm:cxn modelId="{2D69B0EF-8B1B-4E1A-87EB-C92455036741}" type="presParOf" srcId="{8D8E0EA1-AC83-4AA7-AA22-56FE1EC6A3BF}" destId="{C3B07B7D-FE6F-472D-98E5-122B7B84B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F92865-F800-490B-80D9-C6B46DA89E2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C9F9938-D53E-4DE0-AFEC-D64E23484289}">
      <dgm:prSet/>
      <dgm:spPr/>
      <dgm:t>
        <a:bodyPr/>
        <a:lstStyle/>
        <a:p>
          <a:r>
            <a:rPr lang="en-US" b="0" dirty="0" err="1"/>
            <a:t>GShare</a:t>
          </a:r>
          <a:r>
            <a:rPr lang="en-US" b="0" dirty="0"/>
            <a:t> - Bhavana Kurra</a:t>
          </a:r>
        </a:p>
      </dgm:t>
    </dgm:pt>
    <dgm:pt modelId="{A5A5C920-B129-4A94-BB50-43FB711F1C13}" type="parTrans" cxnId="{CDFD4510-B1A9-4F38-A06B-B15F8330D89A}">
      <dgm:prSet/>
      <dgm:spPr/>
      <dgm:t>
        <a:bodyPr/>
        <a:lstStyle/>
        <a:p>
          <a:endParaRPr lang="en-US"/>
        </a:p>
      </dgm:t>
    </dgm:pt>
    <dgm:pt modelId="{4113FC6F-5AF7-4B0A-B0C0-AD6A9576FC54}" type="sibTrans" cxnId="{CDFD4510-B1A9-4F38-A06B-B15F8330D89A}">
      <dgm:prSet/>
      <dgm:spPr/>
      <dgm:t>
        <a:bodyPr/>
        <a:lstStyle/>
        <a:p>
          <a:endParaRPr lang="en-US"/>
        </a:p>
      </dgm:t>
    </dgm:pt>
    <dgm:pt modelId="{81D5762E-2358-4124-8BFE-BEAB5655D79E}">
      <dgm:prSet/>
      <dgm:spPr/>
      <dgm:t>
        <a:bodyPr/>
        <a:lstStyle/>
        <a:p>
          <a:r>
            <a:rPr lang="en-US" b="0" dirty="0"/>
            <a:t>Local History based two-level predictor - Teja </a:t>
          </a:r>
          <a:r>
            <a:rPr lang="en-US" b="0" dirty="0" err="1"/>
            <a:t>Sree</a:t>
          </a:r>
          <a:r>
            <a:rPr lang="en-US" b="0" dirty="0"/>
            <a:t> Sai Durga Vallabhaneni</a:t>
          </a:r>
        </a:p>
      </dgm:t>
    </dgm:pt>
    <dgm:pt modelId="{EE6F6F4A-80CE-421E-8500-7D5A7B4B9EB7}" type="parTrans" cxnId="{EB5B6A9E-C88C-4EBB-BE41-F280292A768D}">
      <dgm:prSet/>
      <dgm:spPr/>
      <dgm:t>
        <a:bodyPr/>
        <a:lstStyle/>
        <a:p>
          <a:endParaRPr lang="en-US"/>
        </a:p>
      </dgm:t>
    </dgm:pt>
    <dgm:pt modelId="{053C7543-B16E-4B0B-93F9-1B6A22D70950}" type="sibTrans" cxnId="{EB5B6A9E-C88C-4EBB-BE41-F280292A768D}">
      <dgm:prSet/>
      <dgm:spPr/>
      <dgm:t>
        <a:bodyPr/>
        <a:lstStyle/>
        <a:p>
          <a:endParaRPr lang="en-US"/>
        </a:p>
      </dgm:t>
    </dgm:pt>
    <dgm:pt modelId="{707984A7-B6E3-49A5-850A-3CB4378DCD56}">
      <dgm:prSet/>
      <dgm:spPr/>
      <dgm:t>
        <a:bodyPr/>
        <a:lstStyle/>
        <a:p>
          <a:r>
            <a:rPr lang="en-US" dirty="0"/>
            <a:t>LTAGE – Rohan </a:t>
          </a:r>
          <a:r>
            <a:rPr lang="en-US" dirty="0" err="1"/>
            <a:t>Somisetty</a:t>
          </a:r>
          <a:endParaRPr lang="en-US" dirty="0"/>
        </a:p>
      </dgm:t>
    </dgm:pt>
    <dgm:pt modelId="{079EFDA3-9AE2-4E3F-836B-9492A374F62E}" type="parTrans" cxnId="{673EE992-DA95-4684-9EA6-C752B567D70F}">
      <dgm:prSet/>
      <dgm:spPr/>
      <dgm:t>
        <a:bodyPr/>
        <a:lstStyle/>
        <a:p>
          <a:endParaRPr lang="en-US"/>
        </a:p>
      </dgm:t>
    </dgm:pt>
    <dgm:pt modelId="{D07CC51B-6664-47F1-8E55-08C1A3837F26}" type="sibTrans" cxnId="{673EE992-DA95-4684-9EA6-C752B567D70F}">
      <dgm:prSet/>
      <dgm:spPr/>
      <dgm:t>
        <a:bodyPr/>
        <a:lstStyle/>
        <a:p>
          <a:endParaRPr lang="en-US"/>
        </a:p>
      </dgm:t>
    </dgm:pt>
    <dgm:pt modelId="{FE2492CE-080B-40FB-9E7F-320EB1802578}">
      <dgm:prSet/>
      <dgm:spPr/>
      <dgm:t>
        <a:bodyPr/>
        <a:lstStyle/>
        <a:p>
          <a:r>
            <a:rPr lang="en-US" b="0" dirty="0"/>
            <a:t>ISL-TAGE – Rohith Reddy Venna </a:t>
          </a:r>
        </a:p>
      </dgm:t>
    </dgm:pt>
    <dgm:pt modelId="{7D78EAA0-6C38-4012-B0C4-498F99871397}" type="parTrans" cxnId="{5B847FB4-E87E-4A9A-AAB3-867CB5D446C7}">
      <dgm:prSet/>
      <dgm:spPr/>
      <dgm:t>
        <a:bodyPr/>
        <a:lstStyle/>
        <a:p>
          <a:endParaRPr lang="en-US"/>
        </a:p>
      </dgm:t>
    </dgm:pt>
    <dgm:pt modelId="{9CAFDAAA-DE22-41EE-BC35-CECE13C7DE9D}" type="sibTrans" cxnId="{5B847FB4-E87E-4A9A-AAB3-867CB5D446C7}">
      <dgm:prSet/>
      <dgm:spPr/>
      <dgm:t>
        <a:bodyPr/>
        <a:lstStyle/>
        <a:p>
          <a:endParaRPr lang="en-US"/>
        </a:p>
      </dgm:t>
    </dgm:pt>
    <dgm:pt modelId="{965BF45D-E5D1-4FCF-A21E-C517EE0755CE}">
      <dgm:prSet/>
      <dgm:spPr/>
      <dgm:t>
        <a:bodyPr/>
        <a:lstStyle/>
        <a:p>
          <a:r>
            <a:rPr lang="en-US" b="1" dirty="0"/>
            <a:t>Perceptron predictor – </a:t>
          </a:r>
          <a:r>
            <a:rPr lang="en-US" b="1" i="0" u="none" dirty="0" err="1"/>
            <a:t>Vijayasimha</a:t>
          </a:r>
          <a:r>
            <a:rPr lang="en-US" b="1" i="0" u="none" dirty="0"/>
            <a:t> Reddy </a:t>
          </a:r>
          <a:r>
            <a:rPr lang="en-US" b="1" i="0" u="none" dirty="0" err="1"/>
            <a:t>Bheemireddy</a:t>
          </a:r>
          <a:endParaRPr lang="en-US" b="1" dirty="0"/>
        </a:p>
      </dgm:t>
    </dgm:pt>
    <dgm:pt modelId="{17DF3416-CF21-4039-B7D2-DD8D7E3049EB}" type="parTrans" cxnId="{FEF09673-0233-44B8-94CB-DA1665D00C14}">
      <dgm:prSet/>
      <dgm:spPr/>
      <dgm:t>
        <a:bodyPr/>
        <a:lstStyle/>
        <a:p>
          <a:endParaRPr lang="en-US"/>
        </a:p>
      </dgm:t>
    </dgm:pt>
    <dgm:pt modelId="{C50D070F-3636-4940-84E7-EE04A2408DB3}" type="sibTrans" cxnId="{FEF09673-0233-44B8-94CB-DA1665D00C14}">
      <dgm:prSet/>
      <dgm:spPr/>
      <dgm:t>
        <a:bodyPr/>
        <a:lstStyle/>
        <a:p>
          <a:endParaRPr lang="en-US"/>
        </a:p>
      </dgm:t>
    </dgm:pt>
    <dgm:pt modelId="{13B8E399-A54B-4571-8589-9329F587DE3C}" type="pres">
      <dgm:prSet presAssocID="{8DF92865-F800-490B-80D9-C6B46DA89E2B}" presName="vert0" presStyleCnt="0">
        <dgm:presLayoutVars>
          <dgm:dir/>
          <dgm:animOne val="branch"/>
          <dgm:animLvl val="lvl"/>
        </dgm:presLayoutVars>
      </dgm:prSet>
      <dgm:spPr/>
    </dgm:pt>
    <dgm:pt modelId="{DC7FE0A9-3DE1-4A90-91A7-DBD98EB2687F}" type="pres">
      <dgm:prSet presAssocID="{6C9F9938-D53E-4DE0-AFEC-D64E23484289}" presName="thickLine" presStyleLbl="alignNode1" presStyleIdx="0" presStyleCnt="5"/>
      <dgm:spPr/>
    </dgm:pt>
    <dgm:pt modelId="{C57D3D3C-68F2-41F2-B2DE-75E0C494AEAF}" type="pres">
      <dgm:prSet presAssocID="{6C9F9938-D53E-4DE0-AFEC-D64E23484289}" presName="horz1" presStyleCnt="0"/>
      <dgm:spPr/>
    </dgm:pt>
    <dgm:pt modelId="{59035A42-5D21-471B-9C21-581DA322F468}" type="pres">
      <dgm:prSet presAssocID="{6C9F9938-D53E-4DE0-AFEC-D64E23484289}" presName="tx1" presStyleLbl="revTx" presStyleIdx="0" presStyleCnt="5"/>
      <dgm:spPr/>
    </dgm:pt>
    <dgm:pt modelId="{65B8D774-540B-489C-B9F7-6A3CF74AB6EA}" type="pres">
      <dgm:prSet presAssocID="{6C9F9938-D53E-4DE0-AFEC-D64E23484289}" presName="vert1" presStyleCnt="0"/>
      <dgm:spPr/>
    </dgm:pt>
    <dgm:pt modelId="{76482DC8-3C18-4FBA-89F7-6831EDE9A1C8}" type="pres">
      <dgm:prSet presAssocID="{81D5762E-2358-4124-8BFE-BEAB5655D79E}" presName="thickLine" presStyleLbl="alignNode1" presStyleIdx="1" presStyleCnt="5"/>
      <dgm:spPr/>
    </dgm:pt>
    <dgm:pt modelId="{0E334ECA-1401-44AF-8213-C862E80492F8}" type="pres">
      <dgm:prSet presAssocID="{81D5762E-2358-4124-8BFE-BEAB5655D79E}" presName="horz1" presStyleCnt="0"/>
      <dgm:spPr/>
    </dgm:pt>
    <dgm:pt modelId="{A0849713-7140-498F-B323-97275A134A2B}" type="pres">
      <dgm:prSet presAssocID="{81D5762E-2358-4124-8BFE-BEAB5655D79E}" presName="tx1" presStyleLbl="revTx" presStyleIdx="1" presStyleCnt="5"/>
      <dgm:spPr/>
    </dgm:pt>
    <dgm:pt modelId="{E4842F20-E087-484E-99CF-D6966E972EA0}" type="pres">
      <dgm:prSet presAssocID="{81D5762E-2358-4124-8BFE-BEAB5655D79E}" presName="vert1" presStyleCnt="0"/>
      <dgm:spPr/>
    </dgm:pt>
    <dgm:pt modelId="{FC2B4CC8-31DA-4388-8F1E-8052BCD0166A}" type="pres">
      <dgm:prSet presAssocID="{707984A7-B6E3-49A5-850A-3CB4378DCD56}" presName="thickLine" presStyleLbl="alignNode1" presStyleIdx="2" presStyleCnt="5"/>
      <dgm:spPr/>
    </dgm:pt>
    <dgm:pt modelId="{0C081710-B0B5-4515-9DBB-B49A5DA8B11D}" type="pres">
      <dgm:prSet presAssocID="{707984A7-B6E3-49A5-850A-3CB4378DCD56}" presName="horz1" presStyleCnt="0"/>
      <dgm:spPr/>
    </dgm:pt>
    <dgm:pt modelId="{B8C422D4-85EC-4485-A7F0-6D72CC62B4E9}" type="pres">
      <dgm:prSet presAssocID="{707984A7-B6E3-49A5-850A-3CB4378DCD56}" presName="tx1" presStyleLbl="revTx" presStyleIdx="2" presStyleCnt="5"/>
      <dgm:spPr/>
    </dgm:pt>
    <dgm:pt modelId="{048F0FB4-5801-44F4-AB16-68E335BD3B7A}" type="pres">
      <dgm:prSet presAssocID="{707984A7-B6E3-49A5-850A-3CB4378DCD56}" presName="vert1" presStyleCnt="0"/>
      <dgm:spPr/>
    </dgm:pt>
    <dgm:pt modelId="{D4057527-6637-491B-945C-973A536437D4}" type="pres">
      <dgm:prSet presAssocID="{FE2492CE-080B-40FB-9E7F-320EB1802578}" presName="thickLine" presStyleLbl="alignNode1" presStyleIdx="3" presStyleCnt="5"/>
      <dgm:spPr/>
    </dgm:pt>
    <dgm:pt modelId="{1DBABF5C-BE48-4307-95D2-E811FBFFA16D}" type="pres">
      <dgm:prSet presAssocID="{FE2492CE-080B-40FB-9E7F-320EB1802578}" presName="horz1" presStyleCnt="0"/>
      <dgm:spPr/>
    </dgm:pt>
    <dgm:pt modelId="{4496DD67-7988-4E3C-A314-58901696CC96}" type="pres">
      <dgm:prSet presAssocID="{FE2492CE-080B-40FB-9E7F-320EB1802578}" presName="tx1" presStyleLbl="revTx" presStyleIdx="3" presStyleCnt="5"/>
      <dgm:spPr/>
    </dgm:pt>
    <dgm:pt modelId="{F1423362-94CB-4167-BC50-FCADB44A4467}" type="pres">
      <dgm:prSet presAssocID="{FE2492CE-080B-40FB-9E7F-320EB1802578}" presName="vert1" presStyleCnt="0"/>
      <dgm:spPr/>
    </dgm:pt>
    <dgm:pt modelId="{DC08B862-F9F0-4EE1-8023-9A96F39F39E8}" type="pres">
      <dgm:prSet presAssocID="{965BF45D-E5D1-4FCF-A21E-C517EE0755CE}" presName="thickLine" presStyleLbl="alignNode1" presStyleIdx="4" presStyleCnt="5"/>
      <dgm:spPr/>
    </dgm:pt>
    <dgm:pt modelId="{8D8E0EA1-AC83-4AA7-AA22-56FE1EC6A3BF}" type="pres">
      <dgm:prSet presAssocID="{965BF45D-E5D1-4FCF-A21E-C517EE0755CE}" presName="horz1" presStyleCnt="0"/>
      <dgm:spPr/>
    </dgm:pt>
    <dgm:pt modelId="{0170761E-B21E-49BE-A0EB-CCA93822A5E8}" type="pres">
      <dgm:prSet presAssocID="{965BF45D-E5D1-4FCF-A21E-C517EE0755CE}" presName="tx1" presStyleLbl="revTx" presStyleIdx="4" presStyleCnt="5"/>
      <dgm:spPr/>
    </dgm:pt>
    <dgm:pt modelId="{C3B07B7D-FE6F-472D-98E5-122B7B84B970}" type="pres">
      <dgm:prSet presAssocID="{965BF45D-E5D1-4FCF-A21E-C517EE0755CE}" presName="vert1" presStyleCnt="0"/>
      <dgm:spPr/>
    </dgm:pt>
  </dgm:ptLst>
  <dgm:cxnLst>
    <dgm:cxn modelId="{C5BCC30F-6D9B-4B50-92BF-26FC7B7F221A}" type="presOf" srcId="{6C9F9938-D53E-4DE0-AFEC-D64E23484289}" destId="{59035A42-5D21-471B-9C21-581DA322F468}" srcOrd="0" destOrd="0" presId="urn:microsoft.com/office/officeart/2008/layout/LinedList"/>
    <dgm:cxn modelId="{CDFD4510-B1A9-4F38-A06B-B15F8330D89A}" srcId="{8DF92865-F800-490B-80D9-C6B46DA89E2B}" destId="{6C9F9938-D53E-4DE0-AFEC-D64E23484289}" srcOrd="0" destOrd="0" parTransId="{A5A5C920-B129-4A94-BB50-43FB711F1C13}" sibTransId="{4113FC6F-5AF7-4B0A-B0C0-AD6A9576FC54}"/>
    <dgm:cxn modelId="{FEF09673-0233-44B8-94CB-DA1665D00C14}" srcId="{8DF92865-F800-490B-80D9-C6B46DA89E2B}" destId="{965BF45D-E5D1-4FCF-A21E-C517EE0755CE}" srcOrd="4" destOrd="0" parTransId="{17DF3416-CF21-4039-B7D2-DD8D7E3049EB}" sibTransId="{C50D070F-3636-4940-84E7-EE04A2408DB3}"/>
    <dgm:cxn modelId="{2B604891-2872-4982-B324-F4939D360F07}" type="presOf" srcId="{707984A7-B6E3-49A5-850A-3CB4378DCD56}" destId="{B8C422D4-85EC-4485-A7F0-6D72CC62B4E9}" srcOrd="0" destOrd="0" presId="urn:microsoft.com/office/officeart/2008/layout/LinedList"/>
    <dgm:cxn modelId="{673EE992-DA95-4684-9EA6-C752B567D70F}" srcId="{8DF92865-F800-490B-80D9-C6B46DA89E2B}" destId="{707984A7-B6E3-49A5-850A-3CB4378DCD56}" srcOrd="2" destOrd="0" parTransId="{079EFDA3-9AE2-4E3F-836B-9492A374F62E}" sibTransId="{D07CC51B-6664-47F1-8E55-08C1A3837F26}"/>
    <dgm:cxn modelId="{EB5B6A9E-C88C-4EBB-BE41-F280292A768D}" srcId="{8DF92865-F800-490B-80D9-C6B46DA89E2B}" destId="{81D5762E-2358-4124-8BFE-BEAB5655D79E}" srcOrd="1" destOrd="0" parTransId="{EE6F6F4A-80CE-421E-8500-7D5A7B4B9EB7}" sibTransId="{053C7543-B16E-4B0B-93F9-1B6A22D70950}"/>
    <dgm:cxn modelId="{5B847FB4-E87E-4A9A-AAB3-867CB5D446C7}" srcId="{8DF92865-F800-490B-80D9-C6B46DA89E2B}" destId="{FE2492CE-080B-40FB-9E7F-320EB1802578}" srcOrd="3" destOrd="0" parTransId="{7D78EAA0-6C38-4012-B0C4-498F99871397}" sibTransId="{9CAFDAAA-DE22-41EE-BC35-CECE13C7DE9D}"/>
    <dgm:cxn modelId="{6E3A8ABC-A747-4B54-B585-266D199A34EB}" type="presOf" srcId="{8DF92865-F800-490B-80D9-C6B46DA89E2B}" destId="{13B8E399-A54B-4571-8589-9329F587DE3C}" srcOrd="0" destOrd="0" presId="urn:microsoft.com/office/officeart/2008/layout/LinedList"/>
    <dgm:cxn modelId="{41A74BC1-3D79-4881-A912-9BA282B97A99}" type="presOf" srcId="{FE2492CE-080B-40FB-9E7F-320EB1802578}" destId="{4496DD67-7988-4E3C-A314-58901696CC96}" srcOrd="0" destOrd="0" presId="urn:microsoft.com/office/officeart/2008/layout/LinedList"/>
    <dgm:cxn modelId="{409AA5E1-074C-4156-8A4D-22869F264B2F}" type="presOf" srcId="{81D5762E-2358-4124-8BFE-BEAB5655D79E}" destId="{A0849713-7140-498F-B323-97275A134A2B}" srcOrd="0" destOrd="0" presId="urn:microsoft.com/office/officeart/2008/layout/LinedList"/>
    <dgm:cxn modelId="{BBEB26EF-DEB8-4786-9B7B-675EE488C3F8}" type="presOf" srcId="{965BF45D-E5D1-4FCF-A21E-C517EE0755CE}" destId="{0170761E-B21E-49BE-A0EB-CCA93822A5E8}" srcOrd="0" destOrd="0" presId="urn:microsoft.com/office/officeart/2008/layout/LinedList"/>
    <dgm:cxn modelId="{C31B2FE8-3F92-44CC-8FBF-21CE45740C12}" type="presParOf" srcId="{13B8E399-A54B-4571-8589-9329F587DE3C}" destId="{DC7FE0A9-3DE1-4A90-91A7-DBD98EB2687F}" srcOrd="0" destOrd="0" presId="urn:microsoft.com/office/officeart/2008/layout/LinedList"/>
    <dgm:cxn modelId="{67DBF443-9B0D-407D-85C1-DD27C7F7CE28}" type="presParOf" srcId="{13B8E399-A54B-4571-8589-9329F587DE3C}" destId="{C57D3D3C-68F2-41F2-B2DE-75E0C494AEAF}" srcOrd="1" destOrd="0" presId="urn:microsoft.com/office/officeart/2008/layout/LinedList"/>
    <dgm:cxn modelId="{499D36DC-32B3-4249-9B06-5D37A90DFE0F}" type="presParOf" srcId="{C57D3D3C-68F2-41F2-B2DE-75E0C494AEAF}" destId="{59035A42-5D21-471B-9C21-581DA322F468}" srcOrd="0" destOrd="0" presId="urn:microsoft.com/office/officeart/2008/layout/LinedList"/>
    <dgm:cxn modelId="{794F0955-9BBA-4876-B5EB-9981AE836D23}" type="presParOf" srcId="{C57D3D3C-68F2-41F2-B2DE-75E0C494AEAF}" destId="{65B8D774-540B-489C-B9F7-6A3CF74AB6EA}" srcOrd="1" destOrd="0" presId="urn:microsoft.com/office/officeart/2008/layout/LinedList"/>
    <dgm:cxn modelId="{1453375B-972E-44F6-92E3-08A57AE31707}" type="presParOf" srcId="{13B8E399-A54B-4571-8589-9329F587DE3C}" destId="{76482DC8-3C18-4FBA-89F7-6831EDE9A1C8}" srcOrd="2" destOrd="0" presId="urn:microsoft.com/office/officeart/2008/layout/LinedList"/>
    <dgm:cxn modelId="{9F7F82B9-7E38-4A18-A811-69D2A3C68E32}" type="presParOf" srcId="{13B8E399-A54B-4571-8589-9329F587DE3C}" destId="{0E334ECA-1401-44AF-8213-C862E80492F8}" srcOrd="3" destOrd="0" presId="urn:microsoft.com/office/officeart/2008/layout/LinedList"/>
    <dgm:cxn modelId="{ABAF233D-3346-49BF-A4F9-9E24CDEA2862}" type="presParOf" srcId="{0E334ECA-1401-44AF-8213-C862E80492F8}" destId="{A0849713-7140-498F-B323-97275A134A2B}" srcOrd="0" destOrd="0" presId="urn:microsoft.com/office/officeart/2008/layout/LinedList"/>
    <dgm:cxn modelId="{AE1103FD-07C8-4C0D-AEAA-7CF14B3F7572}" type="presParOf" srcId="{0E334ECA-1401-44AF-8213-C862E80492F8}" destId="{E4842F20-E087-484E-99CF-D6966E972EA0}" srcOrd="1" destOrd="0" presId="urn:microsoft.com/office/officeart/2008/layout/LinedList"/>
    <dgm:cxn modelId="{12256A10-C64F-47B9-B3C1-59DCC4374F01}" type="presParOf" srcId="{13B8E399-A54B-4571-8589-9329F587DE3C}" destId="{FC2B4CC8-31DA-4388-8F1E-8052BCD0166A}" srcOrd="4" destOrd="0" presId="urn:microsoft.com/office/officeart/2008/layout/LinedList"/>
    <dgm:cxn modelId="{6C5C9555-5501-4458-A5A0-00F529312A4B}" type="presParOf" srcId="{13B8E399-A54B-4571-8589-9329F587DE3C}" destId="{0C081710-B0B5-4515-9DBB-B49A5DA8B11D}" srcOrd="5" destOrd="0" presId="urn:microsoft.com/office/officeart/2008/layout/LinedList"/>
    <dgm:cxn modelId="{DA0F2E49-7D01-4FA6-9ACF-5DDEB580D603}" type="presParOf" srcId="{0C081710-B0B5-4515-9DBB-B49A5DA8B11D}" destId="{B8C422D4-85EC-4485-A7F0-6D72CC62B4E9}" srcOrd="0" destOrd="0" presId="urn:microsoft.com/office/officeart/2008/layout/LinedList"/>
    <dgm:cxn modelId="{82A8E747-60E2-4029-AEF8-5302106B0D56}" type="presParOf" srcId="{0C081710-B0B5-4515-9DBB-B49A5DA8B11D}" destId="{048F0FB4-5801-44F4-AB16-68E335BD3B7A}" srcOrd="1" destOrd="0" presId="urn:microsoft.com/office/officeart/2008/layout/LinedList"/>
    <dgm:cxn modelId="{DFA4DCCB-EF73-433D-971A-0BBDCFC65E53}" type="presParOf" srcId="{13B8E399-A54B-4571-8589-9329F587DE3C}" destId="{D4057527-6637-491B-945C-973A536437D4}" srcOrd="6" destOrd="0" presId="urn:microsoft.com/office/officeart/2008/layout/LinedList"/>
    <dgm:cxn modelId="{C9FDCC26-70E7-4180-8284-6C7985FA43DF}" type="presParOf" srcId="{13B8E399-A54B-4571-8589-9329F587DE3C}" destId="{1DBABF5C-BE48-4307-95D2-E811FBFFA16D}" srcOrd="7" destOrd="0" presId="urn:microsoft.com/office/officeart/2008/layout/LinedList"/>
    <dgm:cxn modelId="{05245291-BF7A-45DC-81BD-BF224AE9043D}" type="presParOf" srcId="{1DBABF5C-BE48-4307-95D2-E811FBFFA16D}" destId="{4496DD67-7988-4E3C-A314-58901696CC96}" srcOrd="0" destOrd="0" presId="urn:microsoft.com/office/officeart/2008/layout/LinedList"/>
    <dgm:cxn modelId="{E7C6A94B-3CCF-4519-9025-6B1A6E3D68A5}" type="presParOf" srcId="{1DBABF5C-BE48-4307-95D2-E811FBFFA16D}" destId="{F1423362-94CB-4167-BC50-FCADB44A4467}" srcOrd="1" destOrd="0" presId="urn:microsoft.com/office/officeart/2008/layout/LinedList"/>
    <dgm:cxn modelId="{91DDCB94-08CA-4B17-8530-F78FBBE35C42}" type="presParOf" srcId="{13B8E399-A54B-4571-8589-9329F587DE3C}" destId="{DC08B862-F9F0-4EE1-8023-9A96F39F39E8}" srcOrd="8" destOrd="0" presId="urn:microsoft.com/office/officeart/2008/layout/LinedList"/>
    <dgm:cxn modelId="{918AEFFF-92CB-4BC4-B18F-2C29BB3BC3D3}" type="presParOf" srcId="{13B8E399-A54B-4571-8589-9329F587DE3C}" destId="{8D8E0EA1-AC83-4AA7-AA22-56FE1EC6A3BF}" srcOrd="9" destOrd="0" presId="urn:microsoft.com/office/officeart/2008/layout/LinedList"/>
    <dgm:cxn modelId="{2E2B1BC4-9394-448B-A099-176DB837B19A}" type="presParOf" srcId="{8D8E0EA1-AC83-4AA7-AA22-56FE1EC6A3BF}" destId="{0170761E-B21E-49BE-A0EB-CCA93822A5E8}" srcOrd="0" destOrd="0" presId="urn:microsoft.com/office/officeart/2008/layout/LinedList"/>
    <dgm:cxn modelId="{2D69B0EF-8B1B-4E1A-87EB-C92455036741}" type="presParOf" srcId="{8D8E0EA1-AC83-4AA7-AA22-56FE1EC6A3BF}" destId="{C3B07B7D-FE6F-472D-98E5-122B7B84B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6A1220-6E62-4122-B648-E697A2D9CD3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E9400C89-2B81-41F4-845D-2C2A62BA22D8}">
      <dgm:prSet/>
      <dgm:spPr/>
      <dgm:t>
        <a:bodyPr/>
        <a:lstStyle/>
        <a:p>
          <a:r>
            <a:rPr lang="en-US"/>
            <a:t>Limitations:</a:t>
          </a:r>
        </a:p>
      </dgm:t>
    </dgm:pt>
    <dgm:pt modelId="{E0A7DFD3-A8E3-481E-95FF-FF58FC53325E}" type="parTrans" cxnId="{97879609-380E-44DD-BFEC-45CEE2B2F2E0}">
      <dgm:prSet/>
      <dgm:spPr/>
      <dgm:t>
        <a:bodyPr/>
        <a:lstStyle/>
        <a:p>
          <a:endParaRPr lang="en-US"/>
        </a:p>
      </dgm:t>
    </dgm:pt>
    <dgm:pt modelId="{188D6F42-CBC5-44DD-A669-E70C8B0C6629}" type="sibTrans" cxnId="{97879609-380E-44DD-BFEC-45CEE2B2F2E0}">
      <dgm:prSet/>
      <dgm:spPr/>
      <dgm:t>
        <a:bodyPr/>
        <a:lstStyle/>
        <a:p>
          <a:endParaRPr lang="en-US"/>
        </a:p>
      </dgm:t>
    </dgm:pt>
    <dgm:pt modelId="{6E8BF7BE-158F-4701-9577-AEFA94CC9C0D}">
      <dgm:prSet/>
      <dgm:spPr/>
      <dgm:t>
        <a:bodyPr/>
        <a:lstStyle/>
        <a:p>
          <a:r>
            <a:rPr lang="en-US" dirty="0"/>
            <a:t>The output values ​​of a perceptron can only take  one of two values ​​(-1 or 1) due to the </a:t>
          </a:r>
          <a:r>
            <a:rPr lang="en-US" dirty="0" err="1"/>
            <a:t>hardlimit</a:t>
          </a:r>
          <a:r>
            <a:rPr lang="en-US" dirty="0"/>
            <a:t> transfer function. </a:t>
          </a:r>
        </a:p>
      </dgm:t>
    </dgm:pt>
    <dgm:pt modelId="{A2CAE49D-1BC6-4543-BF57-441598949E9C}" type="parTrans" cxnId="{4E2DB2CC-1AF2-4440-9F4F-014A78A703E1}">
      <dgm:prSet/>
      <dgm:spPr/>
      <dgm:t>
        <a:bodyPr/>
        <a:lstStyle/>
        <a:p>
          <a:endParaRPr lang="en-US"/>
        </a:p>
      </dgm:t>
    </dgm:pt>
    <dgm:pt modelId="{8F369DC2-9440-4C27-ACDF-20D8D6E5F01D}" type="sibTrans" cxnId="{4E2DB2CC-1AF2-4440-9F4F-014A78A703E1}">
      <dgm:prSet/>
      <dgm:spPr/>
      <dgm:t>
        <a:bodyPr/>
        <a:lstStyle/>
        <a:p>
          <a:endParaRPr lang="en-US"/>
        </a:p>
      </dgm:t>
    </dgm:pt>
    <dgm:pt modelId="{E3299AB1-A590-4A5A-B0BE-4AD112ADE459}">
      <dgm:prSet/>
      <dgm:spPr/>
      <dgm:t>
        <a:bodyPr/>
        <a:lstStyle/>
        <a:p>
          <a:r>
            <a:rPr lang="en-US" dirty="0"/>
            <a:t>perceptron can only classify the set of linearly separable  vectors.</a:t>
          </a:r>
        </a:p>
      </dgm:t>
    </dgm:pt>
    <dgm:pt modelId="{B9F3A27F-FC1D-4334-A3D7-6563270C1F79}" type="parTrans" cxnId="{4A3F0466-6687-422B-BB7F-9A455F9A4069}">
      <dgm:prSet/>
      <dgm:spPr/>
      <dgm:t>
        <a:bodyPr/>
        <a:lstStyle/>
        <a:p>
          <a:endParaRPr lang="en-US"/>
        </a:p>
      </dgm:t>
    </dgm:pt>
    <dgm:pt modelId="{6905CBB5-DD80-443C-809C-DD5C20115A62}" type="sibTrans" cxnId="{4A3F0466-6687-422B-BB7F-9A455F9A4069}">
      <dgm:prSet/>
      <dgm:spPr/>
      <dgm:t>
        <a:bodyPr/>
        <a:lstStyle/>
        <a:p>
          <a:endParaRPr lang="en-US"/>
        </a:p>
      </dgm:t>
    </dgm:pt>
    <dgm:pt modelId="{65DB02B2-55AB-4CED-A3FB-33634DC96722}">
      <dgm:prSet/>
      <dgm:spPr/>
      <dgm:t>
        <a:bodyPr/>
        <a:lstStyle/>
        <a:p>
          <a:r>
            <a:rPr lang="en-US"/>
            <a:t>Advantages: </a:t>
          </a:r>
        </a:p>
      </dgm:t>
    </dgm:pt>
    <dgm:pt modelId="{4EFF07FB-6D41-4F2E-9280-4CBC0BF93F91}" type="parTrans" cxnId="{BA22EB7D-3924-4CF6-92FF-3DFB98397B53}">
      <dgm:prSet/>
      <dgm:spPr/>
      <dgm:t>
        <a:bodyPr/>
        <a:lstStyle/>
        <a:p>
          <a:endParaRPr lang="en-US"/>
        </a:p>
      </dgm:t>
    </dgm:pt>
    <dgm:pt modelId="{13344DC3-C706-46B2-97C2-606FE26ACF16}" type="sibTrans" cxnId="{BA22EB7D-3924-4CF6-92FF-3DFB98397B53}">
      <dgm:prSet/>
      <dgm:spPr/>
      <dgm:t>
        <a:bodyPr/>
        <a:lstStyle/>
        <a:p>
          <a:endParaRPr lang="en-US"/>
        </a:p>
      </dgm:t>
    </dgm:pt>
    <dgm:pt modelId="{E29EB75A-10E6-4C57-ABF6-8096064D700F}">
      <dgm:prSet/>
      <dgm:spPr/>
      <dgm:t>
        <a:bodyPr/>
        <a:lstStyle/>
        <a:p>
          <a:r>
            <a:rPr lang="en-US"/>
            <a:t>A key benefit of our methodology is its capacity to use long branch history lengths.</a:t>
          </a:r>
        </a:p>
      </dgm:t>
    </dgm:pt>
    <dgm:pt modelId="{1134020A-235B-4C63-974D-A14F89101814}" type="parTrans" cxnId="{1B98ACDC-3303-449F-87DC-421CE50FA7F3}">
      <dgm:prSet/>
      <dgm:spPr/>
      <dgm:t>
        <a:bodyPr/>
        <a:lstStyle/>
        <a:p>
          <a:endParaRPr lang="en-US"/>
        </a:p>
      </dgm:t>
    </dgm:pt>
    <dgm:pt modelId="{49185D69-397E-44E4-BB3E-AD9B79B4B5B8}" type="sibTrans" cxnId="{1B98ACDC-3303-449F-87DC-421CE50FA7F3}">
      <dgm:prSet/>
      <dgm:spPr/>
      <dgm:t>
        <a:bodyPr/>
        <a:lstStyle/>
        <a:p>
          <a:endParaRPr lang="en-US"/>
        </a:p>
      </dgm:t>
    </dgm:pt>
    <dgm:pt modelId="{EE0E3B50-1A5A-4DCC-8B7A-072AA2390041}" type="pres">
      <dgm:prSet presAssocID="{506A1220-6E62-4122-B648-E697A2D9CD3F}" presName="Name0" presStyleCnt="0">
        <dgm:presLayoutVars>
          <dgm:dir/>
          <dgm:animLvl val="lvl"/>
          <dgm:resizeHandles val="exact"/>
        </dgm:presLayoutVars>
      </dgm:prSet>
      <dgm:spPr/>
    </dgm:pt>
    <dgm:pt modelId="{00678BC7-2D1D-40AA-9AC4-261CE45394C3}" type="pres">
      <dgm:prSet presAssocID="{E9400C89-2B81-41F4-845D-2C2A62BA22D8}" presName="linNode" presStyleCnt="0"/>
      <dgm:spPr/>
    </dgm:pt>
    <dgm:pt modelId="{6789A8DE-018A-4F60-82EF-D62FCD1855E9}" type="pres">
      <dgm:prSet presAssocID="{E9400C89-2B81-41F4-845D-2C2A62BA22D8}" presName="parentText" presStyleLbl="node1" presStyleIdx="0" presStyleCnt="2">
        <dgm:presLayoutVars>
          <dgm:chMax val="1"/>
          <dgm:bulletEnabled val="1"/>
        </dgm:presLayoutVars>
      </dgm:prSet>
      <dgm:spPr/>
    </dgm:pt>
    <dgm:pt modelId="{D88F0F7F-A069-46BC-85A5-C5F563992468}" type="pres">
      <dgm:prSet presAssocID="{E9400C89-2B81-41F4-845D-2C2A62BA22D8}" presName="descendantText" presStyleLbl="alignAccFollowNode1" presStyleIdx="0" presStyleCnt="2">
        <dgm:presLayoutVars>
          <dgm:bulletEnabled val="1"/>
        </dgm:presLayoutVars>
      </dgm:prSet>
      <dgm:spPr/>
    </dgm:pt>
    <dgm:pt modelId="{8067E151-3CED-4755-A989-A1BF5E7FF113}" type="pres">
      <dgm:prSet presAssocID="{188D6F42-CBC5-44DD-A669-E70C8B0C6629}" presName="sp" presStyleCnt="0"/>
      <dgm:spPr/>
    </dgm:pt>
    <dgm:pt modelId="{FF84E8CA-01F4-4D7E-BC4C-F95088B72A02}" type="pres">
      <dgm:prSet presAssocID="{65DB02B2-55AB-4CED-A3FB-33634DC96722}" presName="linNode" presStyleCnt="0"/>
      <dgm:spPr/>
    </dgm:pt>
    <dgm:pt modelId="{1BC6E66C-A613-4CAB-BE74-E7D4278A6FBA}" type="pres">
      <dgm:prSet presAssocID="{65DB02B2-55AB-4CED-A3FB-33634DC96722}" presName="parentText" presStyleLbl="node1" presStyleIdx="1" presStyleCnt="2">
        <dgm:presLayoutVars>
          <dgm:chMax val="1"/>
          <dgm:bulletEnabled val="1"/>
        </dgm:presLayoutVars>
      </dgm:prSet>
      <dgm:spPr/>
    </dgm:pt>
    <dgm:pt modelId="{D77A5458-0CCF-4555-8D46-F618D8613002}" type="pres">
      <dgm:prSet presAssocID="{65DB02B2-55AB-4CED-A3FB-33634DC96722}" presName="descendantText" presStyleLbl="alignAccFollowNode1" presStyleIdx="1" presStyleCnt="2">
        <dgm:presLayoutVars>
          <dgm:bulletEnabled val="1"/>
        </dgm:presLayoutVars>
      </dgm:prSet>
      <dgm:spPr/>
    </dgm:pt>
  </dgm:ptLst>
  <dgm:cxnLst>
    <dgm:cxn modelId="{5F8E6F01-FB80-4349-AB9F-07EC6EE398D4}" type="presOf" srcId="{E29EB75A-10E6-4C57-ABF6-8096064D700F}" destId="{D77A5458-0CCF-4555-8D46-F618D8613002}" srcOrd="0" destOrd="0" presId="urn:microsoft.com/office/officeart/2005/8/layout/vList5"/>
    <dgm:cxn modelId="{97879609-380E-44DD-BFEC-45CEE2B2F2E0}" srcId="{506A1220-6E62-4122-B648-E697A2D9CD3F}" destId="{E9400C89-2B81-41F4-845D-2C2A62BA22D8}" srcOrd="0" destOrd="0" parTransId="{E0A7DFD3-A8E3-481E-95FF-FF58FC53325E}" sibTransId="{188D6F42-CBC5-44DD-A669-E70C8B0C6629}"/>
    <dgm:cxn modelId="{2917811D-7F38-441D-9AB1-1F246293FFCB}" type="presOf" srcId="{65DB02B2-55AB-4CED-A3FB-33634DC96722}" destId="{1BC6E66C-A613-4CAB-BE74-E7D4278A6FBA}" srcOrd="0" destOrd="0" presId="urn:microsoft.com/office/officeart/2005/8/layout/vList5"/>
    <dgm:cxn modelId="{3BBFBF2F-09C8-4883-BB96-D059D462B8E4}" type="presOf" srcId="{E9400C89-2B81-41F4-845D-2C2A62BA22D8}" destId="{6789A8DE-018A-4F60-82EF-D62FCD1855E9}" srcOrd="0" destOrd="0" presId="urn:microsoft.com/office/officeart/2005/8/layout/vList5"/>
    <dgm:cxn modelId="{4A3F0466-6687-422B-BB7F-9A455F9A4069}" srcId="{E9400C89-2B81-41F4-845D-2C2A62BA22D8}" destId="{E3299AB1-A590-4A5A-B0BE-4AD112ADE459}" srcOrd="1" destOrd="0" parTransId="{B9F3A27F-FC1D-4334-A3D7-6563270C1F79}" sibTransId="{6905CBB5-DD80-443C-809C-DD5C20115A62}"/>
    <dgm:cxn modelId="{BA22EB7D-3924-4CF6-92FF-3DFB98397B53}" srcId="{506A1220-6E62-4122-B648-E697A2D9CD3F}" destId="{65DB02B2-55AB-4CED-A3FB-33634DC96722}" srcOrd="1" destOrd="0" parTransId="{4EFF07FB-6D41-4F2E-9280-4CBC0BF93F91}" sibTransId="{13344DC3-C706-46B2-97C2-606FE26ACF16}"/>
    <dgm:cxn modelId="{A01264B2-842A-471C-9489-FE527AD4F79A}" type="presOf" srcId="{506A1220-6E62-4122-B648-E697A2D9CD3F}" destId="{EE0E3B50-1A5A-4DCC-8B7A-072AA2390041}" srcOrd="0" destOrd="0" presId="urn:microsoft.com/office/officeart/2005/8/layout/vList5"/>
    <dgm:cxn modelId="{75B0E1C7-ADC3-434F-85D2-43D7D72CA646}" type="presOf" srcId="{6E8BF7BE-158F-4701-9577-AEFA94CC9C0D}" destId="{D88F0F7F-A069-46BC-85A5-C5F563992468}" srcOrd="0" destOrd="0" presId="urn:microsoft.com/office/officeart/2005/8/layout/vList5"/>
    <dgm:cxn modelId="{4E2DB2CC-1AF2-4440-9F4F-014A78A703E1}" srcId="{E9400C89-2B81-41F4-845D-2C2A62BA22D8}" destId="{6E8BF7BE-158F-4701-9577-AEFA94CC9C0D}" srcOrd="0" destOrd="0" parTransId="{A2CAE49D-1BC6-4543-BF57-441598949E9C}" sibTransId="{8F369DC2-9440-4C27-ACDF-20D8D6E5F01D}"/>
    <dgm:cxn modelId="{1B98ACDC-3303-449F-87DC-421CE50FA7F3}" srcId="{65DB02B2-55AB-4CED-A3FB-33634DC96722}" destId="{E29EB75A-10E6-4C57-ABF6-8096064D700F}" srcOrd="0" destOrd="0" parTransId="{1134020A-235B-4C63-974D-A14F89101814}" sibTransId="{49185D69-397E-44E4-BB3E-AD9B79B4B5B8}"/>
    <dgm:cxn modelId="{0A5992E7-27D1-4814-AF84-5C42E69D5872}" type="presOf" srcId="{E3299AB1-A590-4A5A-B0BE-4AD112ADE459}" destId="{D88F0F7F-A069-46BC-85A5-C5F563992468}" srcOrd="0" destOrd="1" presId="urn:microsoft.com/office/officeart/2005/8/layout/vList5"/>
    <dgm:cxn modelId="{148A71C1-538C-48AA-A438-172ED1CEB0F8}" type="presParOf" srcId="{EE0E3B50-1A5A-4DCC-8B7A-072AA2390041}" destId="{00678BC7-2D1D-40AA-9AC4-261CE45394C3}" srcOrd="0" destOrd="0" presId="urn:microsoft.com/office/officeart/2005/8/layout/vList5"/>
    <dgm:cxn modelId="{6800CB71-A5D3-48E2-AF04-81C801F5D7E0}" type="presParOf" srcId="{00678BC7-2D1D-40AA-9AC4-261CE45394C3}" destId="{6789A8DE-018A-4F60-82EF-D62FCD1855E9}" srcOrd="0" destOrd="0" presId="urn:microsoft.com/office/officeart/2005/8/layout/vList5"/>
    <dgm:cxn modelId="{843C0CEA-6A44-4D7F-8C61-60CD4AFF76B8}" type="presParOf" srcId="{00678BC7-2D1D-40AA-9AC4-261CE45394C3}" destId="{D88F0F7F-A069-46BC-85A5-C5F563992468}" srcOrd="1" destOrd="0" presId="urn:microsoft.com/office/officeart/2005/8/layout/vList5"/>
    <dgm:cxn modelId="{7A6583B5-55CD-4F36-89F0-4018E5ACFD93}" type="presParOf" srcId="{EE0E3B50-1A5A-4DCC-8B7A-072AA2390041}" destId="{8067E151-3CED-4755-A989-A1BF5E7FF113}" srcOrd="1" destOrd="0" presId="urn:microsoft.com/office/officeart/2005/8/layout/vList5"/>
    <dgm:cxn modelId="{388B9BE6-FE13-4950-A7BC-44C209B0E055}" type="presParOf" srcId="{EE0E3B50-1A5A-4DCC-8B7A-072AA2390041}" destId="{FF84E8CA-01F4-4D7E-BC4C-F95088B72A02}" srcOrd="2" destOrd="0" presId="urn:microsoft.com/office/officeart/2005/8/layout/vList5"/>
    <dgm:cxn modelId="{822136E3-A750-442A-8080-B4AD78047ADC}" type="presParOf" srcId="{FF84E8CA-01F4-4D7E-BC4C-F95088B72A02}" destId="{1BC6E66C-A613-4CAB-BE74-E7D4278A6FBA}" srcOrd="0" destOrd="0" presId="urn:microsoft.com/office/officeart/2005/8/layout/vList5"/>
    <dgm:cxn modelId="{7DED45C2-BA8E-47BA-9AD1-D9B3E8DA5705}" type="presParOf" srcId="{FF84E8CA-01F4-4D7E-BC4C-F95088B72A02}" destId="{D77A5458-0CCF-4555-8D46-F618D861300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92865-F800-490B-80D9-C6B46DA89E2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C9F9938-D53E-4DE0-AFEC-D64E23484289}">
      <dgm:prSet/>
      <dgm:spPr/>
      <dgm:t>
        <a:bodyPr/>
        <a:lstStyle/>
        <a:p>
          <a:r>
            <a:rPr lang="en-US" b="0" dirty="0" err="1"/>
            <a:t>GShare</a:t>
          </a:r>
          <a:r>
            <a:rPr lang="en-US" b="0" dirty="0"/>
            <a:t> - Bhavana Kurra</a:t>
          </a:r>
        </a:p>
      </dgm:t>
    </dgm:pt>
    <dgm:pt modelId="{A5A5C920-B129-4A94-BB50-43FB711F1C13}" type="parTrans" cxnId="{CDFD4510-B1A9-4F38-A06B-B15F8330D89A}">
      <dgm:prSet/>
      <dgm:spPr/>
      <dgm:t>
        <a:bodyPr/>
        <a:lstStyle/>
        <a:p>
          <a:endParaRPr lang="en-US"/>
        </a:p>
      </dgm:t>
    </dgm:pt>
    <dgm:pt modelId="{4113FC6F-5AF7-4B0A-B0C0-AD6A9576FC54}" type="sibTrans" cxnId="{CDFD4510-B1A9-4F38-A06B-B15F8330D89A}">
      <dgm:prSet/>
      <dgm:spPr/>
      <dgm:t>
        <a:bodyPr/>
        <a:lstStyle/>
        <a:p>
          <a:endParaRPr lang="en-US"/>
        </a:p>
      </dgm:t>
    </dgm:pt>
    <dgm:pt modelId="{81D5762E-2358-4124-8BFE-BEAB5655D79E}">
      <dgm:prSet/>
      <dgm:spPr/>
      <dgm:t>
        <a:bodyPr/>
        <a:lstStyle/>
        <a:p>
          <a:r>
            <a:rPr lang="en-US" b="1" dirty="0"/>
            <a:t>Local History based two-level predictor - Teja </a:t>
          </a:r>
          <a:r>
            <a:rPr lang="en-US" b="1" dirty="0" err="1"/>
            <a:t>Sree</a:t>
          </a:r>
          <a:r>
            <a:rPr lang="en-US" b="1" dirty="0"/>
            <a:t> Sai Durga Vallabhaneni</a:t>
          </a:r>
        </a:p>
      </dgm:t>
    </dgm:pt>
    <dgm:pt modelId="{EE6F6F4A-80CE-421E-8500-7D5A7B4B9EB7}" type="parTrans" cxnId="{EB5B6A9E-C88C-4EBB-BE41-F280292A768D}">
      <dgm:prSet/>
      <dgm:spPr/>
      <dgm:t>
        <a:bodyPr/>
        <a:lstStyle/>
        <a:p>
          <a:endParaRPr lang="en-US"/>
        </a:p>
      </dgm:t>
    </dgm:pt>
    <dgm:pt modelId="{053C7543-B16E-4B0B-93F9-1B6A22D70950}" type="sibTrans" cxnId="{EB5B6A9E-C88C-4EBB-BE41-F280292A768D}">
      <dgm:prSet/>
      <dgm:spPr/>
      <dgm:t>
        <a:bodyPr/>
        <a:lstStyle/>
        <a:p>
          <a:endParaRPr lang="en-US"/>
        </a:p>
      </dgm:t>
    </dgm:pt>
    <dgm:pt modelId="{707984A7-B6E3-49A5-850A-3CB4378DCD56}">
      <dgm:prSet/>
      <dgm:spPr/>
      <dgm:t>
        <a:bodyPr/>
        <a:lstStyle/>
        <a:p>
          <a:r>
            <a:rPr lang="en-US" dirty="0"/>
            <a:t>LTAGE – Rohan </a:t>
          </a:r>
          <a:r>
            <a:rPr lang="en-US" dirty="0" err="1"/>
            <a:t>Somisetty</a:t>
          </a:r>
          <a:endParaRPr lang="en-US" dirty="0"/>
        </a:p>
      </dgm:t>
    </dgm:pt>
    <dgm:pt modelId="{079EFDA3-9AE2-4E3F-836B-9492A374F62E}" type="parTrans" cxnId="{673EE992-DA95-4684-9EA6-C752B567D70F}">
      <dgm:prSet/>
      <dgm:spPr/>
      <dgm:t>
        <a:bodyPr/>
        <a:lstStyle/>
        <a:p>
          <a:endParaRPr lang="en-US"/>
        </a:p>
      </dgm:t>
    </dgm:pt>
    <dgm:pt modelId="{D07CC51B-6664-47F1-8E55-08C1A3837F26}" type="sibTrans" cxnId="{673EE992-DA95-4684-9EA6-C752B567D70F}">
      <dgm:prSet/>
      <dgm:spPr/>
      <dgm:t>
        <a:bodyPr/>
        <a:lstStyle/>
        <a:p>
          <a:endParaRPr lang="en-US"/>
        </a:p>
      </dgm:t>
    </dgm:pt>
    <dgm:pt modelId="{FE2492CE-080B-40FB-9E7F-320EB1802578}">
      <dgm:prSet/>
      <dgm:spPr/>
      <dgm:t>
        <a:bodyPr/>
        <a:lstStyle/>
        <a:p>
          <a:r>
            <a:rPr lang="en-US" dirty="0"/>
            <a:t>ISL-TAGE – Rohith Reddy Venna </a:t>
          </a:r>
        </a:p>
      </dgm:t>
    </dgm:pt>
    <dgm:pt modelId="{7D78EAA0-6C38-4012-B0C4-498F99871397}" type="parTrans" cxnId="{5B847FB4-E87E-4A9A-AAB3-867CB5D446C7}">
      <dgm:prSet/>
      <dgm:spPr/>
      <dgm:t>
        <a:bodyPr/>
        <a:lstStyle/>
        <a:p>
          <a:endParaRPr lang="en-US"/>
        </a:p>
      </dgm:t>
    </dgm:pt>
    <dgm:pt modelId="{9CAFDAAA-DE22-41EE-BC35-CECE13C7DE9D}" type="sibTrans" cxnId="{5B847FB4-E87E-4A9A-AAB3-867CB5D446C7}">
      <dgm:prSet/>
      <dgm:spPr/>
      <dgm:t>
        <a:bodyPr/>
        <a:lstStyle/>
        <a:p>
          <a:endParaRPr lang="en-US"/>
        </a:p>
      </dgm:t>
    </dgm:pt>
    <dgm:pt modelId="{965BF45D-E5D1-4FCF-A21E-C517EE0755CE}">
      <dgm:prSet/>
      <dgm:spPr/>
      <dgm:t>
        <a:bodyPr/>
        <a:lstStyle/>
        <a:p>
          <a:r>
            <a:rPr lang="en-US" dirty="0"/>
            <a:t>Perceptron predictor – </a:t>
          </a:r>
          <a:r>
            <a:rPr lang="en-US" b="0" i="0" u="none" dirty="0" err="1"/>
            <a:t>Vijayasimha</a:t>
          </a:r>
          <a:r>
            <a:rPr lang="en-US" b="0" i="0" u="none" dirty="0"/>
            <a:t> Reddy </a:t>
          </a:r>
          <a:r>
            <a:rPr lang="en-US" b="0" i="0" u="none" dirty="0" err="1"/>
            <a:t>Bheemireddy</a:t>
          </a:r>
          <a:endParaRPr lang="en-US" dirty="0"/>
        </a:p>
      </dgm:t>
    </dgm:pt>
    <dgm:pt modelId="{17DF3416-CF21-4039-B7D2-DD8D7E3049EB}" type="parTrans" cxnId="{FEF09673-0233-44B8-94CB-DA1665D00C14}">
      <dgm:prSet/>
      <dgm:spPr/>
      <dgm:t>
        <a:bodyPr/>
        <a:lstStyle/>
        <a:p>
          <a:endParaRPr lang="en-US"/>
        </a:p>
      </dgm:t>
    </dgm:pt>
    <dgm:pt modelId="{C50D070F-3636-4940-84E7-EE04A2408DB3}" type="sibTrans" cxnId="{FEF09673-0233-44B8-94CB-DA1665D00C14}">
      <dgm:prSet/>
      <dgm:spPr/>
      <dgm:t>
        <a:bodyPr/>
        <a:lstStyle/>
        <a:p>
          <a:endParaRPr lang="en-US"/>
        </a:p>
      </dgm:t>
    </dgm:pt>
    <dgm:pt modelId="{13B8E399-A54B-4571-8589-9329F587DE3C}" type="pres">
      <dgm:prSet presAssocID="{8DF92865-F800-490B-80D9-C6B46DA89E2B}" presName="vert0" presStyleCnt="0">
        <dgm:presLayoutVars>
          <dgm:dir/>
          <dgm:animOne val="branch"/>
          <dgm:animLvl val="lvl"/>
        </dgm:presLayoutVars>
      </dgm:prSet>
      <dgm:spPr/>
    </dgm:pt>
    <dgm:pt modelId="{DC7FE0A9-3DE1-4A90-91A7-DBD98EB2687F}" type="pres">
      <dgm:prSet presAssocID="{6C9F9938-D53E-4DE0-AFEC-D64E23484289}" presName="thickLine" presStyleLbl="alignNode1" presStyleIdx="0" presStyleCnt="5"/>
      <dgm:spPr/>
    </dgm:pt>
    <dgm:pt modelId="{C57D3D3C-68F2-41F2-B2DE-75E0C494AEAF}" type="pres">
      <dgm:prSet presAssocID="{6C9F9938-D53E-4DE0-AFEC-D64E23484289}" presName="horz1" presStyleCnt="0"/>
      <dgm:spPr/>
    </dgm:pt>
    <dgm:pt modelId="{59035A42-5D21-471B-9C21-581DA322F468}" type="pres">
      <dgm:prSet presAssocID="{6C9F9938-D53E-4DE0-AFEC-D64E23484289}" presName="tx1" presStyleLbl="revTx" presStyleIdx="0" presStyleCnt="5"/>
      <dgm:spPr/>
    </dgm:pt>
    <dgm:pt modelId="{65B8D774-540B-489C-B9F7-6A3CF74AB6EA}" type="pres">
      <dgm:prSet presAssocID="{6C9F9938-D53E-4DE0-AFEC-D64E23484289}" presName="vert1" presStyleCnt="0"/>
      <dgm:spPr/>
    </dgm:pt>
    <dgm:pt modelId="{76482DC8-3C18-4FBA-89F7-6831EDE9A1C8}" type="pres">
      <dgm:prSet presAssocID="{81D5762E-2358-4124-8BFE-BEAB5655D79E}" presName="thickLine" presStyleLbl="alignNode1" presStyleIdx="1" presStyleCnt="5"/>
      <dgm:spPr/>
    </dgm:pt>
    <dgm:pt modelId="{0E334ECA-1401-44AF-8213-C862E80492F8}" type="pres">
      <dgm:prSet presAssocID="{81D5762E-2358-4124-8BFE-BEAB5655D79E}" presName="horz1" presStyleCnt="0"/>
      <dgm:spPr/>
    </dgm:pt>
    <dgm:pt modelId="{A0849713-7140-498F-B323-97275A134A2B}" type="pres">
      <dgm:prSet presAssocID="{81D5762E-2358-4124-8BFE-BEAB5655D79E}" presName="tx1" presStyleLbl="revTx" presStyleIdx="1" presStyleCnt="5"/>
      <dgm:spPr/>
    </dgm:pt>
    <dgm:pt modelId="{E4842F20-E087-484E-99CF-D6966E972EA0}" type="pres">
      <dgm:prSet presAssocID="{81D5762E-2358-4124-8BFE-BEAB5655D79E}" presName="vert1" presStyleCnt="0"/>
      <dgm:spPr/>
    </dgm:pt>
    <dgm:pt modelId="{FC2B4CC8-31DA-4388-8F1E-8052BCD0166A}" type="pres">
      <dgm:prSet presAssocID="{707984A7-B6E3-49A5-850A-3CB4378DCD56}" presName="thickLine" presStyleLbl="alignNode1" presStyleIdx="2" presStyleCnt="5"/>
      <dgm:spPr/>
    </dgm:pt>
    <dgm:pt modelId="{0C081710-B0B5-4515-9DBB-B49A5DA8B11D}" type="pres">
      <dgm:prSet presAssocID="{707984A7-B6E3-49A5-850A-3CB4378DCD56}" presName="horz1" presStyleCnt="0"/>
      <dgm:spPr/>
    </dgm:pt>
    <dgm:pt modelId="{B8C422D4-85EC-4485-A7F0-6D72CC62B4E9}" type="pres">
      <dgm:prSet presAssocID="{707984A7-B6E3-49A5-850A-3CB4378DCD56}" presName="tx1" presStyleLbl="revTx" presStyleIdx="2" presStyleCnt="5"/>
      <dgm:spPr/>
    </dgm:pt>
    <dgm:pt modelId="{048F0FB4-5801-44F4-AB16-68E335BD3B7A}" type="pres">
      <dgm:prSet presAssocID="{707984A7-B6E3-49A5-850A-3CB4378DCD56}" presName="vert1" presStyleCnt="0"/>
      <dgm:spPr/>
    </dgm:pt>
    <dgm:pt modelId="{D4057527-6637-491B-945C-973A536437D4}" type="pres">
      <dgm:prSet presAssocID="{FE2492CE-080B-40FB-9E7F-320EB1802578}" presName="thickLine" presStyleLbl="alignNode1" presStyleIdx="3" presStyleCnt="5"/>
      <dgm:spPr/>
    </dgm:pt>
    <dgm:pt modelId="{1DBABF5C-BE48-4307-95D2-E811FBFFA16D}" type="pres">
      <dgm:prSet presAssocID="{FE2492CE-080B-40FB-9E7F-320EB1802578}" presName="horz1" presStyleCnt="0"/>
      <dgm:spPr/>
    </dgm:pt>
    <dgm:pt modelId="{4496DD67-7988-4E3C-A314-58901696CC96}" type="pres">
      <dgm:prSet presAssocID="{FE2492CE-080B-40FB-9E7F-320EB1802578}" presName="tx1" presStyleLbl="revTx" presStyleIdx="3" presStyleCnt="5"/>
      <dgm:spPr/>
    </dgm:pt>
    <dgm:pt modelId="{F1423362-94CB-4167-BC50-FCADB44A4467}" type="pres">
      <dgm:prSet presAssocID="{FE2492CE-080B-40FB-9E7F-320EB1802578}" presName="vert1" presStyleCnt="0"/>
      <dgm:spPr/>
    </dgm:pt>
    <dgm:pt modelId="{DC08B862-F9F0-4EE1-8023-9A96F39F39E8}" type="pres">
      <dgm:prSet presAssocID="{965BF45D-E5D1-4FCF-A21E-C517EE0755CE}" presName="thickLine" presStyleLbl="alignNode1" presStyleIdx="4" presStyleCnt="5"/>
      <dgm:spPr/>
    </dgm:pt>
    <dgm:pt modelId="{8D8E0EA1-AC83-4AA7-AA22-56FE1EC6A3BF}" type="pres">
      <dgm:prSet presAssocID="{965BF45D-E5D1-4FCF-A21E-C517EE0755CE}" presName="horz1" presStyleCnt="0"/>
      <dgm:spPr/>
    </dgm:pt>
    <dgm:pt modelId="{0170761E-B21E-49BE-A0EB-CCA93822A5E8}" type="pres">
      <dgm:prSet presAssocID="{965BF45D-E5D1-4FCF-A21E-C517EE0755CE}" presName="tx1" presStyleLbl="revTx" presStyleIdx="4" presStyleCnt="5"/>
      <dgm:spPr/>
    </dgm:pt>
    <dgm:pt modelId="{C3B07B7D-FE6F-472D-98E5-122B7B84B970}" type="pres">
      <dgm:prSet presAssocID="{965BF45D-E5D1-4FCF-A21E-C517EE0755CE}" presName="vert1" presStyleCnt="0"/>
      <dgm:spPr/>
    </dgm:pt>
  </dgm:ptLst>
  <dgm:cxnLst>
    <dgm:cxn modelId="{C5BCC30F-6D9B-4B50-92BF-26FC7B7F221A}" type="presOf" srcId="{6C9F9938-D53E-4DE0-AFEC-D64E23484289}" destId="{59035A42-5D21-471B-9C21-581DA322F468}" srcOrd="0" destOrd="0" presId="urn:microsoft.com/office/officeart/2008/layout/LinedList"/>
    <dgm:cxn modelId="{CDFD4510-B1A9-4F38-A06B-B15F8330D89A}" srcId="{8DF92865-F800-490B-80D9-C6B46DA89E2B}" destId="{6C9F9938-D53E-4DE0-AFEC-D64E23484289}" srcOrd="0" destOrd="0" parTransId="{A5A5C920-B129-4A94-BB50-43FB711F1C13}" sibTransId="{4113FC6F-5AF7-4B0A-B0C0-AD6A9576FC54}"/>
    <dgm:cxn modelId="{FEF09673-0233-44B8-94CB-DA1665D00C14}" srcId="{8DF92865-F800-490B-80D9-C6B46DA89E2B}" destId="{965BF45D-E5D1-4FCF-A21E-C517EE0755CE}" srcOrd="4" destOrd="0" parTransId="{17DF3416-CF21-4039-B7D2-DD8D7E3049EB}" sibTransId="{C50D070F-3636-4940-84E7-EE04A2408DB3}"/>
    <dgm:cxn modelId="{2B604891-2872-4982-B324-F4939D360F07}" type="presOf" srcId="{707984A7-B6E3-49A5-850A-3CB4378DCD56}" destId="{B8C422D4-85EC-4485-A7F0-6D72CC62B4E9}" srcOrd="0" destOrd="0" presId="urn:microsoft.com/office/officeart/2008/layout/LinedList"/>
    <dgm:cxn modelId="{673EE992-DA95-4684-9EA6-C752B567D70F}" srcId="{8DF92865-F800-490B-80D9-C6B46DA89E2B}" destId="{707984A7-B6E3-49A5-850A-3CB4378DCD56}" srcOrd="2" destOrd="0" parTransId="{079EFDA3-9AE2-4E3F-836B-9492A374F62E}" sibTransId="{D07CC51B-6664-47F1-8E55-08C1A3837F26}"/>
    <dgm:cxn modelId="{EB5B6A9E-C88C-4EBB-BE41-F280292A768D}" srcId="{8DF92865-F800-490B-80D9-C6B46DA89E2B}" destId="{81D5762E-2358-4124-8BFE-BEAB5655D79E}" srcOrd="1" destOrd="0" parTransId="{EE6F6F4A-80CE-421E-8500-7D5A7B4B9EB7}" sibTransId="{053C7543-B16E-4B0B-93F9-1B6A22D70950}"/>
    <dgm:cxn modelId="{5B847FB4-E87E-4A9A-AAB3-867CB5D446C7}" srcId="{8DF92865-F800-490B-80D9-C6B46DA89E2B}" destId="{FE2492CE-080B-40FB-9E7F-320EB1802578}" srcOrd="3" destOrd="0" parTransId="{7D78EAA0-6C38-4012-B0C4-498F99871397}" sibTransId="{9CAFDAAA-DE22-41EE-BC35-CECE13C7DE9D}"/>
    <dgm:cxn modelId="{6E3A8ABC-A747-4B54-B585-266D199A34EB}" type="presOf" srcId="{8DF92865-F800-490B-80D9-C6B46DA89E2B}" destId="{13B8E399-A54B-4571-8589-9329F587DE3C}" srcOrd="0" destOrd="0" presId="urn:microsoft.com/office/officeart/2008/layout/LinedList"/>
    <dgm:cxn modelId="{41A74BC1-3D79-4881-A912-9BA282B97A99}" type="presOf" srcId="{FE2492CE-080B-40FB-9E7F-320EB1802578}" destId="{4496DD67-7988-4E3C-A314-58901696CC96}" srcOrd="0" destOrd="0" presId="urn:microsoft.com/office/officeart/2008/layout/LinedList"/>
    <dgm:cxn modelId="{409AA5E1-074C-4156-8A4D-22869F264B2F}" type="presOf" srcId="{81D5762E-2358-4124-8BFE-BEAB5655D79E}" destId="{A0849713-7140-498F-B323-97275A134A2B}" srcOrd="0" destOrd="0" presId="urn:microsoft.com/office/officeart/2008/layout/LinedList"/>
    <dgm:cxn modelId="{BBEB26EF-DEB8-4786-9B7B-675EE488C3F8}" type="presOf" srcId="{965BF45D-E5D1-4FCF-A21E-C517EE0755CE}" destId="{0170761E-B21E-49BE-A0EB-CCA93822A5E8}" srcOrd="0" destOrd="0" presId="urn:microsoft.com/office/officeart/2008/layout/LinedList"/>
    <dgm:cxn modelId="{C31B2FE8-3F92-44CC-8FBF-21CE45740C12}" type="presParOf" srcId="{13B8E399-A54B-4571-8589-9329F587DE3C}" destId="{DC7FE0A9-3DE1-4A90-91A7-DBD98EB2687F}" srcOrd="0" destOrd="0" presId="urn:microsoft.com/office/officeart/2008/layout/LinedList"/>
    <dgm:cxn modelId="{67DBF443-9B0D-407D-85C1-DD27C7F7CE28}" type="presParOf" srcId="{13B8E399-A54B-4571-8589-9329F587DE3C}" destId="{C57D3D3C-68F2-41F2-B2DE-75E0C494AEAF}" srcOrd="1" destOrd="0" presId="urn:microsoft.com/office/officeart/2008/layout/LinedList"/>
    <dgm:cxn modelId="{499D36DC-32B3-4249-9B06-5D37A90DFE0F}" type="presParOf" srcId="{C57D3D3C-68F2-41F2-B2DE-75E0C494AEAF}" destId="{59035A42-5D21-471B-9C21-581DA322F468}" srcOrd="0" destOrd="0" presId="urn:microsoft.com/office/officeart/2008/layout/LinedList"/>
    <dgm:cxn modelId="{794F0955-9BBA-4876-B5EB-9981AE836D23}" type="presParOf" srcId="{C57D3D3C-68F2-41F2-B2DE-75E0C494AEAF}" destId="{65B8D774-540B-489C-B9F7-6A3CF74AB6EA}" srcOrd="1" destOrd="0" presId="urn:microsoft.com/office/officeart/2008/layout/LinedList"/>
    <dgm:cxn modelId="{1453375B-972E-44F6-92E3-08A57AE31707}" type="presParOf" srcId="{13B8E399-A54B-4571-8589-9329F587DE3C}" destId="{76482DC8-3C18-4FBA-89F7-6831EDE9A1C8}" srcOrd="2" destOrd="0" presId="urn:microsoft.com/office/officeart/2008/layout/LinedList"/>
    <dgm:cxn modelId="{9F7F82B9-7E38-4A18-A811-69D2A3C68E32}" type="presParOf" srcId="{13B8E399-A54B-4571-8589-9329F587DE3C}" destId="{0E334ECA-1401-44AF-8213-C862E80492F8}" srcOrd="3" destOrd="0" presId="urn:microsoft.com/office/officeart/2008/layout/LinedList"/>
    <dgm:cxn modelId="{ABAF233D-3346-49BF-A4F9-9E24CDEA2862}" type="presParOf" srcId="{0E334ECA-1401-44AF-8213-C862E80492F8}" destId="{A0849713-7140-498F-B323-97275A134A2B}" srcOrd="0" destOrd="0" presId="urn:microsoft.com/office/officeart/2008/layout/LinedList"/>
    <dgm:cxn modelId="{AE1103FD-07C8-4C0D-AEAA-7CF14B3F7572}" type="presParOf" srcId="{0E334ECA-1401-44AF-8213-C862E80492F8}" destId="{E4842F20-E087-484E-99CF-D6966E972EA0}" srcOrd="1" destOrd="0" presId="urn:microsoft.com/office/officeart/2008/layout/LinedList"/>
    <dgm:cxn modelId="{12256A10-C64F-47B9-B3C1-59DCC4374F01}" type="presParOf" srcId="{13B8E399-A54B-4571-8589-9329F587DE3C}" destId="{FC2B4CC8-31DA-4388-8F1E-8052BCD0166A}" srcOrd="4" destOrd="0" presId="urn:microsoft.com/office/officeart/2008/layout/LinedList"/>
    <dgm:cxn modelId="{6C5C9555-5501-4458-A5A0-00F529312A4B}" type="presParOf" srcId="{13B8E399-A54B-4571-8589-9329F587DE3C}" destId="{0C081710-B0B5-4515-9DBB-B49A5DA8B11D}" srcOrd="5" destOrd="0" presId="urn:microsoft.com/office/officeart/2008/layout/LinedList"/>
    <dgm:cxn modelId="{DA0F2E49-7D01-4FA6-9ACF-5DDEB580D603}" type="presParOf" srcId="{0C081710-B0B5-4515-9DBB-B49A5DA8B11D}" destId="{B8C422D4-85EC-4485-A7F0-6D72CC62B4E9}" srcOrd="0" destOrd="0" presId="urn:microsoft.com/office/officeart/2008/layout/LinedList"/>
    <dgm:cxn modelId="{82A8E747-60E2-4029-AEF8-5302106B0D56}" type="presParOf" srcId="{0C081710-B0B5-4515-9DBB-B49A5DA8B11D}" destId="{048F0FB4-5801-44F4-AB16-68E335BD3B7A}" srcOrd="1" destOrd="0" presId="urn:microsoft.com/office/officeart/2008/layout/LinedList"/>
    <dgm:cxn modelId="{DFA4DCCB-EF73-433D-971A-0BBDCFC65E53}" type="presParOf" srcId="{13B8E399-A54B-4571-8589-9329F587DE3C}" destId="{D4057527-6637-491B-945C-973A536437D4}" srcOrd="6" destOrd="0" presId="urn:microsoft.com/office/officeart/2008/layout/LinedList"/>
    <dgm:cxn modelId="{C9FDCC26-70E7-4180-8284-6C7985FA43DF}" type="presParOf" srcId="{13B8E399-A54B-4571-8589-9329F587DE3C}" destId="{1DBABF5C-BE48-4307-95D2-E811FBFFA16D}" srcOrd="7" destOrd="0" presId="urn:microsoft.com/office/officeart/2008/layout/LinedList"/>
    <dgm:cxn modelId="{05245291-BF7A-45DC-81BD-BF224AE9043D}" type="presParOf" srcId="{1DBABF5C-BE48-4307-95D2-E811FBFFA16D}" destId="{4496DD67-7988-4E3C-A314-58901696CC96}" srcOrd="0" destOrd="0" presId="urn:microsoft.com/office/officeart/2008/layout/LinedList"/>
    <dgm:cxn modelId="{E7C6A94B-3CCF-4519-9025-6B1A6E3D68A5}" type="presParOf" srcId="{1DBABF5C-BE48-4307-95D2-E811FBFFA16D}" destId="{F1423362-94CB-4167-BC50-FCADB44A4467}" srcOrd="1" destOrd="0" presId="urn:microsoft.com/office/officeart/2008/layout/LinedList"/>
    <dgm:cxn modelId="{91DDCB94-08CA-4B17-8530-F78FBBE35C42}" type="presParOf" srcId="{13B8E399-A54B-4571-8589-9329F587DE3C}" destId="{DC08B862-F9F0-4EE1-8023-9A96F39F39E8}" srcOrd="8" destOrd="0" presId="urn:microsoft.com/office/officeart/2008/layout/LinedList"/>
    <dgm:cxn modelId="{918AEFFF-92CB-4BC4-B18F-2C29BB3BC3D3}" type="presParOf" srcId="{13B8E399-A54B-4571-8589-9329F587DE3C}" destId="{8D8E0EA1-AC83-4AA7-AA22-56FE1EC6A3BF}" srcOrd="9" destOrd="0" presId="urn:microsoft.com/office/officeart/2008/layout/LinedList"/>
    <dgm:cxn modelId="{2E2B1BC4-9394-448B-A099-176DB837B19A}" type="presParOf" srcId="{8D8E0EA1-AC83-4AA7-AA22-56FE1EC6A3BF}" destId="{0170761E-B21E-49BE-A0EB-CCA93822A5E8}" srcOrd="0" destOrd="0" presId="urn:microsoft.com/office/officeart/2008/layout/LinedList"/>
    <dgm:cxn modelId="{2D69B0EF-8B1B-4E1A-87EB-C92455036741}" type="presParOf" srcId="{8D8E0EA1-AC83-4AA7-AA22-56FE1EC6A3BF}" destId="{C3B07B7D-FE6F-472D-98E5-122B7B84B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BF267C-054F-42CE-8A11-C3988E833E87}"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A5AB5606-AC90-448A-B0BB-A29E18F967F0}">
      <dgm:prSet/>
      <dgm:spPr/>
      <dgm:t>
        <a:bodyPr/>
        <a:lstStyle/>
        <a:p>
          <a:r>
            <a:rPr lang="en-IN" dirty="0"/>
            <a:t>It utilizes two levels of branch history information to make predictions.</a:t>
          </a:r>
          <a:endParaRPr lang="en-US" dirty="0"/>
        </a:p>
      </dgm:t>
    </dgm:pt>
    <dgm:pt modelId="{A76A34D4-0C4F-4048-B5ED-2F16ACF0CB17}" type="parTrans" cxnId="{36F51DAE-775F-4C3B-BF05-32A801AAF2C4}">
      <dgm:prSet/>
      <dgm:spPr/>
      <dgm:t>
        <a:bodyPr/>
        <a:lstStyle/>
        <a:p>
          <a:endParaRPr lang="en-US"/>
        </a:p>
      </dgm:t>
    </dgm:pt>
    <dgm:pt modelId="{10E324B0-1DAA-450C-9C81-6F4B371A3CC0}" type="sibTrans" cxnId="{36F51DAE-775F-4C3B-BF05-32A801AAF2C4}">
      <dgm:prSet/>
      <dgm:spPr/>
      <dgm:t>
        <a:bodyPr/>
        <a:lstStyle/>
        <a:p>
          <a:endParaRPr lang="en-US"/>
        </a:p>
      </dgm:t>
    </dgm:pt>
    <dgm:pt modelId="{75DC086D-9864-490B-8761-A9F1D3CE3388}">
      <dgm:prSet/>
      <dgm:spPr/>
      <dgm:t>
        <a:bodyPr/>
        <a:lstStyle/>
        <a:p>
          <a:r>
            <a:rPr lang="en-US" b="0" i="0" dirty="0"/>
            <a:t>It uses two main data structures for maintaining two levels of information.</a:t>
          </a:r>
          <a:endParaRPr lang="en-US" dirty="0"/>
        </a:p>
      </dgm:t>
    </dgm:pt>
    <dgm:pt modelId="{43DD4761-51BB-4E74-82EB-BB5E41B327AC}" type="parTrans" cxnId="{FF82662C-742A-4E40-84C0-9B6385F90E26}">
      <dgm:prSet/>
      <dgm:spPr/>
      <dgm:t>
        <a:bodyPr/>
        <a:lstStyle/>
        <a:p>
          <a:endParaRPr lang="en-US"/>
        </a:p>
      </dgm:t>
    </dgm:pt>
    <dgm:pt modelId="{39EF8254-EF32-4394-8457-BCD038EC1FE3}" type="sibTrans" cxnId="{FF82662C-742A-4E40-84C0-9B6385F90E26}">
      <dgm:prSet/>
      <dgm:spPr/>
      <dgm:t>
        <a:bodyPr/>
        <a:lstStyle/>
        <a:p>
          <a:endParaRPr lang="en-US"/>
        </a:p>
      </dgm:t>
    </dgm:pt>
    <dgm:pt modelId="{91A46B49-D4AF-4999-B8F8-DA825D57842C}">
      <dgm:prSet/>
      <dgm:spPr/>
      <dgm:t>
        <a:bodyPr/>
        <a:lstStyle/>
        <a:p>
          <a:r>
            <a:rPr lang="en-US" b="0" i="0"/>
            <a:t>Branch History Register(BHR) and</a:t>
          </a:r>
          <a:endParaRPr lang="en-US"/>
        </a:p>
      </dgm:t>
    </dgm:pt>
    <dgm:pt modelId="{A46FF280-CE86-4142-95CF-F9D8EBFCF04D}" type="parTrans" cxnId="{1BB479F5-8595-439E-9522-68BD1606DB04}">
      <dgm:prSet/>
      <dgm:spPr/>
      <dgm:t>
        <a:bodyPr/>
        <a:lstStyle/>
        <a:p>
          <a:endParaRPr lang="en-US"/>
        </a:p>
      </dgm:t>
    </dgm:pt>
    <dgm:pt modelId="{F287EAD1-87DE-4DB5-AAF1-CA91951DEE8F}" type="sibTrans" cxnId="{1BB479F5-8595-439E-9522-68BD1606DB04}">
      <dgm:prSet/>
      <dgm:spPr/>
      <dgm:t>
        <a:bodyPr/>
        <a:lstStyle/>
        <a:p>
          <a:endParaRPr lang="en-US"/>
        </a:p>
      </dgm:t>
    </dgm:pt>
    <dgm:pt modelId="{A06FA918-87D7-4FD3-B820-A0927F08A306}">
      <dgm:prSet/>
      <dgm:spPr/>
      <dgm:t>
        <a:bodyPr/>
        <a:lstStyle/>
        <a:p>
          <a:r>
            <a:rPr lang="en-US" b="0" i="0" dirty="0"/>
            <a:t>Pattern History Table(PHT)</a:t>
          </a:r>
          <a:br>
            <a:rPr lang="en-US" dirty="0"/>
          </a:br>
          <a:endParaRPr lang="en-US" dirty="0"/>
        </a:p>
      </dgm:t>
    </dgm:pt>
    <dgm:pt modelId="{C4263D35-A417-40C1-AD53-FB3A059D1A79}" type="parTrans" cxnId="{E5CF919C-B301-440B-805B-A29027D5EA18}">
      <dgm:prSet/>
      <dgm:spPr/>
      <dgm:t>
        <a:bodyPr/>
        <a:lstStyle/>
        <a:p>
          <a:endParaRPr lang="en-US"/>
        </a:p>
      </dgm:t>
    </dgm:pt>
    <dgm:pt modelId="{F5CC52FC-BE88-475E-9B3F-742980299943}" type="sibTrans" cxnId="{E5CF919C-B301-440B-805B-A29027D5EA18}">
      <dgm:prSet/>
      <dgm:spPr/>
      <dgm:t>
        <a:bodyPr/>
        <a:lstStyle/>
        <a:p>
          <a:endParaRPr lang="en-US"/>
        </a:p>
      </dgm:t>
    </dgm:pt>
    <dgm:pt modelId="{70A1540A-B749-45CC-BFCC-D92239507957}" type="pres">
      <dgm:prSet presAssocID="{A3BF267C-054F-42CE-8A11-C3988E833E87}" presName="diagram" presStyleCnt="0">
        <dgm:presLayoutVars>
          <dgm:chPref val="1"/>
          <dgm:dir/>
          <dgm:animOne val="branch"/>
          <dgm:animLvl val="lvl"/>
          <dgm:resizeHandles val="exact"/>
        </dgm:presLayoutVars>
      </dgm:prSet>
      <dgm:spPr/>
    </dgm:pt>
    <dgm:pt modelId="{BAD6AB65-AC69-424F-A710-003F9767C010}" type="pres">
      <dgm:prSet presAssocID="{A5AB5606-AC90-448A-B0BB-A29E18F967F0}" presName="root1" presStyleCnt="0"/>
      <dgm:spPr/>
    </dgm:pt>
    <dgm:pt modelId="{8A992B1E-9B37-4043-964A-05AE068E1CFD}" type="pres">
      <dgm:prSet presAssocID="{A5AB5606-AC90-448A-B0BB-A29E18F967F0}" presName="LevelOneTextNode" presStyleLbl="node0" presStyleIdx="0" presStyleCnt="2">
        <dgm:presLayoutVars>
          <dgm:chPref val="3"/>
        </dgm:presLayoutVars>
      </dgm:prSet>
      <dgm:spPr/>
    </dgm:pt>
    <dgm:pt modelId="{451C9725-B474-4F5B-A4D4-5D917E3A6DD8}" type="pres">
      <dgm:prSet presAssocID="{A5AB5606-AC90-448A-B0BB-A29E18F967F0}" presName="level2hierChild" presStyleCnt="0"/>
      <dgm:spPr/>
    </dgm:pt>
    <dgm:pt modelId="{8578B93F-6BE9-48FF-BF64-C6861974D9D4}" type="pres">
      <dgm:prSet presAssocID="{75DC086D-9864-490B-8761-A9F1D3CE3388}" presName="root1" presStyleCnt="0"/>
      <dgm:spPr/>
    </dgm:pt>
    <dgm:pt modelId="{1D968620-7EAF-413E-9C93-2CF963E2A11C}" type="pres">
      <dgm:prSet presAssocID="{75DC086D-9864-490B-8761-A9F1D3CE3388}" presName="LevelOneTextNode" presStyleLbl="node0" presStyleIdx="1" presStyleCnt="2">
        <dgm:presLayoutVars>
          <dgm:chPref val="3"/>
        </dgm:presLayoutVars>
      </dgm:prSet>
      <dgm:spPr/>
    </dgm:pt>
    <dgm:pt modelId="{0206BEAC-683F-4106-A11F-1C364A0BBB27}" type="pres">
      <dgm:prSet presAssocID="{75DC086D-9864-490B-8761-A9F1D3CE3388}" presName="level2hierChild" presStyleCnt="0"/>
      <dgm:spPr/>
    </dgm:pt>
    <dgm:pt modelId="{7003A340-1F44-467A-AB8A-DB1BC4037BCC}" type="pres">
      <dgm:prSet presAssocID="{A46FF280-CE86-4142-95CF-F9D8EBFCF04D}" presName="conn2-1" presStyleLbl="parChTrans1D2" presStyleIdx="0" presStyleCnt="2"/>
      <dgm:spPr/>
    </dgm:pt>
    <dgm:pt modelId="{D9FCE85E-CAEB-48EA-BFF4-95CB3D6655D3}" type="pres">
      <dgm:prSet presAssocID="{A46FF280-CE86-4142-95CF-F9D8EBFCF04D}" presName="connTx" presStyleLbl="parChTrans1D2" presStyleIdx="0" presStyleCnt="2"/>
      <dgm:spPr/>
    </dgm:pt>
    <dgm:pt modelId="{A4BEC31D-B64D-4616-9E69-90B01E5EFC21}" type="pres">
      <dgm:prSet presAssocID="{91A46B49-D4AF-4999-B8F8-DA825D57842C}" presName="root2" presStyleCnt="0"/>
      <dgm:spPr/>
    </dgm:pt>
    <dgm:pt modelId="{0B09671E-5898-43A1-9A58-53C85AB7FDAF}" type="pres">
      <dgm:prSet presAssocID="{91A46B49-D4AF-4999-B8F8-DA825D57842C}" presName="LevelTwoTextNode" presStyleLbl="node2" presStyleIdx="0" presStyleCnt="2">
        <dgm:presLayoutVars>
          <dgm:chPref val="3"/>
        </dgm:presLayoutVars>
      </dgm:prSet>
      <dgm:spPr/>
    </dgm:pt>
    <dgm:pt modelId="{83BCFDB4-A787-4DB8-A207-8400A3F8F8E0}" type="pres">
      <dgm:prSet presAssocID="{91A46B49-D4AF-4999-B8F8-DA825D57842C}" presName="level3hierChild" presStyleCnt="0"/>
      <dgm:spPr/>
    </dgm:pt>
    <dgm:pt modelId="{D13C9B05-F4D5-4B50-842F-43E318959FBF}" type="pres">
      <dgm:prSet presAssocID="{C4263D35-A417-40C1-AD53-FB3A059D1A79}" presName="conn2-1" presStyleLbl="parChTrans1D2" presStyleIdx="1" presStyleCnt="2"/>
      <dgm:spPr/>
    </dgm:pt>
    <dgm:pt modelId="{BFAD12BD-9B50-4360-9868-A3FBEE488CC1}" type="pres">
      <dgm:prSet presAssocID="{C4263D35-A417-40C1-AD53-FB3A059D1A79}" presName="connTx" presStyleLbl="parChTrans1D2" presStyleIdx="1" presStyleCnt="2"/>
      <dgm:spPr/>
    </dgm:pt>
    <dgm:pt modelId="{E976E78A-5CC8-4BCF-9F99-882388B7C1A0}" type="pres">
      <dgm:prSet presAssocID="{A06FA918-87D7-4FD3-B820-A0927F08A306}" presName="root2" presStyleCnt="0"/>
      <dgm:spPr/>
    </dgm:pt>
    <dgm:pt modelId="{85A42FCA-4A2C-4FF7-88E8-F8A0BB38F785}" type="pres">
      <dgm:prSet presAssocID="{A06FA918-87D7-4FD3-B820-A0927F08A306}" presName="LevelTwoTextNode" presStyleLbl="node2" presStyleIdx="1" presStyleCnt="2">
        <dgm:presLayoutVars>
          <dgm:chPref val="3"/>
        </dgm:presLayoutVars>
      </dgm:prSet>
      <dgm:spPr/>
    </dgm:pt>
    <dgm:pt modelId="{B281FBA1-A6DF-4C6C-ABF8-3168CAD26B21}" type="pres">
      <dgm:prSet presAssocID="{A06FA918-87D7-4FD3-B820-A0927F08A306}" presName="level3hierChild" presStyleCnt="0"/>
      <dgm:spPr/>
    </dgm:pt>
  </dgm:ptLst>
  <dgm:cxnLst>
    <dgm:cxn modelId="{10EE2313-347E-4847-93DD-7ACF7222290A}" type="presOf" srcId="{75DC086D-9864-490B-8761-A9F1D3CE3388}" destId="{1D968620-7EAF-413E-9C93-2CF963E2A11C}" srcOrd="0" destOrd="0" presId="urn:microsoft.com/office/officeart/2005/8/layout/hierarchy2"/>
    <dgm:cxn modelId="{FF82662C-742A-4E40-84C0-9B6385F90E26}" srcId="{A3BF267C-054F-42CE-8A11-C3988E833E87}" destId="{75DC086D-9864-490B-8761-A9F1D3CE3388}" srcOrd="1" destOrd="0" parTransId="{43DD4761-51BB-4E74-82EB-BB5E41B327AC}" sibTransId="{39EF8254-EF32-4394-8457-BCD038EC1FE3}"/>
    <dgm:cxn modelId="{7E0AAD2E-A256-48BB-AA11-928DB24E4CED}" type="presOf" srcId="{A46FF280-CE86-4142-95CF-F9D8EBFCF04D}" destId="{7003A340-1F44-467A-AB8A-DB1BC4037BCC}" srcOrd="0" destOrd="0" presId="urn:microsoft.com/office/officeart/2005/8/layout/hierarchy2"/>
    <dgm:cxn modelId="{4FEE1260-3A0B-4091-8F1B-C57676E0C1AA}" type="presOf" srcId="{A06FA918-87D7-4FD3-B820-A0927F08A306}" destId="{85A42FCA-4A2C-4FF7-88E8-F8A0BB38F785}" srcOrd="0" destOrd="0" presId="urn:microsoft.com/office/officeart/2005/8/layout/hierarchy2"/>
    <dgm:cxn modelId="{7AC04D44-810C-4B2D-9E92-29274A0A72EF}" type="presOf" srcId="{91A46B49-D4AF-4999-B8F8-DA825D57842C}" destId="{0B09671E-5898-43A1-9A58-53C85AB7FDAF}" srcOrd="0" destOrd="0" presId="urn:microsoft.com/office/officeart/2005/8/layout/hierarchy2"/>
    <dgm:cxn modelId="{48C4DD4B-D92F-4B2A-B963-B02CADE23736}" type="presOf" srcId="{A5AB5606-AC90-448A-B0BB-A29E18F967F0}" destId="{8A992B1E-9B37-4043-964A-05AE068E1CFD}" srcOrd="0" destOrd="0" presId="urn:microsoft.com/office/officeart/2005/8/layout/hierarchy2"/>
    <dgm:cxn modelId="{E5CF919C-B301-440B-805B-A29027D5EA18}" srcId="{75DC086D-9864-490B-8761-A9F1D3CE3388}" destId="{A06FA918-87D7-4FD3-B820-A0927F08A306}" srcOrd="1" destOrd="0" parTransId="{C4263D35-A417-40C1-AD53-FB3A059D1A79}" sibTransId="{F5CC52FC-BE88-475E-9B3F-742980299943}"/>
    <dgm:cxn modelId="{4FAB31A1-CB7F-4EC3-864C-2B7C60CA2C66}" type="presOf" srcId="{A3BF267C-054F-42CE-8A11-C3988E833E87}" destId="{70A1540A-B749-45CC-BFCC-D92239507957}" srcOrd="0" destOrd="0" presId="urn:microsoft.com/office/officeart/2005/8/layout/hierarchy2"/>
    <dgm:cxn modelId="{598B16A8-EAC3-40BC-90CB-2ED9B3F53870}" type="presOf" srcId="{C4263D35-A417-40C1-AD53-FB3A059D1A79}" destId="{D13C9B05-F4D5-4B50-842F-43E318959FBF}" srcOrd="0" destOrd="0" presId="urn:microsoft.com/office/officeart/2005/8/layout/hierarchy2"/>
    <dgm:cxn modelId="{36F51DAE-775F-4C3B-BF05-32A801AAF2C4}" srcId="{A3BF267C-054F-42CE-8A11-C3988E833E87}" destId="{A5AB5606-AC90-448A-B0BB-A29E18F967F0}" srcOrd="0" destOrd="0" parTransId="{A76A34D4-0C4F-4048-B5ED-2F16ACF0CB17}" sibTransId="{10E324B0-1DAA-450C-9C81-6F4B371A3CC0}"/>
    <dgm:cxn modelId="{374E8AB4-56D1-4C36-B2E5-62162DD0A7BE}" type="presOf" srcId="{A46FF280-CE86-4142-95CF-F9D8EBFCF04D}" destId="{D9FCE85E-CAEB-48EA-BFF4-95CB3D6655D3}" srcOrd="1" destOrd="0" presId="urn:microsoft.com/office/officeart/2005/8/layout/hierarchy2"/>
    <dgm:cxn modelId="{01A104E0-B335-4B25-B56B-0F84BAB2FEA7}" type="presOf" srcId="{C4263D35-A417-40C1-AD53-FB3A059D1A79}" destId="{BFAD12BD-9B50-4360-9868-A3FBEE488CC1}" srcOrd="1" destOrd="0" presId="urn:microsoft.com/office/officeart/2005/8/layout/hierarchy2"/>
    <dgm:cxn modelId="{1BB479F5-8595-439E-9522-68BD1606DB04}" srcId="{75DC086D-9864-490B-8761-A9F1D3CE3388}" destId="{91A46B49-D4AF-4999-B8F8-DA825D57842C}" srcOrd="0" destOrd="0" parTransId="{A46FF280-CE86-4142-95CF-F9D8EBFCF04D}" sibTransId="{F287EAD1-87DE-4DB5-AAF1-CA91951DEE8F}"/>
    <dgm:cxn modelId="{D378F824-234F-423C-A354-7FF1D271F738}" type="presParOf" srcId="{70A1540A-B749-45CC-BFCC-D92239507957}" destId="{BAD6AB65-AC69-424F-A710-003F9767C010}" srcOrd="0" destOrd="0" presId="urn:microsoft.com/office/officeart/2005/8/layout/hierarchy2"/>
    <dgm:cxn modelId="{CA752065-E071-4CA7-9336-72FF182AB3AC}" type="presParOf" srcId="{BAD6AB65-AC69-424F-A710-003F9767C010}" destId="{8A992B1E-9B37-4043-964A-05AE068E1CFD}" srcOrd="0" destOrd="0" presId="urn:microsoft.com/office/officeart/2005/8/layout/hierarchy2"/>
    <dgm:cxn modelId="{CFD52BA8-37A8-4832-8F62-DD3741EF62B2}" type="presParOf" srcId="{BAD6AB65-AC69-424F-A710-003F9767C010}" destId="{451C9725-B474-4F5B-A4D4-5D917E3A6DD8}" srcOrd="1" destOrd="0" presId="urn:microsoft.com/office/officeart/2005/8/layout/hierarchy2"/>
    <dgm:cxn modelId="{D674041C-22CB-4451-AD06-921583D303E4}" type="presParOf" srcId="{70A1540A-B749-45CC-BFCC-D92239507957}" destId="{8578B93F-6BE9-48FF-BF64-C6861974D9D4}" srcOrd="1" destOrd="0" presId="urn:microsoft.com/office/officeart/2005/8/layout/hierarchy2"/>
    <dgm:cxn modelId="{EB91F80A-970E-4229-99FC-0F5F5FA5390D}" type="presParOf" srcId="{8578B93F-6BE9-48FF-BF64-C6861974D9D4}" destId="{1D968620-7EAF-413E-9C93-2CF963E2A11C}" srcOrd="0" destOrd="0" presId="urn:microsoft.com/office/officeart/2005/8/layout/hierarchy2"/>
    <dgm:cxn modelId="{9843A373-1AAC-4736-8CD3-3A8E88F95793}" type="presParOf" srcId="{8578B93F-6BE9-48FF-BF64-C6861974D9D4}" destId="{0206BEAC-683F-4106-A11F-1C364A0BBB27}" srcOrd="1" destOrd="0" presId="urn:microsoft.com/office/officeart/2005/8/layout/hierarchy2"/>
    <dgm:cxn modelId="{1EA41BAC-02C1-435C-A279-44F2591BEB84}" type="presParOf" srcId="{0206BEAC-683F-4106-A11F-1C364A0BBB27}" destId="{7003A340-1F44-467A-AB8A-DB1BC4037BCC}" srcOrd="0" destOrd="0" presId="urn:microsoft.com/office/officeart/2005/8/layout/hierarchy2"/>
    <dgm:cxn modelId="{1F67F030-9589-4F56-AB4E-6AC44450A362}" type="presParOf" srcId="{7003A340-1F44-467A-AB8A-DB1BC4037BCC}" destId="{D9FCE85E-CAEB-48EA-BFF4-95CB3D6655D3}" srcOrd="0" destOrd="0" presId="urn:microsoft.com/office/officeart/2005/8/layout/hierarchy2"/>
    <dgm:cxn modelId="{E89CA6F3-F652-4F90-8E4E-662672306660}" type="presParOf" srcId="{0206BEAC-683F-4106-A11F-1C364A0BBB27}" destId="{A4BEC31D-B64D-4616-9E69-90B01E5EFC21}" srcOrd="1" destOrd="0" presId="urn:microsoft.com/office/officeart/2005/8/layout/hierarchy2"/>
    <dgm:cxn modelId="{13BC54EB-AB35-4018-AFCF-2DFD12DF9847}" type="presParOf" srcId="{A4BEC31D-B64D-4616-9E69-90B01E5EFC21}" destId="{0B09671E-5898-43A1-9A58-53C85AB7FDAF}" srcOrd="0" destOrd="0" presId="urn:microsoft.com/office/officeart/2005/8/layout/hierarchy2"/>
    <dgm:cxn modelId="{94F90ED1-E262-42B1-B63A-581E3198FD43}" type="presParOf" srcId="{A4BEC31D-B64D-4616-9E69-90B01E5EFC21}" destId="{83BCFDB4-A787-4DB8-A207-8400A3F8F8E0}" srcOrd="1" destOrd="0" presId="urn:microsoft.com/office/officeart/2005/8/layout/hierarchy2"/>
    <dgm:cxn modelId="{BA2B86F3-011C-4424-902A-77A1E00A66DB}" type="presParOf" srcId="{0206BEAC-683F-4106-A11F-1C364A0BBB27}" destId="{D13C9B05-F4D5-4B50-842F-43E318959FBF}" srcOrd="2" destOrd="0" presId="urn:microsoft.com/office/officeart/2005/8/layout/hierarchy2"/>
    <dgm:cxn modelId="{EF92FCA0-837D-423F-8EE4-64378D458A86}" type="presParOf" srcId="{D13C9B05-F4D5-4B50-842F-43E318959FBF}" destId="{BFAD12BD-9B50-4360-9868-A3FBEE488CC1}" srcOrd="0" destOrd="0" presId="urn:microsoft.com/office/officeart/2005/8/layout/hierarchy2"/>
    <dgm:cxn modelId="{8B969DF1-99BD-43EE-BA87-A7CB2FA28322}" type="presParOf" srcId="{0206BEAC-683F-4106-A11F-1C364A0BBB27}" destId="{E976E78A-5CC8-4BCF-9F99-882388B7C1A0}" srcOrd="3" destOrd="0" presId="urn:microsoft.com/office/officeart/2005/8/layout/hierarchy2"/>
    <dgm:cxn modelId="{733816BE-595E-4885-BD9C-670887AEE640}" type="presParOf" srcId="{E976E78A-5CC8-4BCF-9F99-882388B7C1A0}" destId="{85A42FCA-4A2C-4FF7-88E8-F8A0BB38F785}" srcOrd="0" destOrd="0" presId="urn:microsoft.com/office/officeart/2005/8/layout/hierarchy2"/>
    <dgm:cxn modelId="{F812AFA4-9BB1-4AC1-90CB-A78F1DA33E94}" type="presParOf" srcId="{E976E78A-5CC8-4BCF-9F99-882388B7C1A0}" destId="{B281FBA1-A6DF-4C6C-ABF8-3168CAD26B2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FEAD1B-9FE7-42D6-B6DB-468BB71DC0A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908A413-231B-41DB-981A-CC97FB4C9E3B}">
      <dgm:prSet/>
      <dgm:spPr/>
      <dgm:t>
        <a:bodyPr/>
        <a:lstStyle/>
        <a:p>
          <a:r>
            <a:rPr lang="en-US" b="0" i="0" dirty="0"/>
            <a:t>Every variation  in the graph is taken with same history register length. The variations involved are </a:t>
          </a:r>
          <a:r>
            <a:rPr lang="en-US" b="0" i="0" dirty="0" err="1"/>
            <a:t>PAp,PAg,GAg</a:t>
          </a:r>
          <a:r>
            <a:rPr lang="en-US" b="0" i="0" dirty="0"/>
            <a:t>.</a:t>
          </a:r>
          <a:endParaRPr lang="en-US" dirty="0"/>
        </a:p>
      </dgm:t>
    </dgm:pt>
    <dgm:pt modelId="{E1944E93-7B0E-475B-8569-26A817DAACE9}" type="parTrans" cxnId="{FF1FB6D4-135D-4E9A-9FDD-376370E77A40}">
      <dgm:prSet/>
      <dgm:spPr/>
      <dgm:t>
        <a:bodyPr/>
        <a:lstStyle/>
        <a:p>
          <a:endParaRPr lang="en-US"/>
        </a:p>
      </dgm:t>
    </dgm:pt>
    <dgm:pt modelId="{A41A2D4D-C9AA-4757-917E-4BA8DBEA5EC6}" type="sibTrans" cxnId="{FF1FB6D4-135D-4E9A-9FDD-376370E77A40}">
      <dgm:prSet/>
      <dgm:spPr/>
      <dgm:t>
        <a:bodyPr/>
        <a:lstStyle/>
        <a:p>
          <a:endParaRPr lang="en-US"/>
        </a:p>
      </dgm:t>
    </dgm:pt>
    <dgm:pt modelId="{80BE12C9-8FF8-478E-95B8-1E2141A38CA1}">
      <dgm:prSet/>
      <dgm:spPr/>
      <dgm:t>
        <a:bodyPr/>
        <a:lstStyle/>
        <a:p>
          <a:r>
            <a:rPr lang="en-US" b="0" i="0" dirty="0" err="1"/>
            <a:t>PAp</a:t>
          </a:r>
          <a:r>
            <a:rPr lang="en-US" b="0" i="0" dirty="0"/>
            <a:t> performs the best followed by Pag and the performance of </a:t>
          </a:r>
          <a:r>
            <a:rPr lang="en-US" b="0" i="0" dirty="0" err="1"/>
            <a:t>GAg</a:t>
          </a:r>
          <a:r>
            <a:rPr lang="en-US" b="0" i="0" dirty="0"/>
            <a:t> is worst.</a:t>
          </a:r>
          <a:endParaRPr lang="en-US" dirty="0"/>
        </a:p>
      </dgm:t>
    </dgm:pt>
    <dgm:pt modelId="{2B53A3F6-8AE1-4F36-B597-D45055E3678D}" type="parTrans" cxnId="{C87F26AD-F9FC-438A-8C92-37FFA42DC0D6}">
      <dgm:prSet/>
      <dgm:spPr/>
      <dgm:t>
        <a:bodyPr/>
        <a:lstStyle/>
        <a:p>
          <a:endParaRPr lang="en-US"/>
        </a:p>
      </dgm:t>
    </dgm:pt>
    <dgm:pt modelId="{F42C6F83-44C0-43A1-A028-F9216AAE7EE8}" type="sibTrans" cxnId="{C87F26AD-F9FC-438A-8C92-37FFA42DC0D6}">
      <dgm:prSet/>
      <dgm:spPr/>
      <dgm:t>
        <a:bodyPr/>
        <a:lstStyle/>
        <a:p>
          <a:endParaRPr lang="en-US"/>
        </a:p>
      </dgm:t>
    </dgm:pt>
    <dgm:pt modelId="{A8CEA5ED-AD62-4776-9D8D-CEC02EE043F5}" type="pres">
      <dgm:prSet presAssocID="{01FEAD1B-9FE7-42D6-B6DB-468BB71DC0AA}" presName="diagram" presStyleCnt="0">
        <dgm:presLayoutVars>
          <dgm:dir/>
          <dgm:resizeHandles val="exact"/>
        </dgm:presLayoutVars>
      </dgm:prSet>
      <dgm:spPr/>
    </dgm:pt>
    <dgm:pt modelId="{E7365A18-9096-494B-A1FC-2732464E7AEB}" type="pres">
      <dgm:prSet presAssocID="{B908A413-231B-41DB-981A-CC97FB4C9E3B}" presName="node" presStyleLbl="node1" presStyleIdx="0" presStyleCnt="2">
        <dgm:presLayoutVars>
          <dgm:bulletEnabled val="1"/>
        </dgm:presLayoutVars>
      </dgm:prSet>
      <dgm:spPr/>
    </dgm:pt>
    <dgm:pt modelId="{F42E4E1E-C8C3-48C5-B5A0-6DE6A43174B6}" type="pres">
      <dgm:prSet presAssocID="{A41A2D4D-C9AA-4757-917E-4BA8DBEA5EC6}" presName="sibTrans" presStyleCnt="0"/>
      <dgm:spPr/>
    </dgm:pt>
    <dgm:pt modelId="{390F86D9-3B21-43B6-B818-2720F950A208}" type="pres">
      <dgm:prSet presAssocID="{80BE12C9-8FF8-478E-95B8-1E2141A38CA1}" presName="node" presStyleLbl="node1" presStyleIdx="1" presStyleCnt="2">
        <dgm:presLayoutVars>
          <dgm:bulletEnabled val="1"/>
        </dgm:presLayoutVars>
      </dgm:prSet>
      <dgm:spPr/>
    </dgm:pt>
  </dgm:ptLst>
  <dgm:cxnLst>
    <dgm:cxn modelId="{CE73F83C-7DE1-4281-8125-A9798DC03027}" type="presOf" srcId="{B908A413-231B-41DB-981A-CC97FB4C9E3B}" destId="{E7365A18-9096-494B-A1FC-2732464E7AEB}" srcOrd="0" destOrd="0" presId="urn:microsoft.com/office/officeart/2005/8/layout/default"/>
    <dgm:cxn modelId="{0EEE8B3D-B0BB-4DA8-AEF3-B35E714ED41F}" type="presOf" srcId="{01FEAD1B-9FE7-42D6-B6DB-468BB71DC0AA}" destId="{A8CEA5ED-AD62-4776-9D8D-CEC02EE043F5}" srcOrd="0" destOrd="0" presId="urn:microsoft.com/office/officeart/2005/8/layout/default"/>
    <dgm:cxn modelId="{F6D90092-6862-4A3F-A380-62089B0D8C51}" type="presOf" srcId="{80BE12C9-8FF8-478E-95B8-1E2141A38CA1}" destId="{390F86D9-3B21-43B6-B818-2720F950A208}" srcOrd="0" destOrd="0" presId="urn:microsoft.com/office/officeart/2005/8/layout/default"/>
    <dgm:cxn modelId="{C87F26AD-F9FC-438A-8C92-37FFA42DC0D6}" srcId="{01FEAD1B-9FE7-42D6-B6DB-468BB71DC0AA}" destId="{80BE12C9-8FF8-478E-95B8-1E2141A38CA1}" srcOrd="1" destOrd="0" parTransId="{2B53A3F6-8AE1-4F36-B597-D45055E3678D}" sibTransId="{F42C6F83-44C0-43A1-A028-F9216AAE7EE8}"/>
    <dgm:cxn modelId="{FF1FB6D4-135D-4E9A-9FDD-376370E77A40}" srcId="{01FEAD1B-9FE7-42D6-B6DB-468BB71DC0AA}" destId="{B908A413-231B-41DB-981A-CC97FB4C9E3B}" srcOrd="0" destOrd="0" parTransId="{E1944E93-7B0E-475B-8569-26A817DAACE9}" sibTransId="{A41A2D4D-C9AA-4757-917E-4BA8DBEA5EC6}"/>
    <dgm:cxn modelId="{02BE7F74-AF08-4CAC-8C8C-91FEDB463F0A}" type="presParOf" srcId="{A8CEA5ED-AD62-4776-9D8D-CEC02EE043F5}" destId="{E7365A18-9096-494B-A1FC-2732464E7AEB}" srcOrd="0" destOrd="0" presId="urn:microsoft.com/office/officeart/2005/8/layout/default"/>
    <dgm:cxn modelId="{84A310EB-A360-4B8A-A4F3-3D2DB38357C2}" type="presParOf" srcId="{A8CEA5ED-AD62-4776-9D8D-CEC02EE043F5}" destId="{F42E4E1E-C8C3-48C5-B5A0-6DE6A43174B6}" srcOrd="1" destOrd="0" presId="urn:microsoft.com/office/officeart/2005/8/layout/default"/>
    <dgm:cxn modelId="{5F7A3B5A-2B22-4CBC-88BA-5BA2A05F9A0F}" type="presParOf" srcId="{A8CEA5ED-AD62-4776-9D8D-CEC02EE043F5}" destId="{390F86D9-3B21-43B6-B818-2720F950A208}"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F7AA3B-BDD6-4D13-BF4B-806A34A0EA3B}"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BD708A1-811E-4233-AB87-DC206387F57B}">
      <dgm:prSet/>
      <dgm:spPr/>
      <dgm:t>
        <a:bodyPr/>
        <a:lstStyle/>
        <a:p>
          <a:r>
            <a:rPr lang="en-US" b="0" i="0" dirty="0"/>
            <a:t>To achieve the prediction accuracy </a:t>
          </a:r>
          <a:r>
            <a:rPr lang="en-US" b="0" i="0" dirty="0" err="1"/>
            <a:t>GAg</a:t>
          </a:r>
          <a:r>
            <a:rPr lang="en-US" b="0" i="0" dirty="0"/>
            <a:t> needs 18-bit history registers, </a:t>
          </a:r>
          <a:r>
            <a:rPr lang="en-US" b="0" i="0" dirty="0" err="1"/>
            <a:t>PAg</a:t>
          </a:r>
          <a:r>
            <a:rPr lang="en-US" b="0" i="0" dirty="0"/>
            <a:t> requires 12-bit history registers and </a:t>
          </a:r>
          <a:r>
            <a:rPr lang="en-US" b="0" i="0" dirty="0" err="1"/>
            <a:t>PAp</a:t>
          </a:r>
          <a:r>
            <a:rPr lang="en-US" b="0" i="0" dirty="0"/>
            <a:t> needs 6-bit history registers. </a:t>
          </a:r>
          <a:endParaRPr lang="en-US" dirty="0"/>
        </a:p>
      </dgm:t>
    </dgm:pt>
    <dgm:pt modelId="{9E465356-5A10-47D9-928C-2CD7A5EFFAAD}" type="parTrans" cxnId="{A40007B3-ACE8-4C20-B524-D681FAA178AD}">
      <dgm:prSet/>
      <dgm:spPr/>
      <dgm:t>
        <a:bodyPr/>
        <a:lstStyle/>
        <a:p>
          <a:endParaRPr lang="en-US"/>
        </a:p>
      </dgm:t>
    </dgm:pt>
    <dgm:pt modelId="{CE03AA4F-6D4F-4035-BFE1-8B85419465F5}" type="sibTrans" cxnId="{A40007B3-ACE8-4C20-B524-D681FAA178AD}">
      <dgm:prSet/>
      <dgm:spPr/>
      <dgm:t>
        <a:bodyPr/>
        <a:lstStyle/>
        <a:p>
          <a:endParaRPr lang="en-US"/>
        </a:p>
      </dgm:t>
    </dgm:pt>
    <dgm:pt modelId="{C86845E0-A28F-4F73-82AE-0AF0DCECC299}">
      <dgm:prSet/>
      <dgm:spPr/>
      <dgm:t>
        <a:bodyPr/>
        <a:lstStyle/>
        <a:p>
          <a:r>
            <a:rPr lang="en-US" b="0" i="0" dirty="0" err="1"/>
            <a:t>PAp</a:t>
          </a:r>
          <a:r>
            <a:rPr lang="en-US" b="0" i="0" dirty="0"/>
            <a:t> is most expensive due to multiple pattern history  tables and </a:t>
          </a:r>
          <a:r>
            <a:rPr lang="en-US" b="0" i="0" dirty="0" err="1"/>
            <a:t>PAg</a:t>
          </a:r>
          <a:r>
            <a:rPr lang="en-US" b="0" i="0" dirty="0"/>
            <a:t> is cheapest and </a:t>
          </a:r>
          <a:r>
            <a:rPr lang="en-US" b="0" i="0" dirty="0" err="1"/>
            <a:t>GAgs</a:t>
          </a:r>
          <a:r>
            <a:rPr lang="en-US" b="0" i="0" dirty="0"/>
            <a:t> pattern history table is expensive when we utilize the long history register.</a:t>
          </a:r>
          <a:br>
            <a:rPr lang="en-US" dirty="0"/>
          </a:br>
          <a:endParaRPr lang="en-US" dirty="0"/>
        </a:p>
      </dgm:t>
    </dgm:pt>
    <dgm:pt modelId="{BE5048DF-75C0-4DE6-9AD8-3585B4EF2339}" type="parTrans" cxnId="{F6D21BC6-FBDF-48B3-B97F-2CFE7CA164A5}">
      <dgm:prSet/>
      <dgm:spPr/>
      <dgm:t>
        <a:bodyPr/>
        <a:lstStyle/>
        <a:p>
          <a:endParaRPr lang="en-US"/>
        </a:p>
      </dgm:t>
    </dgm:pt>
    <dgm:pt modelId="{77957872-E3AB-46C2-9184-EC1BA42BB3EA}" type="sibTrans" cxnId="{F6D21BC6-FBDF-48B3-B97F-2CFE7CA164A5}">
      <dgm:prSet/>
      <dgm:spPr/>
      <dgm:t>
        <a:bodyPr/>
        <a:lstStyle/>
        <a:p>
          <a:endParaRPr lang="en-US"/>
        </a:p>
      </dgm:t>
    </dgm:pt>
    <dgm:pt modelId="{9258E00D-9154-4A39-B52B-ECC54837085C}" type="pres">
      <dgm:prSet presAssocID="{E0F7AA3B-BDD6-4D13-BF4B-806A34A0EA3B}" presName="linear" presStyleCnt="0">
        <dgm:presLayoutVars>
          <dgm:animLvl val="lvl"/>
          <dgm:resizeHandles val="exact"/>
        </dgm:presLayoutVars>
      </dgm:prSet>
      <dgm:spPr/>
    </dgm:pt>
    <dgm:pt modelId="{5A38C573-6855-4250-8A05-398BA77F090E}" type="pres">
      <dgm:prSet presAssocID="{3BD708A1-811E-4233-AB87-DC206387F57B}" presName="parentText" presStyleLbl="node1" presStyleIdx="0" presStyleCnt="2">
        <dgm:presLayoutVars>
          <dgm:chMax val="0"/>
          <dgm:bulletEnabled val="1"/>
        </dgm:presLayoutVars>
      </dgm:prSet>
      <dgm:spPr/>
    </dgm:pt>
    <dgm:pt modelId="{77896DED-4D66-4A8D-BA08-DBBAEC988C71}" type="pres">
      <dgm:prSet presAssocID="{CE03AA4F-6D4F-4035-BFE1-8B85419465F5}" presName="spacer" presStyleCnt="0"/>
      <dgm:spPr/>
    </dgm:pt>
    <dgm:pt modelId="{2EB2C2B8-DB5B-45D1-A904-3F5C05E59305}" type="pres">
      <dgm:prSet presAssocID="{C86845E0-A28F-4F73-82AE-0AF0DCECC299}" presName="parentText" presStyleLbl="node1" presStyleIdx="1" presStyleCnt="2">
        <dgm:presLayoutVars>
          <dgm:chMax val="0"/>
          <dgm:bulletEnabled val="1"/>
        </dgm:presLayoutVars>
      </dgm:prSet>
      <dgm:spPr/>
    </dgm:pt>
  </dgm:ptLst>
  <dgm:cxnLst>
    <dgm:cxn modelId="{7758A26A-9ECA-4704-88FE-FE0788BB0F72}" type="presOf" srcId="{C86845E0-A28F-4F73-82AE-0AF0DCECC299}" destId="{2EB2C2B8-DB5B-45D1-A904-3F5C05E59305}" srcOrd="0" destOrd="0" presId="urn:microsoft.com/office/officeart/2005/8/layout/vList2"/>
    <dgm:cxn modelId="{C3CA9A53-22FD-4D60-AC14-CA06D62F4D13}" type="presOf" srcId="{E0F7AA3B-BDD6-4D13-BF4B-806A34A0EA3B}" destId="{9258E00D-9154-4A39-B52B-ECC54837085C}" srcOrd="0" destOrd="0" presId="urn:microsoft.com/office/officeart/2005/8/layout/vList2"/>
    <dgm:cxn modelId="{8D440488-DB76-463D-9B04-927F5BC10440}" type="presOf" srcId="{3BD708A1-811E-4233-AB87-DC206387F57B}" destId="{5A38C573-6855-4250-8A05-398BA77F090E}" srcOrd="0" destOrd="0" presId="urn:microsoft.com/office/officeart/2005/8/layout/vList2"/>
    <dgm:cxn modelId="{A40007B3-ACE8-4C20-B524-D681FAA178AD}" srcId="{E0F7AA3B-BDD6-4D13-BF4B-806A34A0EA3B}" destId="{3BD708A1-811E-4233-AB87-DC206387F57B}" srcOrd="0" destOrd="0" parTransId="{9E465356-5A10-47D9-928C-2CD7A5EFFAAD}" sibTransId="{CE03AA4F-6D4F-4035-BFE1-8B85419465F5}"/>
    <dgm:cxn modelId="{F6D21BC6-FBDF-48B3-B97F-2CFE7CA164A5}" srcId="{E0F7AA3B-BDD6-4D13-BF4B-806A34A0EA3B}" destId="{C86845E0-A28F-4F73-82AE-0AF0DCECC299}" srcOrd="1" destOrd="0" parTransId="{BE5048DF-75C0-4DE6-9AD8-3585B4EF2339}" sibTransId="{77957872-E3AB-46C2-9184-EC1BA42BB3EA}"/>
    <dgm:cxn modelId="{A3F118DB-14CE-4DA6-B0C2-D4C1FEC99107}" type="presParOf" srcId="{9258E00D-9154-4A39-B52B-ECC54837085C}" destId="{5A38C573-6855-4250-8A05-398BA77F090E}" srcOrd="0" destOrd="0" presId="urn:microsoft.com/office/officeart/2005/8/layout/vList2"/>
    <dgm:cxn modelId="{7F58E83B-9321-4970-A189-F05D783114B5}" type="presParOf" srcId="{9258E00D-9154-4A39-B52B-ECC54837085C}" destId="{77896DED-4D66-4A8D-BA08-DBBAEC988C71}" srcOrd="1" destOrd="0" presId="urn:microsoft.com/office/officeart/2005/8/layout/vList2"/>
    <dgm:cxn modelId="{9F8346F0-CD29-44A9-98C8-D4513C6C49AF}" type="presParOf" srcId="{9258E00D-9154-4A39-B52B-ECC54837085C}" destId="{2EB2C2B8-DB5B-45D1-A904-3F5C05E5930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DE2B-4AC9-4607-9092-60FB4B243F6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73455E-5BA4-4A0D-9F02-5CE3170B237B}">
      <dgm:prSet/>
      <dgm:spPr/>
      <dgm:t>
        <a:bodyPr/>
        <a:lstStyle/>
        <a:p>
          <a:r>
            <a:rPr lang="en-US" b="0" i="0"/>
            <a:t>PAp is one of the main feature of local history based branch predictor.</a:t>
          </a:r>
          <a:endParaRPr lang="en-US"/>
        </a:p>
      </dgm:t>
    </dgm:pt>
    <dgm:pt modelId="{A558C610-C805-4256-A321-D40EF5482F9C}" type="parTrans" cxnId="{E9C233FA-D029-440B-8E9B-9F733EF3899D}">
      <dgm:prSet/>
      <dgm:spPr/>
      <dgm:t>
        <a:bodyPr/>
        <a:lstStyle/>
        <a:p>
          <a:endParaRPr lang="en-US"/>
        </a:p>
      </dgm:t>
    </dgm:pt>
    <dgm:pt modelId="{07E99D6A-044E-40FA-B9CB-051BBB374B09}" type="sibTrans" cxnId="{E9C233FA-D029-440B-8E9B-9F733EF3899D}">
      <dgm:prSet/>
      <dgm:spPr/>
      <dgm:t>
        <a:bodyPr/>
        <a:lstStyle/>
        <a:p>
          <a:endParaRPr lang="en-US"/>
        </a:p>
      </dgm:t>
    </dgm:pt>
    <dgm:pt modelId="{BE2D9DB4-958E-4022-BF44-352E410F8E9F}">
      <dgm:prSet/>
      <dgm:spPr/>
      <dgm:t>
        <a:bodyPr/>
        <a:lstStyle/>
        <a:p>
          <a:r>
            <a:rPr lang="en-US" b="0" i="0"/>
            <a:t>It has its own BHR and PHT for each branch.</a:t>
          </a:r>
          <a:endParaRPr lang="en-US"/>
        </a:p>
      </dgm:t>
    </dgm:pt>
    <dgm:pt modelId="{95D92233-055A-4917-BB4F-4914F7CD2A45}" type="parTrans" cxnId="{54459A45-0909-474E-B21F-87037ACC90EF}">
      <dgm:prSet/>
      <dgm:spPr/>
      <dgm:t>
        <a:bodyPr/>
        <a:lstStyle/>
        <a:p>
          <a:endParaRPr lang="en-US"/>
        </a:p>
      </dgm:t>
    </dgm:pt>
    <dgm:pt modelId="{28E001DA-9525-45EE-902A-88CF9B3CFFAC}" type="sibTrans" cxnId="{54459A45-0909-474E-B21F-87037ACC90EF}">
      <dgm:prSet/>
      <dgm:spPr/>
      <dgm:t>
        <a:bodyPr/>
        <a:lstStyle/>
        <a:p>
          <a:endParaRPr lang="en-US"/>
        </a:p>
      </dgm:t>
    </dgm:pt>
    <dgm:pt modelId="{31E303CB-835B-4C56-B1AA-8A6048E8CDC1}">
      <dgm:prSet/>
      <dgm:spPr/>
      <dgm:t>
        <a:bodyPr/>
        <a:lstStyle/>
        <a:p>
          <a:r>
            <a:rPr lang="en-US" b="0" i="0"/>
            <a:t>The PHT is chosen by the branch instruction address whereas the BHR content is utilized to choose the index in PHT.</a:t>
          </a:r>
          <a:endParaRPr lang="en-US"/>
        </a:p>
      </dgm:t>
    </dgm:pt>
    <dgm:pt modelId="{E0BDFEE1-8B53-4681-9D4C-CD6189DBFB90}" type="parTrans" cxnId="{F32F5565-B9D9-4155-B2BA-A4E8EF05A97E}">
      <dgm:prSet/>
      <dgm:spPr/>
      <dgm:t>
        <a:bodyPr/>
        <a:lstStyle/>
        <a:p>
          <a:endParaRPr lang="en-US"/>
        </a:p>
      </dgm:t>
    </dgm:pt>
    <dgm:pt modelId="{1F26476F-390F-4E91-884D-94FC3941EE50}" type="sibTrans" cxnId="{F32F5565-B9D9-4155-B2BA-A4E8EF05A97E}">
      <dgm:prSet/>
      <dgm:spPr/>
      <dgm:t>
        <a:bodyPr/>
        <a:lstStyle/>
        <a:p>
          <a:endParaRPr lang="en-US"/>
        </a:p>
      </dgm:t>
    </dgm:pt>
    <dgm:pt modelId="{82529653-DF74-491B-A81B-8ACD164D07CC}">
      <dgm:prSet/>
      <dgm:spPr/>
      <dgm:t>
        <a:bodyPr/>
        <a:lstStyle/>
        <a:p>
          <a:r>
            <a:rPr lang="en-US" b="0" i="0"/>
            <a:t>The stockpiling size relies upon BHR size and per address PHT size for this predictor.</a:t>
          </a:r>
          <a:endParaRPr lang="en-US"/>
        </a:p>
      </dgm:t>
    </dgm:pt>
    <dgm:pt modelId="{D73AB389-7C2A-46CC-8E0C-66D075072D3A}" type="parTrans" cxnId="{054BF474-A9EB-4079-90D5-07048C27A959}">
      <dgm:prSet/>
      <dgm:spPr/>
      <dgm:t>
        <a:bodyPr/>
        <a:lstStyle/>
        <a:p>
          <a:endParaRPr lang="en-US"/>
        </a:p>
      </dgm:t>
    </dgm:pt>
    <dgm:pt modelId="{E56FCB7A-00BB-4CF4-8636-18EB38551CA6}" type="sibTrans" cxnId="{054BF474-A9EB-4079-90D5-07048C27A959}">
      <dgm:prSet/>
      <dgm:spPr/>
      <dgm:t>
        <a:bodyPr/>
        <a:lstStyle/>
        <a:p>
          <a:endParaRPr lang="en-US"/>
        </a:p>
      </dgm:t>
    </dgm:pt>
    <dgm:pt modelId="{AE411B23-82B6-4354-9D58-2639E054AEE9}">
      <dgm:prSet/>
      <dgm:spPr/>
      <dgm:t>
        <a:bodyPr/>
        <a:lstStyle/>
        <a:p>
          <a:r>
            <a:rPr lang="en-US" b="0" i="0"/>
            <a:t>It is a union of multiple per-address BHRs and multiple per-address PHT.</a:t>
          </a:r>
          <a:endParaRPr lang="en-US"/>
        </a:p>
      </dgm:t>
    </dgm:pt>
    <dgm:pt modelId="{125AF622-A88E-4226-9947-183F5FE213D1}" type="parTrans" cxnId="{82A8F379-C6B6-43CB-8C22-C8E80CAE5BD5}">
      <dgm:prSet/>
      <dgm:spPr/>
      <dgm:t>
        <a:bodyPr/>
        <a:lstStyle/>
        <a:p>
          <a:endParaRPr lang="en-US"/>
        </a:p>
      </dgm:t>
    </dgm:pt>
    <dgm:pt modelId="{26073EE8-0F1C-4FCD-9A9F-3FAAD7042CDA}" type="sibTrans" cxnId="{82A8F379-C6B6-43CB-8C22-C8E80CAE5BD5}">
      <dgm:prSet/>
      <dgm:spPr/>
      <dgm:t>
        <a:bodyPr/>
        <a:lstStyle/>
        <a:p>
          <a:endParaRPr lang="en-US"/>
        </a:p>
      </dgm:t>
    </dgm:pt>
    <dgm:pt modelId="{6C291BBC-0846-4F9D-81F0-304D4A291756}" type="pres">
      <dgm:prSet presAssocID="{4CD3DE2B-4AC9-4607-9092-60FB4B243F66}" presName="linear" presStyleCnt="0">
        <dgm:presLayoutVars>
          <dgm:animLvl val="lvl"/>
          <dgm:resizeHandles val="exact"/>
        </dgm:presLayoutVars>
      </dgm:prSet>
      <dgm:spPr/>
    </dgm:pt>
    <dgm:pt modelId="{96E336E6-0BA3-44F4-89EF-20981182DE9D}" type="pres">
      <dgm:prSet presAssocID="{D973455E-5BA4-4A0D-9F02-5CE3170B237B}" presName="parentText" presStyleLbl="node1" presStyleIdx="0" presStyleCnt="5">
        <dgm:presLayoutVars>
          <dgm:chMax val="0"/>
          <dgm:bulletEnabled val="1"/>
        </dgm:presLayoutVars>
      </dgm:prSet>
      <dgm:spPr/>
    </dgm:pt>
    <dgm:pt modelId="{CC7943A7-315C-4208-ADBC-273DD6062C19}" type="pres">
      <dgm:prSet presAssocID="{07E99D6A-044E-40FA-B9CB-051BBB374B09}" presName="spacer" presStyleCnt="0"/>
      <dgm:spPr/>
    </dgm:pt>
    <dgm:pt modelId="{D4CA763F-24CE-4A5C-AEA9-3B8327D3B8A2}" type="pres">
      <dgm:prSet presAssocID="{BE2D9DB4-958E-4022-BF44-352E410F8E9F}" presName="parentText" presStyleLbl="node1" presStyleIdx="1" presStyleCnt="5">
        <dgm:presLayoutVars>
          <dgm:chMax val="0"/>
          <dgm:bulletEnabled val="1"/>
        </dgm:presLayoutVars>
      </dgm:prSet>
      <dgm:spPr/>
    </dgm:pt>
    <dgm:pt modelId="{BEBD1FF9-2CC4-431B-9A4C-E4D77A42A47D}" type="pres">
      <dgm:prSet presAssocID="{28E001DA-9525-45EE-902A-88CF9B3CFFAC}" presName="spacer" presStyleCnt="0"/>
      <dgm:spPr/>
    </dgm:pt>
    <dgm:pt modelId="{2257F5A9-FB5D-411C-8445-C3F8C10FA7F9}" type="pres">
      <dgm:prSet presAssocID="{31E303CB-835B-4C56-B1AA-8A6048E8CDC1}" presName="parentText" presStyleLbl="node1" presStyleIdx="2" presStyleCnt="5">
        <dgm:presLayoutVars>
          <dgm:chMax val="0"/>
          <dgm:bulletEnabled val="1"/>
        </dgm:presLayoutVars>
      </dgm:prSet>
      <dgm:spPr/>
    </dgm:pt>
    <dgm:pt modelId="{BFF2657F-4538-491B-B034-BE4D5D440DB5}" type="pres">
      <dgm:prSet presAssocID="{1F26476F-390F-4E91-884D-94FC3941EE50}" presName="spacer" presStyleCnt="0"/>
      <dgm:spPr/>
    </dgm:pt>
    <dgm:pt modelId="{9806530A-3F1A-45CA-AEBB-425FB21D5E55}" type="pres">
      <dgm:prSet presAssocID="{82529653-DF74-491B-A81B-8ACD164D07CC}" presName="parentText" presStyleLbl="node1" presStyleIdx="3" presStyleCnt="5">
        <dgm:presLayoutVars>
          <dgm:chMax val="0"/>
          <dgm:bulletEnabled val="1"/>
        </dgm:presLayoutVars>
      </dgm:prSet>
      <dgm:spPr/>
    </dgm:pt>
    <dgm:pt modelId="{D97B2D44-A3AA-4D39-BB4A-431DA7B4EFEC}" type="pres">
      <dgm:prSet presAssocID="{E56FCB7A-00BB-4CF4-8636-18EB38551CA6}" presName="spacer" presStyleCnt="0"/>
      <dgm:spPr/>
    </dgm:pt>
    <dgm:pt modelId="{1DE6882C-40E5-44FB-89C0-5300856D910F}" type="pres">
      <dgm:prSet presAssocID="{AE411B23-82B6-4354-9D58-2639E054AEE9}" presName="parentText" presStyleLbl="node1" presStyleIdx="4" presStyleCnt="5">
        <dgm:presLayoutVars>
          <dgm:chMax val="0"/>
          <dgm:bulletEnabled val="1"/>
        </dgm:presLayoutVars>
      </dgm:prSet>
      <dgm:spPr/>
    </dgm:pt>
  </dgm:ptLst>
  <dgm:cxnLst>
    <dgm:cxn modelId="{191DDF0B-AC30-4EAB-A4C8-4FECAFC547B5}" type="presOf" srcId="{BE2D9DB4-958E-4022-BF44-352E410F8E9F}" destId="{D4CA763F-24CE-4A5C-AEA9-3B8327D3B8A2}" srcOrd="0" destOrd="0" presId="urn:microsoft.com/office/officeart/2005/8/layout/vList2"/>
    <dgm:cxn modelId="{0EC56F19-8277-468A-8608-F6035F647C4A}" type="presOf" srcId="{D973455E-5BA4-4A0D-9F02-5CE3170B237B}" destId="{96E336E6-0BA3-44F4-89EF-20981182DE9D}" srcOrd="0" destOrd="0" presId="urn:microsoft.com/office/officeart/2005/8/layout/vList2"/>
    <dgm:cxn modelId="{F32F5565-B9D9-4155-B2BA-A4E8EF05A97E}" srcId="{4CD3DE2B-4AC9-4607-9092-60FB4B243F66}" destId="{31E303CB-835B-4C56-B1AA-8A6048E8CDC1}" srcOrd="2" destOrd="0" parTransId="{E0BDFEE1-8B53-4681-9D4C-CD6189DBFB90}" sibTransId="{1F26476F-390F-4E91-884D-94FC3941EE50}"/>
    <dgm:cxn modelId="{54459A45-0909-474E-B21F-87037ACC90EF}" srcId="{4CD3DE2B-4AC9-4607-9092-60FB4B243F66}" destId="{BE2D9DB4-958E-4022-BF44-352E410F8E9F}" srcOrd="1" destOrd="0" parTransId="{95D92233-055A-4917-BB4F-4914F7CD2A45}" sibTransId="{28E001DA-9525-45EE-902A-88CF9B3CFFAC}"/>
    <dgm:cxn modelId="{B1919166-6C5B-4F1C-A4B3-90D389FE1819}" type="presOf" srcId="{31E303CB-835B-4C56-B1AA-8A6048E8CDC1}" destId="{2257F5A9-FB5D-411C-8445-C3F8C10FA7F9}" srcOrd="0" destOrd="0" presId="urn:microsoft.com/office/officeart/2005/8/layout/vList2"/>
    <dgm:cxn modelId="{054BF474-A9EB-4079-90D5-07048C27A959}" srcId="{4CD3DE2B-4AC9-4607-9092-60FB4B243F66}" destId="{82529653-DF74-491B-A81B-8ACD164D07CC}" srcOrd="3" destOrd="0" parTransId="{D73AB389-7C2A-46CC-8E0C-66D075072D3A}" sibTransId="{E56FCB7A-00BB-4CF4-8636-18EB38551CA6}"/>
    <dgm:cxn modelId="{82A8F379-C6B6-43CB-8C22-C8E80CAE5BD5}" srcId="{4CD3DE2B-4AC9-4607-9092-60FB4B243F66}" destId="{AE411B23-82B6-4354-9D58-2639E054AEE9}" srcOrd="4" destOrd="0" parTransId="{125AF622-A88E-4226-9947-183F5FE213D1}" sibTransId="{26073EE8-0F1C-4FCD-9A9F-3FAAD7042CDA}"/>
    <dgm:cxn modelId="{B4058594-09BB-42CF-9592-EACFADB29EB6}" type="presOf" srcId="{82529653-DF74-491B-A81B-8ACD164D07CC}" destId="{9806530A-3F1A-45CA-AEBB-425FB21D5E55}" srcOrd="0" destOrd="0" presId="urn:microsoft.com/office/officeart/2005/8/layout/vList2"/>
    <dgm:cxn modelId="{1859D5A7-C64C-4C56-BD79-A923F8080539}" type="presOf" srcId="{AE411B23-82B6-4354-9D58-2639E054AEE9}" destId="{1DE6882C-40E5-44FB-89C0-5300856D910F}" srcOrd="0" destOrd="0" presId="urn:microsoft.com/office/officeart/2005/8/layout/vList2"/>
    <dgm:cxn modelId="{5CCD31DE-7C7A-45A4-8091-76832AAB604F}" type="presOf" srcId="{4CD3DE2B-4AC9-4607-9092-60FB4B243F66}" destId="{6C291BBC-0846-4F9D-81F0-304D4A291756}" srcOrd="0" destOrd="0" presId="urn:microsoft.com/office/officeart/2005/8/layout/vList2"/>
    <dgm:cxn modelId="{E9C233FA-D029-440B-8E9B-9F733EF3899D}" srcId="{4CD3DE2B-4AC9-4607-9092-60FB4B243F66}" destId="{D973455E-5BA4-4A0D-9F02-5CE3170B237B}" srcOrd="0" destOrd="0" parTransId="{A558C610-C805-4256-A321-D40EF5482F9C}" sibTransId="{07E99D6A-044E-40FA-B9CB-051BBB374B09}"/>
    <dgm:cxn modelId="{C7E7A20F-16B3-468B-BD9C-52F9F0C34F95}" type="presParOf" srcId="{6C291BBC-0846-4F9D-81F0-304D4A291756}" destId="{96E336E6-0BA3-44F4-89EF-20981182DE9D}" srcOrd="0" destOrd="0" presId="urn:microsoft.com/office/officeart/2005/8/layout/vList2"/>
    <dgm:cxn modelId="{3E4C2F14-814F-4286-A01E-D29B9E68B3A8}" type="presParOf" srcId="{6C291BBC-0846-4F9D-81F0-304D4A291756}" destId="{CC7943A7-315C-4208-ADBC-273DD6062C19}" srcOrd="1" destOrd="0" presId="urn:microsoft.com/office/officeart/2005/8/layout/vList2"/>
    <dgm:cxn modelId="{ED7F011B-D6C7-4EAE-AA11-B6E0DB827A1D}" type="presParOf" srcId="{6C291BBC-0846-4F9D-81F0-304D4A291756}" destId="{D4CA763F-24CE-4A5C-AEA9-3B8327D3B8A2}" srcOrd="2" destOrd="0" presId="urn:microsoft.com/office/officeart/2005/8/layout/vList2"/>
    <dgm:cxn modelId="{7A652F63-9DB4-4E0F-8F6B-CC6083261A50}" type="presParOf" srcId="{6C291BBC-0846-4F9D-81F0-304D4A291756}" destId="{BEBD1FF9-2CC4-431B-9A4C-E4D77A42A47D}" srcOrd="3" destOrd="0" presId="urn:microsoft.com/office/officeart/2005/8/layout/vList2"/>
    <dgm:cxn modelId="{FB4C9B33-573E-46AD-9AD0-D32909E82EF4}" type="presParOf" srcId="{6C291BBC-0846-4F9D-81F0-304D4A291756}" destId="{2257F5A9-FB5D-411C-8445-C3F8C10FA7F9}" srcOrd="4" destOrd="0" presId="urn:microsoft.com/office/officeart/2005/8/layout/vList2"/>
    <dgm:cxn modelId="{30A4EFE8-B53F-4A65-ABD7-A1869EB2F191}" type="presParOf" srcId="{6C291BBC-0846-4F9D-81F0-304D4A291756}" destId="{BFF2657F-4538-491B-B034-BE4D5D440DB5}" srcOrd="5" destOrd="0" presId="urn:microsoft.com/office/officeart/2005/8/layout/vList2"/>
    <dgm:cxn modelId="{8233C518-8DF4-43EF-8CFF-7BEAC2FDCAA9}" type="presParOf" srcId="{6C291BBC-0846-4F9D-81F0-304D4A291756}" destId="{9806530A-3F1A-45CA-AEBB-425FB21D5E55}" srcOrd="6" destOrd="0" presId="urn:microsoft.com/office/officeart/2005/8/layout/vList2"/>
    <dgm:cxn modelId="{B301E6A8-00FE-4F5E-81EA-1409F2BB5666}" type="presParOf" srcId="{6C291BBC-0846-4F9D-81F0-304D4A291756}" destId="{D97B2D44-A3AA-4D39-BB4A-431DA7B4EFEC}" srcOrd="7" destOrd="0" presId="urn:microsoft.com/office/officeart/2005/8/layout/vList2"/>
    <dgm:cxn modelId="{A51974D2-DAE7-4D69-9042-AFD653EB66A0}" type="presParOf" srcId="{6C291BBC-0846-4F9D-81F0-304D4A291756}" destId="{1DE6882C-40E5-44FB-89C0-5300856D910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A81F42-64D9-47B4-A3C1-FE263B7565B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655A437-5AAA-4F0E-9420-4F43AAE15685}">
      <dgm:prSet/>
      <dgm:spPr/>
      <dgm:t>
        <a:bodyPr/>
        <a:lstStyle/>
        <a:p>
          <a:r>
            <a:rPr lang="en-US" b="0" i="0"/>
            <a:t>Small BHR size consists a smaller number of entries, increases the chance of inter-branch inference.</a:t>
          </a:r>
          <a:endParaRPr lang="en-US"/>
        </a:p>
      </dgm:t>
    </dgm:pt>
    <dgm:pt modelId="{CE9ED728-8AE4-41E6-8A07-E67D38693824}" type="parTrans" cxnId="{DDE6C888-178F-4F90-9DFF-B83F3DED0F45}">
      <dgm:prSet/>
      <dgm:spPr/>
      <dgm:t>
        <a:bodyPr/>
        <a:lstStyle/>
        <a:p>
          <a:endParaRPr lang="en-US"/>
        </a:p>
      </dgm:t>
    </dgm:pt>
    <dgm:pt modelId="{89435616-3E01-4189-8593-85673D697824}" type="sibTrans" cxnId="{DDE6C888-178F-4F90-9DFF-B83F3DED0F45}">
      <dgm:prSet/>
      <dgm:spPr/>
      <dgm:t>
        <a:bodyPr/>
        <a:lstStyle/>
        <a:p>
          <a:endParaRPr lang="en-US"/>
        </a:p>
      </dgm:t>
    </dgm:pt>
    <dgm:pt modelId="{23EECC1E-CACF-419C-8990-2D30EFBE4AEB}">
      <dgm:prSet/>
      <dgm:spPr/>
      <dgm:t>
        <a:bodyPr/>
        <a:lstStyle/>
        <a:p>
          <a:r>
            <a:rPr lang="en-US" b="0" i="0"/>
            <a:t>Small-sized per address PHT increases the chance of intra branch inference. </a:t>
          </a:r>
          <a:endParaRPr lang="en-US"/>
        </a:p>
      </dgm:t>
    </dgm:pt>
    <dgm:pt modelId="{79100DFA-2302-47BA-B63A-548417A957DF}" type="parTrans" cxnId="{C144FBFF-9481-434A-BCB7-3D4E16608D6B}">
      <dgm:prSet/>
      <dgm:spPr/>
      <dgm:t>
        <a:bodyPr/>
        <a:lstStyle/>
        <a:p>
          <a:endParaRPr lang="en-US"/>
        </a:p>
      </dgm:t>
    </dgm:pt>
    <dgm:pt modelId="{EF9BC7D4-5E4E-4770-8FED-88DC30C65776}" type="sibTrans" cxnId="{C144FBFF-9481-434A-BCB7-3D4E16608D6B}">
      <dgm:prSet/>
      <dgm:spPr/>
      <dgm:t>
        <a:bodyPr/>
        <a:lstStyle/>
        <a:p>
          <a:endParaRPr lang="en-US"/>
        </a:p>
      </dgm:t>
    </dgm:pt>
    <dgm:pt modelId="{D1332237-3A0C-4CB6-BA00-76F4BFADF9FF}">
      <dgm:prSet/>
      <dgm:spPr/>
      <dgm:t>
        <a:bodyPr/>
        <a:lstStyle/>
        <a:p>
          <a:r>
            <a:rPr lang="en-US" b="0" i="0"/>
            <a:t>There is an expected increase in the number of miss- predictions because of negative inferences with smaller storage sizes.</a:t>
          </a:r>
          <a:endParaRPr lang="en-US"/>
        </a:p>
      </dgm:t>
    </dgm:pt>
    <dgm:pt modelId="{A527D069-0B8C-4A34-A323-00D0428CFF95}" type="parTrans" cxnId="{4A7E5167-5EFB-4BFF-B0CB-F61FFDD24920}">
      <dgm:prSet/>
      <dgm:spPr/>
      <dgm:t>
        <a:bodyPr/>
        <a:lstStyle/>
        <a:p>
          <a:endParaRPr lang="en-US"/>
        </a:p>
      </dgm:t>
    </dgm:pt>
    <dgm:pt modelId="{A11DCA08-76DE-4BA0-8ED8-C9800BF16DF1}" type="sibTrans" cxnId="{4A7E5167-5EFB-4BFF-B0CB-F61FFDD24920}">
      <dgm:prSet/>
      <dgm:spPr/>
      <dgm:t>
        <a:bodyPr/>
        <a:lstStyle/>
        <a:p>
          <a:endParaRPr lang="en-US"/>
        </a:p>
      </dgm:t>
    </dgm:pt>
    <dgm:pt modelId="{2D7B8240-BC97-4817-AF95-B8DBA6E574BA}" type="pres">
      <dgm:prSet presAssocID="{8AA81F42-64D9-47B4-A3C1-FE263B7565B0}" presName="linear" presStyleCnt="0">
        <dgm:presLayoutVars>
          <dgm:animLvl val="lvl"/>
          <dgm:resizeHandles val="exact"/>
        </dgm:presLayoutVars>
      </dgm:prSet>
      <dgm:spPr/>
    </dgm:pt>
    <dgm:pt modelId="{DE49A3E3-DE0A-4113-B8CB-CCD3FEE7EB0A}" type="pres">
      <dgm:prSet presAssocID="{7655A437-5AAA-4F0E-9420-4F43AAE15685}" presName="parentText" presStyleLbl="node1" presStyleIdx="0" presStyleCnt="3">
        <dgm:presLayoutVars>
          <dgm:chMax val="0"/>
          <dgm:bulletEnabled val="1"/>
        </dgm:presLayoutVars>
      </dgm:prSet>
      <dgm:spPr/>
    </dgm:pt>
    <dgm:pt modelId="{7DE4F1F1-3B34-4871-A0A7-3818FCEF7923}" type="pres">
      <dgm:prSet presAssocID="{89435616-3E01-4189-8593-85673D697824}" presName="spacer" presStyleCnt="0"/>
      <dgm:spPr/>
    </dgm:pt>
    <dgm:pt modelId="{39A62BE9-8E87-4C36-911A-2BFE1AC60BA0}" type="pres">
      <dgm:prSet presAssocID="{23EECC1E-CACF-419C-8990-2D30EFBE4AEB}" presName="parentText" presStyleLbl="node1" presStyleIdx="1" presStyleCnt="3">
        <dgm:presLayoutVars>
          <dgm:chMax val="0"/>
          <dgm:bulletEnabled val="1"/>
        </dgm:presLayoutVars>
      </dgm:prSet>
      <dgm:spPr/>
    </dgm:pt>
    <dgm:pt modelId="{8B906133-60AD-4C15-89E3-71D845DF28CB}" type="pres">
      <dgm:prSet presAssocID="{EF9BC7D4-5E4E-4770-8FED-88DC30C65776}" presName="spacer" presStyleCnt="0"/>
      <dgm:spPr/>
    </dgm:pt>
    <dgm:pt modelId="{C00A97B1-9145-4A3D-8E8A-57286915CFE7}" type="pres">
      <dgm:prSet presAssocID="{D1332237-3A0C-4CB6-BA00-76F4BFADF9FF}" presName="parentText" presStyleLbl="node1" presStyleIdx="2" presStyleCnt="3">
        <dgm:presLayoutVars>
          <dgm:chMax val="0"/>
          <dgm:bulletEnabled val="1"/>
        </dgm:presLayoutVars>
      </dgm:prSet>
      <dgm:spPr/>
    </dgm:pt>
  </dgm:ptLst>
  <dgm:cxnLst>
    <dgm:cxn modelId="{89B8135F-6802-44BF-A4FB-08AA10B38254}" type="presOf" srcId="{D1332237-3A0C-4CB6-BA00-76F4BFADF9FF}" destId="{C00A97B1-9145-4A3D-8E8A-57286915CFE7}" srcOrd="0" destOrd="0" presId="urn:microsoft.com/office/officeart/2005/8/layout/vList2"/>
    <dgm:cxn modelId="{4A7E5167-5EFB-4BFF-B0CB-F61FFDD24920}" srcId="{8AA81F42-64D9-47B4-A3C1-FE263B7565B0}" destId="{D1332237-3A0C-4CB6-BA00-76F4BFADF9FF}" srcOrd="2" destOrd="0" parTransId="{A527D069-0B8C-4A34-A323-00D0428CFF95}" sibTransId="{A11DCA08-76DE-4BA0-8ED8-C9800BF16DF1}"/>
    <dgm:cxn modelId="{C07BAC84-9046-438A-9864-61A5B51D281F}" type="presOf" srcId="{7655A437-5AAA-4F0E-9420-4F43AAE15685}" destId="{DE49A3E3-DE0A-4113-B8CB-CCD3FEE7EB0A}" srcOrd="0" destOrd="0" presId="urn:microsoft.com/office/officeart/2005/8/layout/vList2"/>
    <dgm:cxn modelId="{DDE6C888-178F-4F90-9DFF-B83F3DED0F45}" srcId="{8AA81F42-64D9-47B4-A3C1-FE263B7565B0}" destId="{7655A437-5AAA-4F0E-9420-4F43AAE15685}" srcOrd="0" destOrd="0" parTransId="{CE9ED728-8AE4-41E6-8A07-E67D38693824}" sibTransId="{89435616-3E01-4189-8593-85673D697824}"/>
    <dgm:cxn modelId="{01B0E495-BF5B-4154-8990-E36472A0C72B}" type="presOf" srcId="{23EECC1E-CACF-419C-8990-2D30EFBE4AEB}" destId="{39A62BE9-8E87-4C36-911A-2BFE1AC60BA0}" srcOrd="0" destOrd="0" presId="urn:microsoft.com/office/officeart/2005/8/layout/vList2"/>
    <dgm:cxn modelId="{FDE611F9-E658-4D19-8756-0D829D863EAD}" type="presOf" srcId="{8AA81F42-64D9-47B4-A3C1-FE263B7565B0}" destId="{2D7B8240-BC97-4817-AF95-B8DBA6E574BA}" srcOrd="0" destOrd="0" presId="urn:microsoft.com/office/officeart/2005/8/layout/vList2"/>
    <dgm:cxn modelId="{C144FBFF-9481-434A-BCB7-3D4E16608D6B}" srcId="{8AA81F42-64D9-47B4-A3C1-FE263B7565B0}" destId="{23EECC1E-CACF-419C-8990-2D30EFBE4AEB}" srcOrd="1" destOrd="0" parTransId="{79100DFA-2302-47BA-B63A-548417A957DF}" sibTransId="{EF9BC7D4-5E4E-4770-8FED-88DC30C65776}"/>
    <dgm:cxn modelId="{1AEE588F-E7C8-45E9-BFE6-B94585C7A660}" type="presParOf" srcId="{2D7B8240-BC97-4817-AF95-B8DBA6E574BA}" destId="{DE49A3E3-DE0A-4113-B8CB-CCD3FEE7EB0A}" srcOrd="0" destOrd="0" presId="urn:microsoft.com/office/officeart/2005/8/layout/vList2"/>
    <dgm:cxn modelId="{6727BCD7-85BB-46FE-8D2C-3ECDC5DB1741}" type="presParOf" srcId="{2D7B8240-BC97-4817-AF95-B8DBA6E574BA}" destId="{7DE4F1F1-3B34-4871-A0A7-3818FCEF7923}" srcOrd="1" destOrd="0" presId="urn:microsoft.com/office/officeart/2005/8/layout/vList2"/>
    <dgm:cxn modelId="{9009B2F2-D74F-4314-A7F4-A5E7C490552B}" type="presParOf" srcId="{2D7B8240-BC97-4817-AF95-B8DBA6E574BA}" destId="{39A62BE9-8E87-4C36-911A-2BFE1AC60BA0}" srcOrd="2" destOrd="0" presId="urn:microsoft.com/office/officeart/2005/8/layout/vList2"/>
    <dgm:cxn modelId="{84425FEA-6FB3-44C4-AA9E-F514F3FF50ED}" type="presParOf" srcId="{2D7B8240-BC97-4817-AF95-B8DBA6E574BA}" destId="{8B906133-60AD-4C15-89E3-71D845DF28CB}" srcOrd="3" destOrd="0" presId="urn:microsoft.com/office/officeart/2005/8/layout/vList2"/>
    <dgm:cxn modelId="{59BD3978-76EB-4746-A5FB-693784175618}" type="presParOf" srcId="{2D7B8240-BC97-4817-AF95-B8DBA6E574BA}" destId="{C00A97B1-9145-4A3D-8E8A-57286915CFE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68E50C-80BF-495C-91C6-CB7716907B1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23C93BD-00F4-45C0-A670-B14A1292D34A}">
      <dgm:prSet custT="1"/>
      <dgm:spPr/>
      <dgm:t>
        <a:bodyPr/>
        <a:lstStyle/>
        <a:p>
          <a:r>
            <a:rPr lang="en-US" sz="1800" b="0" i="0" dirty="0"/>
            <a:t>Based on SPEC benchmarks[7], average prediction accuracy of </a:t>
          </a:r>
          <a:r>
            <a:rPr lang="en-US" sz="1800" b="0" i="0" dirty="0" err="1"/>
            <a:t>TWO-level</a:t>
          </a:r>
          <a:r>
            <a:rPr lang="en-US" sz="1800" b="0" i="0" dirty="0"/>
            <a:t> Adaptive Branch Prediction is 97%  whereas for other schemes the  average accuracy will be </a:t>
          </a:r>
          <a:r>
            <a:rPr lang="en-US" sz="1800" b="0" i="0" dirty="0" err="1"/>
            <a:t>atmost</a:t>
          </a:r>
          <a:r>
            <a:rPr lang="en-US" sz="1800" b="0" i="0" dirty="0"/>
            <a:t>  94.4% </a:t>
          </a:r>
          <a:r>
            <a:rPr lang="en-US" sz="2000" b="0" i="0" dirty="0"/>
            <a:t>.</a:t>
          </a:r>
          <a:endParaRPr lang="en-US" sz="2000" dirty="0"/>
        </a:p>
      </dgm:t>
    </dgm:pt>
    <dgm:pt modelId="{601E7E03-ADC2-46AE-9D9A-73C2E0C68CD3}" type="parTrans" cxnId="{9D2C2B68-E7D2-4726-8519-0E42817522DD}">
      <dgm:prSet/>
      <dgm:spPr/>
      <dgm:t>
        <a:bodyPr/>
        <a:lstStyle/>
        <a:p>
          <a:endParaRPr lang="en-US"/>
        </a:p>
      </dgm:t>
    </dgm:pt>
    <dgm:pt modelId="{E15AD930-BFDE-480D-A3AA-ED45AB0F8223}" type="sibTrans" cxnId="{9D2C2B68-E7D2-4726-8519-0E42817522DD}">
      <dgm:prSet/>
      <dgm:spPr/>
      <dgm:t>
        <a:bodyPr/>
        <a:lstStyle/>
        <a:p>
          <a:endParaRPr lang="en-US"/>
        </a:p>
      </dgm:t>
    </dgm:pt>
    <dgm:pt modelId="{C81D9CDB-8C8E-48F0-BC26-85BD294ADA77}">
      <dgm:prSet custT="1"/>
      <dgm:spPr/>
      <dgm:t>
        <a:bodyPr/>
        <a:lstStyle/>
        <a:p>
          <a:r>
            <a:rPr lang="en-US" sz="1600" dirty="0"/>
            <a:t>Based on CBP-2 benchmarks[1],</a:t>
          </a:r>
        </a:p>
        <a:p>
          <a:r>
            <a:rPr lang="en-US" sz="1600" dirty="0"/>
            <a:t>The utmost actual execution of Two-Level Adaptive Branch Prediction consumes a per-address branch history table and a global pattern history table. </a:t>
          </a:r>
          <a:r>
            <a:rPr lang="en-US" sz="1600" b="0" i="0" dirty="0"/>
            <a:t>The performance of a two-level predictor is better for a low </a:t>
          </a:r>
          <a:r>
            <a:rPr lang="en-US" sz="2000" b="0" i="0" dirty="0"/>
            <a:t>storage budget.</a:t>
          </a:r>
          <a:endParaRPr lang="en-US" sz="2000" dirty="0"/>
        </a:p>
      </dgm:t>
    </dgm:pt>
    <dgm:pt modelId="{AD4EA0BB-2FED-41D2-8729-C6EB95684EA9}" type="parTrans" cxnId="{6048CD3C-F319-4E61-B4D3-B0475DD5AD5D}">
      <dgm:prSet/>
      <dgm:spPr/>
      <dgm:t>
        <a:bodyPr/>
        <a:lstStyle/>
        <a:p>
          <a:endParaRPr lang="en-US"/>
        </a:p>
      </dgm:t>
    </dgm:pt>
    <dgm:pt modelId="{1E33DF0A-B957-4D38-A17A-E33B76077864}" type="sibTrans" cxnId="{6048CD3C-F319-4E61-B4D3-B0475DD5AD5D}">
      <dgm:prSet/>
      <dgm:spPr/>
      <dgm:t>
        <a:bodyPr/>
        <a:lstStyle/>
        <a:p>
          <a:endParaRPr lang="en-US"/>
        </a:p>
      </dgm:t>
    </dgm:pt>
    <dgm:pt modelId="{DA6680BC-5F2B-4699-8162-73E3D1CCB5D3}">
      <dgm:prSet custT="1"/>
      <dgm:spPr/>
      <dgm:t>
        <a:bodyPr/>
        <a:lstStyle/>
        <a:p>
          <a:r>
            <a:rPr lang="en-US" sz="1800" b="0" i="0" dirty="0"/>
            <a:t>The Two-level predictor has the highest latency for all predictor sizes. </a:t>
          </a:r>
          <a:endParaRPr lang="en-US" sz="1800" dirty="0"/>
        </a:p>
      </dgm:t>
    </dgm:pt>
    <dgm:pt modelId="{F49CFF7B-B95E-4D14-942B-921F80104731}" type="parTrans" cxnId="{2A858FA0-A120-4E4C-9DFE-0C06683F8E4F}">
      <dgm:prSet/>
      <dgm:spPr/>
      <dgm:t>
        <a:bodyPr/>
        <a:lstStyle/>
        <a:p>
          <a:endParaRPr lang="en-US"/>
        </a:p>
      </dgm:t>
    </dgm:pt>
    <dgm:pt modelId="{9451CE64-BC0D-4646-B1AA-497EF9414B99}" type="sibTrans" cxnId="{2A858FA0-A120-4E4C-9DFE-0C06683F8E4F}">
      <dgm:prSet/>
      <dgm:spPr/>
      <dgm:t>
        <a:bodyPr/>
        <a:lstStyle/>
        <a:p>
          <a:endParaRPr lang="en-US"/>
        </a:p>
      </dgm:t>
    </dgm:pt>
    <dgm:pt modelId="{9A718B93-0E7A-4800-8016-E9F2EBBF9EF2}">
      <dgm:prSet custT="1"/>
      <dgm:spPr/>
      <dgm:t>
        <a:bodyPr/>
        <a:lstStyle/>
        <a:p>
          <a:r>
            <a:rPr lang="en-US" sz="1800" b="0" i="0" dirty="0"/>
            <a:t>It gives better prediction accuracy in resource-constrained environments but not when comes to latency.</a:t>
          </a:r>
          <a:endParaRPr lang="en-US" sz="1800" dirty="0"/>
        </a:p>
      </dgm:t>
    </dgm:pt>
    <dgm:pt modelId="{5CDEAEF0-C69E-45C2-BDA5-5592E95061A0}" type="parTrans" cxnId="{FF58D85E-B824-400A-A1F3-552D969AEFEE}">
      <dgm:prSet/>
      <dgm:spPr/>
      <dgm:t>
        <a:bodyPr/>
        <a:lstStyle/>
        <a:p>
          <a:endParaRPr lang="en-US"/>
        </a:p>
      </dgm:t>
    </dgm:pt>
    <dgm:pt modelId="{B614BB12-4E9C-4B11-96B1-EE0FC6C2DD48}" type="sibTrans" cxnId="{FF58D85E-B824-400A-A1F3-552D969AEFEE}">
      <dgm:prSet/>
      <dgm:spPr/>
      <dgm:t>
        <a:bodyPr/>
        <a:lstStyle/>
        <a:p>
          <a:endParaRPr lang="en-US"/>
        </a:p>
      </dgm:t>
    </dgm:pt>
    <dgm:pt modelId="{5BE12A5D-5F43-464F-8696-E3E2B98B2CD7}" type="pres">
      <dgm:prSet presAssocID="{E068E50C-80BF-495C-91C6-CB7716907B1D}" presName="linear" presStyleCnt="0">
        <dgm:presLayoutVars>
          <dgm:animLvl val="lvl"/>
          <dgm:resizeHandles val="exact"/>
        </dgm:presLayoutVars>
      </dgm:prSet>
      <dgm:spPr/>
    </dgm:pt>
    <dgm:pt modelId="{79A34D0B-78CE-4F03-8669-648F53F4B2A5}" type="pres">
      <dgm:prSet presAssocID="{723C93BD-00F4-45C0-A670-B14A1292D34A}" presName="parentText" presStyleLbl="node1" presStyleIdx="0" presStyleCnt="4" custLinFactY="7945" custLinFactNeighborX="591" custLinFactNeighborY="100000">
        <dgm:presLayoutVars>
          <dgm:chMax val="0"/>
          <dgm:bulletEnabled val="1"/>
        </dgm:presLayoutVars>
      </dgm:prSet>
      <dgm:spPr/>
    </dgm:pt>
    <dgm:pt modelId="{4D383DAA-5DD8-4BC7-A192-B63B1B207A75}" type="pres">
      <dgm:prSet presAssocID="{E15AD930-BFDE-480D-A3AA-ED45AB0F8223}" presName="spacer" presStyleCnt="0"/>
      <dgm:spPr/>
    </dgm:pt>
    <dgm:pt modelId="{0BEE7717-CAE0-4B78-976F-715E86E42D7C}" type="pres">
      <dgm:prSet presAssocID="{C81D9CDB-8C8E-48F0-BC26-85BD294ADA77}" presName="parentText" presStyleLbl="node1" presStyleIdx="1" presStyleCnt="4">
        <dgm:presLayoutVars>
          <dgm:chMax val="0"/>
          <dgm:bulletEnabled val="1"/>
        </dgm:presLayoutVars>
      </dgm:prSet>
      <dgm:spPr/>
    </dgm:pt>
    <dgm:pt modelId="{5B0E36EC-2997-477A-A92E-446F865BC082}" type="pres">
      <dgm:prSet presAssocID="{1E33DF0A-B957-4D38-A17A-E33B76077864}" presName="spacer" presStyleCnt="0"/>
      <dgm:spPr/>
    </dgm:pt>
    <dgm:pt modelId="{E60DB7DC-63E1-42A4-A6B5-18F8B5338999}" type="pres">
      <dgm:prSet presAssocID="{DA6680BC-5F2B-4699-8162-73E3D1CCB5D3}" presName="parentText" presStyleLbl="node1" presStyleIdx="2" presStyleCnt="4">
        <dgm:presLayoutVars>
          <dgm:chMax val="0"/>
          <dgm:bulletEnabled val="1"/>
        </dgm:presLayoutVars>
      </dgm:prSet>
      <dgm:spPr/>
    </dgm:pt>
    <dgm:pt modelId="{2BEF1113-A949-4719-A054-6A0BEB1B714F}" type="pres">
      <dgm:prSet presAssocID="{9451CE64-BC0D-4646-B1AA-497EF9414B99}" presName="spacer" presStyleCnt="0"/>
      <dgm:spPr/>
    </dgm:pt>
    <dgm:pt modelId="{1B4F7B46-D40C-4A75-B8BE-96E9464CDB6E}" type="pres">
      <dgm:prSet presAssocID="{9A718B93-0E7A-4800-8016-E9F2EBBF9EF2}" presName="parentText" presStyleLbl="node1" presStyleIdx="3" presStyleCnt="4">
        <dgm:presLayoutVars>
          <dgm:chMax val="0"/>
          <dgm:bulletEnabled val="1"/>
        </dgm:presLayoutVars>
      </dgm:prSet>
      <dgm:spPr/>
    </dgm:pt>
  </dgm:ptLst>
  <dgm:cxnLst>
    <dgm:cxn modelId="{77EBB401-105A-49E8-B767-56B87412215F}" type="presOf" srcId="{E068E50C-80BF-495C-91C6-CB7716907B1D}" destId="{5BE12A5D-5F43-464F-8696-E3E2B98B2CD7}" srcOrd="0" destOrd="0" presId="urn:microsoft.com/office/officeart/2005/8/layout/vList2"/>
    <dgm:cxn modelId="{85268D29-7032-4050-ADAA-7D1432222E04}" type="presOf" srcId="{DA6680BC-5F2B-4699-8162-73E3D1CCB5D3}" destId="{E60DB7DC-63E1-42A4-A6B5-18F8B5338999}" srcOrd="0" destOrd="0" presId="urn:microsoft.com/office/officeart/2005/8/layout/vList2"/>
    <dgm:cxn modelId="{6048CD3C-F319-4E61-B4D3-B0475DD5AD5D}" srcId="{E068E50C-80BF-495C-91C6-CB7716907B1D}" destId="{C81D9CDB-8C8E-48F0-BC26-85BD294ADA77}" srcOrd="1" destOrd="0" parTransId="{AD4EA0BB-2FED-41D2-8729-C6EB95684EA9}" sibTransId="{1E33DF0A-B957-4D38-A17A-E33B76077864}"/>
    <dgm:cxn modelId="{FF58D85E-B824-400A-A1F3-552D969AEFEE}" srcId="{E068E50C-80BF-495C-91C6-CB7716907B1D}" destId="{9A718B93-0E7A-4800-8016-E9F2EBBF9EF2}" srcOrd="3" destOrd="0" parTransId="{5CDEAEF0-C69E-45C2-BDA5-5592E95061A0}" sibTransId="{B614BB12-4E9C-4B11-96B1-EE0FC6C2DD48}"/>
    <dgm:cxn modelId="{9D2C2B68-E7D2-4726-8519-0E42817522DD}" srcId="{E068E50C-80BF-495C-91C6-CB7716907B1D}" destId="{723C93BD-00F4-45C0-A670-B14A1292D34A}" srcOrd="0" destOrd="0" parTransId="{601E7E03-ADC2-46AE-9D9A-73C2E0C68CD3}" sibTransId="{E15AD930-BFDE-480D-A3AA-ED45AB0F8223}"/>
    <dgm:cxn modelId="{2A858FA0-A120-4E4C-9DFE-0C06683F8E4F}" srcId="{E068E50C-80BF-495C-91C6-CB7716907B1D}" destId="{DA6680BC-5F2B-4699-8162-73E3D1CCB5D3}" srcOrd="2" destOrd="0" parTransId="{F49CFF7B-B95E-4D14-942B-921F80104731}" sibTransId="{9451CE64-BC0D-4646-B1AA-497EF9414B99}"/>
    <dgm:cxn modelId="{B519EEA2-A18C-439D-938E-B67941D99FDC}" type="presOf" srcId="{723C93BD-00F4-45C0-A670-B14A1292D34A}" destId="{79A34D0B-78CE-4F03-8669-648F53F4B2A5}" srcOrd="0" destOrd="0" presId="urn:microsoft.com/office/officeart/2005/8/layout/vList2"/>
    <dgm:cxn modelId="{BA8CE1CF-C069-4696-A112-CE4EFA5DF5DD}" type="presOf" srcId="{9A718B93-0E7A-4800-8016-E9F2EBBF9EF2}" destId="{1B4F7B46-D40C-4A75-B8BE-96E9464CDB6E}" srcOrd="0" destOrd="0" presId="urn:microsoft.com/office/officeart/2005/8/layout/vList2"/>
    <dgm:cxn modelId="{7F2252D7-3EEF-435D-8278-C68B0FEFD908}" type="presOf" srcId="{C81D9CDB-8C8E-48F0-BC26-85BD294ADA77}" destId="{0BEE7717-CAE0-4B78-976F-715E86E42D7C}" srcOrd="0" destOrd="0" presId="urn:microsoft.com/office/officeart/2005/8/layout/vList2"/>
    <dgm:cxn modelId="{716F13B4-402F-4290-86F2-203609686970}" type="presParOf" srcId="{5BE12A5D-5F43-464F-8696-E3E2B98B2CD7}" destId="{79A34D0B-78CE-4F03-8669-648F53F4B2A5}" srcOrd="0" destOrd="0" presId="urn:microsoft.com/office/officeart/2005/8/layout/vList2"/>
    <dgm:cxn modelId="{FFD4FB9C-1055-43F2-920C-6729B58FD912}" type="presParOf" srcId="{5BE12A5D-5F43-464F-8696-E3E2B98B2CD7}" destId="{4D383DAA-5DD8-4BC7-A192-B63B1B207A75}" srcOrd="1" destOrd="0" presId="urn:microsoft.com/office/officeart/2005/8/layout/vList2"/>
    <dgm:cxn modelId="{163FB007-2E70-4AC5-B621-B1339137C01C}" type="presParOf" srcId="{5BE12A5D-5F43-464F-8696-E3E2B98B2CD7}" destId="{0BEE7717-CAE0-4B78-976F-715E86E42D7C}" srcOrd="2" destOrd="0" presId="urn:microsoft.com/office/officeart/2005/8/layout/vList2"/>
    <dgm:cxn modelId="{49558B17-867D-43A7-973C-151946B8032D}" type="presParOf" srcId="{5BE12A5D-5F43-464F-8696-E3E2B98B2CD7}" destId="{5B0E36EC-2997-477A-A92E-446F865BC082}" srcOrd="3" destOrd="0" presId="urn:microsoft.com/office/officeart/2005/8/layout/vList2"/>
    <dgm:cxn modelId="{2DF0B2CB-FDB9-408D-8B56-59B44D75C71B}" type="presParOf" srcId="{5BE12A5D-5F43-464F-8696-E3E2B98B2CD7}" destId="{E60DB7DC-63E1-42A4-A6B5-18F8B5338999}" srcOrd="4" destOrd="0" presId="urn:microsoft.com/office/officeart/2005/8/layout/vList2"/>
    <dgm:cxn modelId="{B749E8EB-E118-489D-A412-0376F0B1888C}" type="presParOf" srcId="{5BE12A5D-5F43-464F-8696-E3E2B98B2CD7}" destId="{2BEF1113-A949-4719-A054-6A0BEB1B714F}" srcOrd="5" destOrd="0" presId="urn:microsoft.com/office/officeart/2005/8/layout/vList2"/>
    <dgm:cxn modelId="{781B1E2B-050C-412C-941A-BB8AE7FF3FE8}" type="presParOf" srcId="{5BE12A5D-5F43-464F-8696-E3E2B98B2CD7}" destId="{1B4F7B46-D40C-4A75-B8BE-96E9464CDB6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F92865-F800-490B-80D9-C6B46DA89E2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C9F9938-D53E-4DE0-AFEC-D64E23484289}">
      <dgm:prSet/>
      <dgm:spPr/>
      <dgm:t>
        <a:bodyPr/>
        <a:lstStyle/>
        <a:p>
          <a:r>
            <a:rPr lang="en-US" b="0" dirty="0" err="1"/>
            <a:t>GShare</a:t>
          </a:r>
          <a:r>
            <a:rPr lang="en-US" b="0" dirty="0"/>
            <a:t> - Bhavana Kurra</a:t>
          </a:r>
        </a:p>
      </dgm:t>
    </dgm:pt>
    <dgm:pt modelId="{A5A5C920-B129-4A94-BB50-43FB711F1C13}" type="parTrans" cxnId="{CDFD4510-B1A9-4F38-A06B-B15F8330D89A}">
      <dgm:prSet/>
      <dgm:spPr/>
      <dgm:t>
        <a:bodyPr/>
        <a:lstStyle/>
        <a:p>
          <a:endParaRPr lang="en-US"/>
        </a:p>
      </dgm:t>
    </dgm:pt>
    <dgm:pt modelId="{4113FC6F-5AF7-4B0A-B0C0-AD6A9576FC54}" type="sibTrans" cxnId="{CDFD4510-B1A9-4F38-A06B-B15F8330D89A}">
      <dgm:prSet/>
      <dgm:spPr/>
      <dgm:t>
        <a:bodyPr/>
        <a:lstStyle/>
        <a:p>
          <a:endParaRPr lang="en-US"/>
        </a:p>
      </dgm:t>
    </dgm:pt>
    <dgm:pt modelId="{81D5762E-2358-4124-8BFE-BEAB5655D79E}">
      <dgm:prSet/>
      <dgm:spPr/>
      <dgm:t>
        <a:bodyPr/>
        <a:lstStyle/>
        <a:p>
          <a:r>
            <a:rPr lang="en-US" b="0" dirty="0"/>
            <a:t>Local History based two-level predictor - Teja </a:t>
          </a:r>
          <a:r>
            <a:rPr lang="en-US" b="0" dirty="0" err="1"/>
            <a:t>Sree</a:t>
          </a:r>
          <a:r>
            <a:rPr lang="en-US" b="0" dirty="0"/>
            <a:t> Sai Durga Vallabhaneni</a:t>
          </a:r>
        </a:p>
      </dgm:t>
    </dgm:pt>
    <dgm:pt modelId="{EE6F6F4A-80CE-421E-8500-7D5A7B4B9EB7}" type="parTrans" cxnId="{EB5B6A9E-C88C-4EBB-BE41-F280292A768D}">
      <dgm:prSet/>
      <dgm:spPr/>
      <dgm:t>
        <a:bodyPr/>
        <a:lstStyle/>
        <a:p>
          <a:endParaRPr lang="en-US"/>
        </a:p>
      </dgm:t>
    </dgm:pt>
    <dgm:pt modelId="{053C7543-B16E-4B0B-93F9-1B6A22D70950}" type="sibTrans" cxnId="{EB5B6A9E-C88C-4EBB-BE41-F280292A768D}">
      <dgm:prSet/>
      <dgm:spPr/>
      <dgm:t>
        <a:bodyPr/>
        <a:lstStyle/>
        <a:p>
          <a:endParaRPr lang="en-US"/>
        </a:p>
      </dgm:t>
    </dgm:pt>
    <dgm:pt modelId="{707984A7-B6E3-49A5-850A-3CB4378DCD56}">
      <dgm:prSet/>
      <dgm:spPr/>
      <dgm:t>
        <a:bodyPr/>
        <a:lstStyle/>
        <a:p>
          <a:r>
            <a:rPr lang="en-US" b="1" dirty="0"/>
            <a:t>LTAGE – Rohan </a:t>
          </a:r>
          <a:r>
            <a:rPr lang="en-US" b="1" dirty="0" err="1"/>
            <a:t>Somisetty</a:t>
          </a:r>
          <a:endParaRPr lang="en-US" b="1" dirty="0"/>
        </a:p>
      </dgm:t>
    </dgm:pt>
    <dgm:pt modelId="{079EFDA3-9AE2-4E3F-836B-9492A374F62E}" type="parTrans" cxnId="{673EE992-DA95-4684-9EA6-C752B567D70F}">
      <dgm:prSet/>
      <dgm:spPr/>
      <dgm:t>
        <a:bodyPr/>
        <a:lstStyle/>
        <a:p>
          <a:endParaRPr lang="en-US"/>
        </a:p>
      </dgm:t>
    </dgm:pt>
    <dgm:pt modelId="{D07CC51B-6664-47F1-8E55-08C1A3837F26}" type="sibTrans" cxnId="{673EE992-DA95-4684-9EA6-C752B567D70F}">
      <dgm:prSet/>
      <dgm:spPr/>
      <dgm:t>
        <a:bodyPr/>
        <a:lstStyle/>
        <a:p>
          <a:endParaRPr lang="en-US"/>
        </a:p>
      </dgm:t>
    </dgm:pt>
    <dgm:pt modelId="{FE2492CE-080B-40FB-9E7F-320EB1802578}">
      <dgm:prSet/>
      <dgm:spPr/>
      <dgm:t>
        <a:bodyPr/>
        <a:lstStyle/>
        <a:p>
          <a:r>
            <a:rPr lang="en-US" dirty="0"/>
            <a:t>ISL-TAGE – Rohith Reddy Venna </a:t>
          </a:r>
        </a:p>
      </dgm:t>
    </dgm:pt>
    <dgm:pt modelId="{7D78EAA0-6C38-4012-B0C4-498F99871397}" type="parTrans" cxnId="{5B847FB4-E87E-4A9A-AAB3-867CB5D446C7}">
      <dgm:prSet/>
      <dgm:spPr/>
      <dgm:t>
        <a:bodyPr/>
        <a:lstStyle/>
        <a:p>
          <a:endParaRPr lang="en-US"/>
        </a:p>
      </dgm:t>
    </dgm:pt>
    <dgm:pt modelId="{9CAFDAAA-DE22-41EE-BC35-CECE13C7DE9D}" type="sibTrans" cxnId="{5B847FB4-E87E-4A9A-AAB3-867CB5D446C7}">
      <dgm:prSet/>
      <dgm:spPr/>
      <dgm:t>
        <a:bodyPr/>
        <a:lstStyle/>
        <a:p>
          <a:endParaRPr lang="en-US"/>
        </a:p>
      </dgm:t>
    </dgm:pt>
    <dgm:pt modelId="{965BF45D-E5D1-4FCF-A21E-C517EE0755CE}">
      <dgm:prSet/>
      <dgm:spPr/>
      <dgm:t>
        <a:bodyPr/>
        <a:lstStyle/>
        <a:p>
          <a:r>
            <a:rPr lang="en-US" dirty="0"/>
            <a:t>Perceptron predictor – </a:t>
          </a:r>
          <a:r>
            <a:rPr lang="en-US" b="0" i="0" u="none" dirty="0" err="1"/>
            <a:t>Vijayasimha</a:t>
          </a:r>
          <a:r>
            <a:rPr lang="en-US" b="0" i="0" u="none" dirty="0"/>
            <a:t> Reddy </a:t>
          </a:r>
          <a:r>
            <a:rPr lang="en-US" b="0" i="0" u="none" dirty="0" err="1"/>
            <a:t>Bheemireddy</a:t>
          </a:r>
          <a:endParaRPr lang="en-US" dirty="0"/>
        </a:p>
      </dgm:t>
    </dgm:pt>
    <dgm:pt modelId="{17DF3416-CF21-4039-B7D2-DD8D7E3049EB}" type="parTrans" cxnId="{FEF09673-0233-44B8-94CB-DA1665D00C14}">
      <dgm:prSet/>
      <dgm:spPr/>
      <dgm:t>
        <a:bodyPr/>
        <a:lstStyle/>
        <a:p>
          <a:endParaRPr lang="en-US"/>
        </a:p>
      </dgm:t>
    </dgm:pt>
    <dgm:pt modelId="{C50D070F-3636-4940-84E7-EE04A2408DB3}" type="sibTrans" cxnId="{FEF09673-0233-44B8-94CB-DA1665D00C14}">
      <dgm:prSet/>
      <dgm:spPr/>
      <dgm:t>
        <a:bodyPr/>
        <a:lstStyle/>
        <a:p>
          <a:endParaRPr lang="en-US"/>
        </a:p>
      </dgm:t>
    </dgm:pt>
    <dgm:pt modelId="{13B8E399-A54B-4571-8589-9329F587DE3C}" type="pres">
      <dgm:prSet presAssocID="{8DF92865-F800-490B-80D9-C6B46DA89E2B}" presName="vert0" presStyleCnt="0">
        <dgm:presLayoutVars>
          <dgm:dir/>
          <dgm:animOne val="branch"/>
          <dgm:animLvl val="lvl"/>
        </dgm:presLayoutVars>
      </dgm:prSet>
      <dgm:spPr/>
    </dgm:pt>
    <dgm:pt modelId="{DC7FE0A9-3DE1-4A90-91A7-DBD98EB2687F}" type="pres">
      <dgm:prSet presAssocID="{6C9F9938-D53E-4DE0-AFEC-D64E23484289}" presName="thickLine" presStyleLbl="alignNode1" presStyleIdx="0" presStyleCnt="5"/>
      <dgm:spPr/>
    </dgm:pt>
    <dgm:pt modelId="{C57D3D3C-68F2-41F2-B2DE-75E0C494AEAF}" type="pres">
      <dgm:prSet presAssocID="{6C9F9938-D53E-4DE0-AFEC-D64E23484289}" presName="horz1" presStyleCnt="0"/>
      <dgm:spPr/>
    </dgm:pt>
    <dgm:pt modelId="{59035A42-5D21-471B-9C21-581DA322F468}" type="pres">
      <dgm:prSet presAssocID="{6C9F9938-D53E-4DE0-AFEC-D64E23484289}" presName="tx1" presStyleLbl="revTx" presStyleIdx="0" presStyleCnt="5"/>
      <dgm:spPr/>
    </dgm:pt>
    <dgm:pt modelId="{65B8D774-540B-489C-B9F7-6A3CF74AB6EA}" type="pres">
      <dgm:prSet presAssocID="{6C9F9938-D53E-4DE0-AFEC-D64E23484289}" presName="vert1" presStyleCnt="0"/>
      <dgm:spPr/>
    </dgm:pt>
    <dgm:pt modelId="{76482DC8-3C18-4FBA-89F7-6831EDE9A1C8}" type="pres">
      <dgm:prSet presAssocID="{81D5762E-2358-4124-8BFE-BEAB5655D79E}" presName="thickLine" presStyleLbl="alignNode1" presStyleIdx="1" presStyleCnt="5"/>
      <dgm:spPr/>
    </dgm:pt>
    <dgm:pt modelId="{0E334ECA-1401-44AF-8213-C862E80492F8}" type="pres">
      <dgm:prSet presAssocID="{81D5762E-2358-4124-8BFE-BEAB5655D79E}" presName="horz1" presStyleCnt="0"/>
      <dgm:spPr/>
    </dgm:pt>
    <dgm:pt modelId="{A0849713-7140-498F-B323-97275A134A2B}" type="pres">
      <dgm:prSet presAssocID="{81D5762E-2358-4124-8BFE-BEAB5655D79E}" presName="tx1" presStyleLbl="revTx" presStyleIdx="1" presStyleCnt="5"/>
      <dgm:spPr/>
    </dgm:pt>
    <dgm:pt modelId="{E4842F20-E087-484E-99CF-D6966E972EA0}" type="pres">
      <dgm:prSet presAssocID="{81D5762E-2358-4124-8BFE-BEAB5655D79E}" presName="vert1" presStyleCnt="0"/>
      <dgm:spPr/>
    </dgm:pt>
    <dgm:pt modelId="{FC2B4CC8-31DA-4388-8F1E-8052BCD0166A}" type="pres">
      <dgm:prSet presAssocID="{707984A7-B6E3-49A5-850A-3CB4378DCD56}" presName="thickLine" presStyleLbl="alignNode1" presStyleIdx="2" presStyleCnt="5"/>
      <dgm:spPr/>
    </dgm:pt>
    <dgm:pt modelId="{0C081710-B0B5-4515-9DBB-B49A5DA8B11D}" type="pres">
      <dgm:prSet presAssocID="{707984A7-B6E3-49A5-850A-3CB4378DCD56}" presName="horz1" presStyleCnt="0"/>
      <dgm:spPr/>
    </dgm:pt>
    <dgm:pt modelId="{B8C422D4-85EC-4485-A7F0-6D72CC62B4E9}" type="pres">
      <dgm:prSet presAssocID="{707984A7-B6E3-49A5-850A-3CB4378DCD56}" presName="tx1" presStyleLbl="revTx" presStyleIdx="2" presStyleCnt="5"/>
      <dgm:spPr/>
    </dgm:pt>
    <dgm:pt modelId="{048F0FB4-5801-44F4-AB16-68E335BD3B7A}" type="pres">
      <dgm:prSet presAssocID="{707984A7-B6E3-49A5-850A-3CB4378DCD56}" presName="vert1" presStyleCnt="0"/>
      <dgm:spPr/>
    </dgm:pt>
    <dgm:pt modelId="{D4057527-6637-491B-945C-973A536437D4}" type="pres">
      <dgm:prSet presAssocID="{FE2492CE-080B-40FB-9E7F-320EB1802578}" presName="thickLine" presStyleLbl="alignNode1" presStyleIdx="3" presStyleCnt="5"/>
      <dgm:spPr/>
    </dgm:pt>
    <dgm:pt modelId="{1DBABF5C-BE48-4307-95D2-E811FBFFA16D}" type="pres">
      <dgm:prSet presAssocID="{FE2492CE-080B-40FB-9E7F-320EB1802578}" presName="horz1" presStyleCnt="0"/>
      <dgm:spPr/>
    </dgm:pt>
    <dgm:pt modelId="{4496DD67-7988-4E3C-A314-58901696CC96}" type="pres">
      <dgm:prSet presAssocID="{FE2492CE-080B-40FB-9E7F-320EB1802578}" presName="tx1" presStyleLbl="revTx" presStyleIdx="3" presStyleCnt="5"/>
      <dgm:spPr/>
    </dgm:pt>
    <dgm:pt modelId="{F1423362-94CB-4167-BC50-FCADB44A4467}" type="pres">
      <dgm:prSet presAssocID="{FE2492CE-080B-40FB-9E7F-320EB1802578}" presName="vert1" presStyleCnt="0"/>
      <dgm:spPr/>
    </dgm:pt>
    <dgm:pt modelId="{DC08B862-F9F0-4EE1-8023-9A96F39F39E8}" type="pres">
      <dgm:prSet presAssocID="{965BF45D-E5D1-4FCF-A21E-C517EE0755CE}" presName="thickLine" presStyleLbl="alignNode1" presStyleIdx="4" presStyleCnt="5"/>
      <dgm:spPr/>
    </dgm:pt>
    <dgm:pt modelId="{8D8E0EA1-AC83-4AA7-AA22-56FE1EC6A3BF}" type="pres">
      <dgm:prSet presAssocID="{965BF45D-E5D1-4FCF-A21E-C517EE0755CE}" presName="horz1" presStyleCnt="0"/>
      <dgm:spPr/>
    </dgm:pt>
    <dgm:pt modelId="{0170761E-B21E-49BE-A0EB-CCA93822A5E8}" type="pres">
      <dgm:prSet presAssocID="{965BF45D-E5D1-4FCF-A21E-C517EE0755CE}" presName="tx1" presStyleLbl="revTx" presStyleIdx="4" presStyleCnt="5"/>
      <dgm:spPr/>
    </dgm:pt>
    <dgm:pt modelId="{C3B07B7D-FE6F-472D-98E5-122B7B84B970}" type="pres">
      <dgm:prSet presAssocID="{965BF45D-E5D1-4FCF-A21E-C517EE0755CE}" presName="vert1" presStyleCnt="0"/>
      <dgm:spPr/>
    </dgm:pt>
  </dgm:ptLst>
  <dgm:cxnLst>
    <dgm:cxn modelId="{C5BCC30F-6D9B-4B50-92BF-26FC7B7F221A}" type="presOf" srcId="{6C9F9938-D53E-4DE0-AFEC-D64E23484289}" destId="{59035A42-5D21-471B-9C21-581DA322F468}" srcOrd="0" destOrd="0" presId="urn:microsoft.com/office/officeart/2008/layout/LinedList"/>
    <dgm:cxn modelId="{CDFD4510-B1A9-4F38-A06B-B15F8330D89A}" srcId="{8DF92865-F800-490B-80D9-C6B46DA89E2B}" destId="{6C9F9938-D53E-4DE0-AFEC-D64E23484289}" srcOrd="0" destOrd="0" parTransId="{A5A5C920-B129-4A94-BB50-43FB711F1C13}" sibTransId="{4113FC6F-5AF7-4B0A-B0C0-AD6A9576FC54}"/>
    <dgm:cxn modelId="{FEF09673-0233-44B8-94CB-DA1665D00C14}" srcId="{8DF92865-F800-490B-80D9-C6B46DA89E2B}" destId="{965BF45D-E5D1-4FCF-A21E-C517EE0755CE}" srcOrd="4" destOrd="0" parTransId="{17DF3416-CF21-4039-B7D2-DD8D7E3049EB}" sibTransId="{C50D070F-3636-4940-84E7-EE04A2408DB3}"/>
    <dgm:cxn modelId="{2B604891-2872-4982-B324-F4939D360F07}" type="presOf" srcId="{707984A7-B6E3-49A5-850A-3CB4378DCD56}" destId="{B8C422D4-85EC-4485-A7F0-6D72CC62B4E9}" srcOrd="0" destOrd="0" presId="urn:microsoft.com/office/officeart/2008/layout/LinedList"/>
    <dgm:cxn modelId="{673EE992-DA95-4684-9EA6-C752B567D70F}" srcId="{8DF92865-F800-490B-80D9-C6B46DA89E2B}" destId="{707984A7-B6E3-49A5-850A-3CB4378DCD56}" srcOrd="2" destOrd="0" parTransId="{079EFDA3-9AE2-4E3F-836B-9492A374F62E}" sibTransId="{D07CC51B-6664-47F1-8E55-08C1A3837F26}"/>
    <dgm:cxn modelId="{EB5B6A9E-C88C-4EBB-BE41-F280292A768D}" srcId="{8DF92865-F800-490B-80D9-C6B46DA89E2B}" destId="{81D5762E-2358-4124-8BFE-BEAB5655D79E}" srcOrd="1" destOrd="0" parTransId="{EE6F6F4A-80CE-421E-8500-7D5A7B4B9EB7}" sibTransId="{053C7543-B16E-4B0B-93F9-1B6A22D70950}"/>
    <dgm:cxn modelId="{5B847FB4-E87E-4A9A-AAB3-867CB5D446C7}" srcId="{8DF92865-F800-490B-80D9-C6B46DA89E2B}" destId="{FE2492CE-080B-40FB-9E7F-320EB1802578}" srcOrd="3" destOrd="0" parTransId="{7D78EAA0-6C38-4012-B0C4-498F99871397}" sibTransId="{9CAFDAAA-DE22-41EE-BC35-CECE13C7DE9D}"/>
    <dgm:cxn modelId="{6E3A8ABC-A747-4B54-B585-266D199A34EB}" type="presOf" srcId="{8DF92865-F800-490B-80D9-C6B46DA89E2B}" destId="{13B8E399-A54B-4571-8589-9329F587DE3C}" srcOrd="0" destOrd="0" presId="urn:microsoft.com/office/officeart/2008/layout/LinedList"/>
    <dgm:cxn modelId="{41A74BC1-3D79-4881-A912-9BA282B97A99}" type="presOf" srcId="{FE2492CE-080B-40FB-9E7F-320EB1802578}" destId="{4496DD67-7988-4E3C-A314-58901696CC96}" srcOrd="0" destOrd="0" presId="urn:microsoft.com/office/officeart/2008/layout/LinedList"/>
    <dgm:cxn modelId="{409AA5E1-074C-4156-8A4D-22869F264B2F}" type="presOf" srcId="{81D5762E-2358-4124-8BFE-BEAB5655D79E}" destId="{A0849713-7140-498F-B323-97275A134A2B}" srcOrd="0" destOrd="0" presId="urn:microsoft.com/office/officeart/2008/layout/LinedList"/>
    <dgm:cxn modelId="{BBEB26EF-DEB8-4786-9B7B-675EE488C3F8}" type="presOf" srcId="{965BF45D-E5D1-4FCF-A21E-C517EE0755CE}" destId="{0170761E-B21E-49BE-A0EB-CCA93822A5E8}" srcOrd="0" destOrd="0" presId="urn:microsoft.com/office/officeart/2008/layout/LinedList"/>
    <dgm:cxn modelId="{C31B2FE8-3F92-44CC-8FBF-21CE45740C12}" type="presParOf" srcId="{13B8E399-A54B-4571-8589-9329F587DE3C}" destId="{DC7FE0A9-3DE1-4A90-91A7-DBD98EB2687F}" srcOrd="0" destOrd="0" presId="urn:microsoft.com/office/officeart/2008/layout/LinedList"/>
    <dgm:cxn modelId="{67DBF443-9B0D-407D-85C1-DD27C7F7CE28}" type="presParOf" srcId="{13B8E399-A54B-4571-8589-9329F587DE3C}" destId="{C57D3D3C-68F2-41F2-B2DE-75E0C494AEAF}" srcOrd="1" destOrd="0" presId="urn:microsoft.com/office/officeart/2008/layout/LinedList"/>
    <dgm:cxn modelId="{499D36DC-32B3-4249-9B06-5D37A90DFE0F}" type="presParOf" srcId="{C57D3D3C-68F2-41F2-B2DE-75E0C494AEAF}" destId="{59035A42-5D21-471B-9C21-581DA322F468}" srcOrd="0" destOrd="0" presId="urn:microsoft.com/office/officeart/2008/layout/LinedList"/>
    <dgm:cxn modelId="{794F0955-9BBA-4876-B5EB-9981AE836D23}" type="presParOf" srcId="{C57D3D3C-68F2-41F2-B2DE-75E0C494AEAF}" destId="{65B8D774-540B-489C-B9F7-6A3CF74AB6EA}" srcOrd="1" destOrd="0" presId="urn:microsoft.com/office/officeart/2008/layout/LinedList"/>
    <dgm:cxn modelId="{1453375B-972E-44F6-92E3-08A57AE31707}" type="presParOf" srcId="{13B8E399-A54B-4571-8589-9329F587DE3C}" destId="{76482DC8-3C18-4FBA-89F7-6831EDE9A1C8}" srcOrd="2" destOrd="0" presId="urn:microsoft.com/office/officeart/2008/layout/LinedList"/>
    <dgm:cxn modelId="{9F7F82B9-7E38-4A18-A811-69D2A3C68E32}" type="presParOf" srcId="{13B8E399-A54B-4571-8589-9329F587DE3C}" destId="{0E334ECA-1401-44AF-8213-C862E80492F8}" srcOrd="3" destOrd="0" presId="urn:microsoft.com/office/officeart/2008/layout/LinedList"/>
    <dgm:cxn modelId="{ABAF233D-3346-49BF-A4F9-9E24CDEA2862}" type="presParOf" srcId="{0E334ECA-1401-44AF-8213-C862E80492F8}" destId="{A0849713-7140-498F-B323-97275A134A2B}" srcOrd="0" destOrd="0" presId="urn:microsoft.com/office/officeart/2008/layout/LinedList"/>
    <dgm:cxn modelId="{AE1103FD-07C8-4C0D-AEAA-7CF14B3F7572}" type="presParOf" srcId="{0E334ECA-1401-44AF-8213-C862E80492F8}" destId="{E4842F20-E087-484E-99CF-D6966E972EA0}" srcOrd="1" destOrd="0" presId="urn:microsoft.com/office/officeart/2008/layout/LinedList"/>
    <dgm:cxn modelId="{12256A10-C64F-47B9-B3C1-59DCC4374F01}" type="presParOf" srcId="{13B8E399-A54B-4571-8589-9329F587DE3C}" destId="{FC2B4CC8-31DA-4388-8F1E-8052BCD0166A}" srcOrd="4" destOrd="0" presId="urn:microsoft.com/office/officeart/2008/layout/LinedList"/>
    <dgm:cxn modelId="{6C5C9555-5501-4458-A5A0-00F529312A4B}" type="presParOf" srcId="{13B8E399-A54B-4571-8589-9329F587DE3C}" destId="{0C081710-B0B5-4515-9DBB-B49A5DA8B11D}" srcOrd="5" destOrd="0" presId="urn:microsoft.com/office/officeart/2008/layout/LinedList"/>
    <dgm:cxn modelId="{DA0F2E49-7D01-4FA6-9ACF-5DDEB580D603}" type="presParOf" srcId="{0C081710-B0B5-4515-9DBB-B49A5DA8B11D}" destId="{B8C422D4-85EC-4485-A7F0-6D72CC62B4E9}" srcOrd="0" destOrd="0" presId="urn:microsoft.com/office/officeart/2008/layout/LinedList"/>
    <dgm:cxn modelId="{82A8E747-60E2-4029-AEF8-5302106B0D56}" type="presParOf" srcId="{0C081710-B0B5-4515-9DBB-B49A5DA8B11D}" destId="{048F0FB4-5801-44F4-AB16-68E335BD3B7A}" srcOrd="1" destOrd="0" presId="urn:microsoft.com/office/officeart/2008/layout/LinedList"/>
    <dgm:cxn modelId="{DFA4DCCB-EF73-433D-971A-0BBDCFC65E53}" type="presParOf" srcId="{13B8E399-A54B-4571-8589-9329F587DE3C}" destId="{D4057527-6637-491B-945C-973A536437D4}" srcOrd="6" destOrd="0" presId="urn:microsoft.com/office/officeart/2008/layout/LinedList"/>
    <dgm:cxn modelId="{C9FDCC26-70E7-4180-8284-6C7985FA43DF}" type="presParOf" srcId="{13B8E399-A54B-4571-8589-9329F587DE3C}" destId="{1DBABF5C-BE48-4307-95D2-E811FBFFA16D}" srcOrd="7" destOrd="0" presId="urn:microsoft.com/office/officeart/2008/layout/LinedList"/>
    <dgm:cxn modelId="{05245291-BF7A-45DC-81BD-BF224AE9043D}" type="presParOf" srcId="{1DBABF5C-BE48-4307-95D2-E811FBFFA16D}" destId="{4496DD67-7988-4E3C-A314-58901696CC96}" srcOrd="0" destOrd="0" presId="urn:microsoft.com/office/officeart/2008/layout/LinedList"/>
    <dgm:cxn modelId="{E7C6A94B-3CCF-4519-9025-6B1A6E3D68A5}" type="presParOf" srcId="{1DBABF5C-BE48-4307-95D2-E811FBFFA16D}" destId="{F1423362-94CB-4167-BC50-FCADB44A4467}" srcOrd="1" destOrd="0" presId="urn:microsoft.com/office/officeart/2008/layout/LinedList"/>
    <dgm:cxn modelId="{91DDCB94-08CA-4B17-8530-F78FBBE35C42}" type="presParOf" srcId="{13B8E399-A54B-4571-8589-9329F587DE3C}" destId="{DC08B862-F9F0-4EE1-8023-9A96F39F39E8}" srcOrd="8" destOrd="0" presId="urn:microsoft.com/office/officeart/2008/layout/LinedList"/>
    <dgm:cxn modelId="{918AEFFF-92CB-4BC4-B18F-2C29BB3BC3D3}" type="presParOf" srcId="{13B8E399-A54B-4571-8589-9329F587DE3C}" destId="{8D8E0EA1-AC83-4AA7-AA22-56FE1EC6A3BF}" srcOrd="9" destOrd="0" presId="urn:microsoft.com/office/officeart/2008/layout/LinedList"/>
    <dgm:cxn modelId="{2E2B1BC4-9394-448B-A099-176DB837B19A}" type="presParOf" srcId="{8D8E0EA1-AC83-4AA7-AA22-56FE1EC6A3BF}" destId="{0170761E-B21E-49BE-A0EB-CCA93822A5E8}" srcOrd="0" destOrd="0" presId="urn:microsoft.com/office/officeart/2008/layout/LinedList"/>
    <dgm:cxn modelId="{2D69B0EF-8B1B-4E1A-87EB-C92455036741}" type="presParOf" srcId="{8D8E0EA1-AC83-4AA7-AA22-56FE1EC6A3BF}" destId="{C3B07B7D-FE6F-472D-98E5-122B7B84B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E0A9-3DE1-4A90-91A7-DBD98EB268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35A42-5D21-471B-9C21-581DA322F46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err="1"/>
            <a:t>GShare</a:t>
          </a:r>
          <a:r>
            <a:rPr lang="en-US" sz="3100" b="1" kern="1200" dirty="0"/>
            <a:t> - Bhavana Kurra</a:t>
          </a:r>
        </a:p>
      </dsp:txBody>
      <dsp:txXfrm>
        <a:off x="0" y="675"/>
        <a:ext cx="6900512" cy="1106957"/>
      </dsp:txXfrm>
    </dsp:sp>
    <dsp:sp modelId="{76482DC8-3C18-4FBA-89F7-6831EDE9A1C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49713-7140-498F-B323-97275A134A2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Local History based two-level predictor - Teja </a:t>
          </a:r>
          <a:r>
            <a:rPr lang="en-US" sz="3100" b="0" kern="1200" dirty="0" err="1"/>
            <a:t>Sree</a:t>
          </a:r>
          <a:r>
            <a:rPr lang="en-US" sz="3100" b="0" kern="1200" dirty="0"/>
            <a:t> Sai Durga Vallabhaneni</a:t>
          </a:r>
        </a:p>
      </dsp:txBody>
      <dsp:txXfrm>
        <a:off x="0" y="1107633"/>
        <a:ext cx="6900512" cy="1106957"/>
      </dsp:txXfrm>
    </dsp:sp>
    <dsp:sp modelId="{FC2B4CC8-31DA-4388-8F1E-8052BCD0166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422D4-85EC-4485-A7F0-6D72CC62B4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Perceptron predictor – </a:t>
          </a:r>
          <a:r>
            <a:rPr lang="en-US" sz="3100" b="0" i="0" u="none" kern="1200" dirty="0" err="1"/>
            <a:t>Vijayasimha</a:t>
          </a:r>
          <a:r>
            <a:rPr lang="en-US" sz="3100" b="0" i="0" u="none" kern="1200" dirty="0"/>
            <a:t> Reddy </a:t>
          </a:r>
          <a:r>
            <a:rPr lang="en-US" sz="3100" b="0" i="0" u="none" kern="1200" dirty="0" err="1"/>
            <a:t>Bheemireddy</a:t>
          </a:r>
          <a:endParaRPr lang="en-US" sz="3100" kern="1200" dirty="0"/>
        </a:p>
      </dsp:txBody>
      <dsp:txXfrm>
        <a:off x="0" y="2214591"/>
        <a:ext cx="6900512" cy="1106957"/>
      </dsp:txXfrm>
    </dsp:sp>
    <dsp:sp modelId="{D4057527-6637-491B-945C-973A536437D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DD67-7988-4E3C-A314-58901696CC9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LTAGE – Rohan </a:t>
          </a:r>
          <a:r>
            <a:rPr lang="en-US" sz="3100" kern="1200" dirty="0" err="1"/>
            <a:t>Somisetty</a:t>
          </a:r>
          <a:endParaRPr lang="en-US" sz="3100" kern="1200" dirty="0"/>
        </a:p>
      </dsp:txBody>
      <dsp:txXfrm>
        <a:off x="0" y="3321549"/>
        <a:ext cx="6900512" cy="1106957"/>
      </dsp:txXfrm>
    </dsp:sp>
    <dsp:sp modelId="{DC08B862-F9F0-4EE1-8023-9A96F39F39E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761E-B21E-49BE-A0EB-CCA93822A5E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ISL-TAGE – Rohith Reddy Venna </a:t>
          </a:r>
        </a:p>
      </dsp:txBody>
      <dsp:txXfrm>
        <a:off x="0" y="4428507"/>
        <a:ext cx="6900512" cy="11069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E0A9-3DE1-4A90-91A7-DBD98EB268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35A42-5D21-471B-9C21-581DA322F46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err="1"/>
            <a:t>GShare</a:t>
          </a:r>
          <a:r>
            <a:rPr lang="en-US" sz="3100" b="0" kern="1200" dirty="0"/>
            <a:t> - Bhavana Kurra</a:t>
          </a:r>
        </a:p>
      </dsp:txBody>
      <dsp:txXfrm>
        <a:off x="0" y="675"/>
        <a:ext cx="6900512" cy="1106957"/>
      </dsp:txXfrm>
    </dsp:sp>
    <dsp:sp modelId="{76482DC8-3C18-4FBA-89F7-6831EDE9A1C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49713-7140-498F-B323-97275A134A2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Local History based two-level predictor - Teja </a:t>
          </a:r>
          <a:r>
            <a:rPr lang="en-US" sz="3100" b="0" kern="1200" dirty="0" err="1"/>
            <a:t>Sree</a:t>
          </a:r>
          <a:r>
            <a:rPr lang="en-US" sz="3100" b="0" kern="1200" dirty="0"/>
            <a:t> Sai Durga Vallabhaneni</a:t>
          </a:r>
        </a:p>
      </dsp:txBody>
      <dsp:txXfrm>
        <a:off x="0" y="1107633"/>
        <a:ext cx="6900512" cy="1106957"/>
      </dsp:txXfrm>
    </dsp:sp>
    <dsp:sp modelId="{FC2B4CC8-31DA-4388-8F1E-8052BCD0166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422D4-85EC-4485-A7F0-6D72CC62B4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LTAGE – Rohan </a:t>
          </a:r>
          <a:r>
            <a:rPr lang="en-US" sz="3100" b="0" kern="1200" dirty="0" err="1"/>
            <a:t>Somisetty</a:t>
          </a:r>
          <a:endParaRPr lang="en-US" sz="3100" b="0" kern="1200" dirty="0"/>
        </a:p>
      </dsp:txBody>
      <dsp:txXfrm>
        <a:off x="0" y="2214591"/>
        <a:ext cx="6900512" cy="1106957"/>
      </dsp:txXfrm>
    </dsp:sp>
    <dsp:sp modelId="{D4057527-6637-491B-945C-973A536437D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DD67-7988-4E3C-A314-58901696CC9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ISL-TAGE – Rohith Reddy Venna </a:t>
          </a:r>
        </a:p>
      </dsp:txBody>
      <dsp:txXfrm>
        <a:off x="0" y="3321549"/>
        <a:ext cx="6900512" cy="1106957"/>
      </dsp:txXfrm>
    </dsp:sp>
    <dsp:sp modelId="{DC08B862-F9F0-4EE1-8023-9A96F39F39E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761E-B21E-49BE-A0EB-CCA93822A5E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Perceptron predictor – </a:t>
          </a:r>
          <a:r>
            <a:rPr lang="en-US" sz="3100" b="0" i="0" u="none" kern="1200" dirty="0" err="1"/>
            <a:t>Vijayasimha</a:t>
          </a:r>
          <a:r>
            <a:rPr lang="en-US" sz="3100" b="0" i="0" u="none" kern="1200" dirty="0"/>
            <a:t> Reddy </a:t>
          </a:r>
          <a:r>
            <a:rPr lang="en-US" sz="3100" b="0" i="0" u="none" kern="1200" dirty="0" err="1"/>
            <a:t>Bheemireddy</a:t>
          </a:r>
          <a:endParaRPr lang="en-US" sz="3100" kern="1200" dirty="0"/>
        </a:p>
      </dsp:txBody>
      <dsp:txXfrm>
        <a:off x="0" y="4428507"/>
        <a:ext cx="6900512" cy="11069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E0A9-3DE1-4A90-91A7-DBD98EB268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35A42-5D21-471B-9C21-581DA322F46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err="1"/>
            <a:t>GShare</a:t>
          </a:r>
          <a:r>
            <a:rPr lang="en-US" sz="3100" b="0" kern="1200" dirty="0"/>
            <a:t> - Bhavana Kurra</a:t>
          </a:r>
        </a:p>
      </dsp:txBody>
      <dsp:txXfrm>
        <a:off x="0" y="675"/>
        <a:ext cx="6900512" cy="1106957"/>
      </dsp:txXfrm>
    </dsp:sp>
    <dsp:sp modelId="{76482DC8-3C18-4FBA-89F7-6831EDE9A1C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49713-7140-498F-B323-97275A134A2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Local History based two-level predictor - Teja </a:t>
          </a:r>
          <a:r>
            <a:rPr lang="en-US" sz="3100" b="0" kern="1200" dirty="0" err="1"/>
            <a:t>Sree</a:t>
          </a:r>
          <a:r>
            <a:rPr lang="en-US" sz="3100" b="0" kern="1200" dirty="0"/>
            <a:t> Sai Durga Vallabhaneni</a:t>
          </a:r>
        </a:p>
      </dsp:txBody>
      <dsp:txXfrm>
        <a:off x="0" y="1107633"/>
        <a:ext cx="6900512" cy="1106957"/>
      </dsp:txXfrm>
    </dsp:sp>
    <dsp:sp modelId="{FC2B4CC8-31DA-4388-8F1E-8052BCD0166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422D4-85EC-4485-A7F0-6D72CC62B4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LTAGE – Rohan </a:t>
          </a:r>
          <a:r>
            <a:rPr lang="en-US" sz="3100" kern="1200" dirty="0" err="1"/>
            <a:t>Somisetty</a:t>
          </a:r>
          <a:endParaRPr lang="en-US" sz="3100" kern="1200" dirty="0"/>
        </a:p>
      </dsp:txBody>
      <dsp:txXfrm>
        <a:off x="0" y="2214591"/>
        <a:ext cx="6900512" cy="1106957"/>
      </dsp:txXfrm>
    </dsp:sp>
    <dsp:sp modelId="{D4057527-6637-491B-945C-973A536437D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DD67-7988-4E3C-A314-58901696CC9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ISL-TAGE – Rohith Reddy Venna </a:t>
          </a:r>
        </a:p>
      </dsp:txBody>
      <dsp:txXfrm>
        <a:off x="0" y="3321549"/>
        <a:ext cx="6900512" cy="1106957"/>
      </dsp:txXfrm>
    </dsp:sp>
    <dsp:sp modelId="{DC08B862-F9F0-4EE1-8023-9A96F39F39E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761E-B21E-49BE-A0EB-CCA93822A5E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Perceptron predictor – </a:t>
          </a:r>
          <a:r>
            <a:rPr lang="en-US" sz="3100" b="1" i="0" u="none" kern="1200" dirty="0" err="1"/>
            <a:t>Vijayasimha</a:t>
          </a:r>
          <a:r>
            <a:rPr lang="en-US" sz="3100" b="1" i="0" u="none" kern="1200" dirty="0"/>
            <a:t> Reddy </a:t>
          </a:r>
          <a:r>
            <a:rPr lang="en-US" sz="3100" b="1" i="0" u="none" kern="1200" dirty="0" err="1"/>
            <a:t>Bheemireddy</a:t>
          </a:r>
          <a:endParaRPr lang="en-US" sz="3100" b="1" kern="1200" dirty="0"/>
        </a:p>
      </dsp:txBody>
      <dsp:txXfrm>
        <a:off x="0" y="4428507"/>
        <a:ext cx="6900512" cy="11069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0F7F-A069-46BC-85A5-C5F563992468}">
      <dsp:nvSpPr>
        <dsp:cNvPr id="0" name=""/>
        <dsp:cNvSpPr/>
      </dsp:nvSpPr>
      <dsp:spPr>
        <a:xfrm rot="5400000">
          <a:off x="6100982" y="-2295230"/>
          <a:ext cx="1477458" cy="6437376"/>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The output values ​​of a perceptron can only take  one of two values ​​(-1 or 1) due to the </a:t>
          </a:r>
          <a:r>
            <a:rPr lang="en-US" sz="1900" kern="1200" dirty="0" err="1"/>
            <a:t>hardlimit</a:t>
          </a:r>
          <a:r>
            <a:rPr lang="en-US" sz="1900" kern="1200" dirty="0"/>
            <a:t> transfer function. </a:t>
          </a:r>
        </a:p>
        <a:p>
          <a:pPr marL="171450" lvl="1" indent="-171450" algn="l" defTabSz="844550">
            <a:lnSpc>
              <a:spcPct val="90000"/>
            </a:lnSpc>
            <a:spcBef>
              <a:spcPct val="0"/>
            </a:spcBef>
            <a:spcAft>
              <a:spcPct val="15000"/>
            </a:spcAft>
            <a:buChar char="•"/>
          </a:pPr>
          <a:r>
            <a:rPr lang="en-US" sz="1900" kern="1200" dirty="0"/>
            <a:t>perceptron can only classify the set of linearly separable  vectors.</a:t>
          </a:r>
        </a:p>
      </dsp:txBody>
      <dsp:txXfrm rot="-5400000">
        <a:off x="3621023" y="256853"/>
        <a:ext cx="6365252" cy="1333210"/>
      </dsp:txXfrm>
    </dsp:sp>
    <dsp:sp modelId="{6789A8DE-018A-4F60-82EF-D62FCD1855E9}">
      <dsp:nvSpPr>
        <dsp:cNvPr id="0" name=""/>
        <dsp:cNvSpPr/>
      </dsp:nvSpPr>
      <dsp:spPr>
        <a:xfrm>
          <a:off x="0" y="46"/>
          <a:ext cx="3621024" cy="184682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Limitations:</a:t>
          </a:r>
        </a:p>
      </dsp:txBody>
      <dsp:txXfrm>
        <a:off x="90154" y="90200"/>
        <a:ext cx="3440716" cy="1666515"/>
      </dsp:txXfrm>
    </dsp:sp>
    <dsp:sp modelId="{D77A5458-0CCF-4555-8D46-F618D8613002}">
      <dsp:nvSpPr>
        <dsp:cNvPr id="0" name=""/>
        <dsp:cNvSpPr/>
      </dsp:nvSpPr>
      <dsp:spPr>
        <a:xfrm rot="5400000">
          <a:off x="6100982" y="-356065"/>
          <a:ext cx="1477458" cy="6437376"/>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A key benefit of our methodology is its capacity to use long branch history lengths.</a:t>
          </a:r>
        </a:p>
      </dsp:txBody>
      <dsp:txXfrm rot="-5400000">
        <a:off x="3621023" y="2196018"/>
        <a:ext cx="6365252" cy="1333210"/>
      </dsp:txXfrm>
    </dsp:sp>
    <dsp:sp modelId="{1BC6E66C-A613-4CAB-BE74-E7D4278A6FBA}">
      <dsp:nvSpPr>
        <dsp:cNvPr id="0" name=""/>
        <dsp:cNvSpPr/>
      </dsp:nvSpPr>
      <dsp:spPr>
        <a:xfrm>
          <a:off x="0" y="1939210"/>
          <a:ext cx="3621024" cy="184682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Advantages: </a:t>
          </a:r>
        </a:p>
      </dsp:txBody>
      <dsp:txXfrm>
        <a:off x="90154" y="2029364"/>
        <a:ext cx="3440716" cy="1666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E0A9-3DE1-4A90-91A7-DBD98EB268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35A42-5D21-471B-9C21-581DA322F46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err="1"/>
            <a:t>GShare</a:t>
          </a:r>
          <a:r>
            <a:rPr lang="en-US" sz="3100" b="0" kern="1200" dirty="0"/>
            <a:t> - Bhavana Kurra</a:t>
          </a:r>
        </a:p>
      </dsp:txBody>
      <dsp:txXfrm>
        <a:off x="0" y="675"/>
        <a:ext cx="6900512" cy="1106957"/>
      </dsp:txXfrm>
    </dsp:sp>
    <dsp:sp modelId="{76482DC8-3C18-4FBA-89F7-6831EDE9A1C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49713-7140-498F-B323-97275A134A2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Local History based two-level predictor - Teja </a:t>
          </a:r>
          <a:r>
            <a:rPr lang="en-US" sz="3100" b="1" kern="1200" dirty="0" err="1"/>
            <a:t>Sree</a:t>
          </a:r>
          <a:r>
            <a:rPr lang="en-US" sz="3100" b="1" kern="1200" dirty="0"/>
            <a:t> Sai Durga Vallabhaneni</a:t>
          </a:r>
        </a:p>
      </dsp:txBody>
      <dsp:txXfrm>
        <a:off x="0" y="1107633"/>
        <a:ext cx="6900512" cy="1106957"/>
      </dsp:txXfrm>
    </dsp:sp>
    <dsp:sp modelId="{FC2B4CC8-31DA-4388-8F1E-8052BCD0166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422D4-85EC-4485-A7F0-6D72CC62B4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LTAGE – Rohan </a:t>
          </a:r>
          <a:r>
            <a:rPr lang="en-US" sz="3100" kern="1200" dirty="0" err="1"/>
            <a:t>Somisetty</a:t>
          </a:r>
          <a:endParaRPr lang="en-US" sz="3100" kern="1200" dirty="0"/>
        </a:p>
      </dsp:txBody>
      <dsp:txXfrm>
        <a:off x="0" y="2214591"/>
        <a:ext cx="6900512" cy="1106957"/>
      </dsp:txXfrm>
    </dsp:sp>
    <dsp:sp modelId="{D4057527-6637-491B-945C-973A536437D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DD67-7988-4E3C-A314-58901696CC9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ISL-TAGE – Rohith Reddy Venna </a:t>
          </a:r>
        </a:p>
      </dsp:txBody>
      <dsp:txXfrm>
        <a:off x="0" y="3321549"/>
        <a:ext cx="6900512" cy="1106957"/>
      </dsp:txXfrm>
    </dsp:sp>
    <dsp:sp modelId="{DC08B862-F9F0-4EE1-8023-9A96F39F39E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761E-B21E-49BE-A0EB-CCA93822A5E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Perceptron predictor – </a:t>
          </a:r>
          <a:r>
            <a:rPr lang="en-US" sz="3100" b="0" i="0" u="none" kern="1200" dirty="0" err="1"/>
            <a:t>Vijayasimha</a:t>
          </a:r>
          <a:r>
            <a:rPr lang="en-US" sz="3100" b="0" i="0" u="none" kern="1200" dirty="0"/>
            <a:t> Reddy </a:t>
          </a:r>
          <a:r>
            <a:rPr lang="en-US" sz="3100" b="0" i="0" u="none" kern="1200" dirty="0" err="1"/>
            <a:t>Bheemireddy</a:t>
          </a:r>
          <a:endParaRPr lang="en-US" sz="3100" kern="1200" dirty="0"/>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92B1E-9B37-4043-964A-05AE068E1CFD}">
      <dsp:nvSpPr>
        <dsp:cNvPr id="0" name=""/>
        <dsp:cNvSpPr/>
      </dsp:nvSpPr>
      <dsp:spPr>
        <a:xfrm>
          <a:off x="2512" y="896251"/>
          <a:ext cx="2443058" cy="12215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It utilizes two levels of branch history information to make predictions.</a:t>
          </a:r>
          <a:endParaRPr lang="en-US" sz="2100" kern="1200" dirty="0"/>
        </a:p>
      </dsp:txBody>
      <dsp:txXfrm>
        <a:off x="38289" y="932028"/>
        <a:ext cx="2371504" cy="1149975"/>
      </dsp:txXfrm>
    </dsp:sp>
    <dsp:sp modelId="{1D968620-7EAF-413E-9C93-2CF963E2A11C}">
      <dsp:nvSpPr>
        <dsp:cNvPr id="0" name=""/>
        <dsp:cNvSpPr/>
      </dsp:nvSpPr>
      <dsp:spPr>
        <a:xfrm>
          <a:off x="2512" y="2301010"/>
          <a:ext cx="2443058" cy="122152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i="0" kern="1200" dirty="0"/>
            <a:t>It uses two main data structures for maintaining two levels of information.</a:t>
          </a:r>
          <a:endParaRPr lang="en-US" sz="2100" kern="1200" dirty="0"/>
        </a:p>
      </dsp:txBody>
      <dsp:txXfrm>
        <a:off x="38289" y="2336787"/>
        <a:ext cx="2371504" cy="1149975"/>
      </dsp:txXfrm>
    </dsp:sp>
    <dsp:sp modelId="{7003A340-1F44-467A-AB8A-DB1BC4037BCC}">
      <dsp:nvSpPr>
        <dsp:cNvPr id="0" name=""/>
        <dsp:cNvSpPr/>
      </dsp:nvSpPr>
      <dsp:spPr>
        <a:xfrm rot="19457599">
          <a:off x="2332455" y="2539118"/>
          <a:ext cx="1203454" cy="42934"/>
        </a:xfrm>
        <a:custGeom>
          <a:avLst/>
          <a:gdLst/>
          <a:ahLst/>
          <a:cxnLst/>
          <a:rect l="0" t="0" r="0" b="0"/>
          <a:pathLst>
            <a:path>
              <a:moveTo>
                <a:pt x="0" y="21467"/>
              </a:moveTo>
              <a:lnTo>
                <a:pt x="1203454" y="2146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4096" y="2530499"/>
        <a:ext cx="60172" cy="60172"/>
      </dsp:txXfrm>
    </dsp:sp>
    <dsp:sp modelId="{0B09671E-5898-43A1-9A58-53C85AB7FDAF}">
      <dsp:nvSpPr>
        <dsp:cNvPr id="0" name=""/>
        <dsp:cNvSpPr/>
      </dsp:nvSpPr>
      <dsp:spPr>
        <a:xfrm>
          <a:off x="3422794" y="1598631"/>
          <a:ext cx="2443058" cy="122152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i="0" kern="1200"/>
            <a:t>Branch History Register(BHR) and</a:t>
          </a:r>
          <a:endParaRPr lang="en-US" sz="2100" kern="1200"/>
        </a:p>
      </dsp:txBody>
      <dsp:txXfrm>
        <a:off x="3458571" y="1634408"/>
        <a:ext cx="2371504" cy="1149975"/>
      </dsp:txXfrm>
    </dsp:sp>
    <dsp:sp modelId="{D13C9B05-F4D5-4B50-842F-43E318959FBF}">
      <dsp:nvSpPr>
        <dsp:cNvPr id="0" name=""/>
        <dsp:cNvSpPr/>
      </dsp:nvSpPr>
      <dsp:spPr>
        <a:xfrm rot="2142401">
          <a:off x="2332455" y="3241497"/>
          <a:ext cx="1203454" cy="42934"/>
        </a:xfrm>
        <a:custGeom>
          <a:avLst/>
          <a:gdLst/>
          <a:ahLst/>
          <a:cxnLst/>
          <a:rect l="0" t="0" r="0" b="0"/>
          <a:pathLst>
            <a:path>
              <a:moveTo>
                <a:pt x="0" y="21467"/>
              </a:moveTo>
              <a:lnTo>
                <a:pt x="1203454" y="2146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4096" y="3232878"/>
        <a:ext cx="60172" cy="60172"/>
      </dsp:txXfrm>
    </dsp:sp>
    <dsp:sp modelId="{85A42FCA-4A2C-4FF7-88E8-F8A0BB38F785}">
      <dsp:nvSpPr>
        <dsp:cNvPr id="0" name=""/>
        <dsp:cNvSpPr/>
      </dsp:nvSpPr>
      <dsp:spPr>
        <a:xfrm>
          <a:off x="3422794" y="3003389"/>
          <a:ext cx="2443058" cy="122152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i="0" kern="1200" dirty="0"/>
            <a:t>Pattern History Table(PHT)</a:t>
          </a:r>
          <a:br>
            <a:rPr lang="en-US" sz="2100" kern="1200" dirty="0"/>
          </a:br>
          <a:endParaRPr lang="en-US" sz="2100" kern="1200" dirty="0"/>
        </a:p>
      </dsp:txBody>
      <dsp:txXfrm>
        <a:off x="3458571" y="3039166"/>
        <a:ext cx="2371504" cy="1149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65A18-9096-494B-A1FC-2732464E7AEB}">
      <dsp:nvSpPr>
        <dsp:cNvPr id="0" name=""/>
        <dsp:cNvSpPr/>
      </dsp:nvSpPr>
      <dsp:spPr>
        <a:xfrm>
          <a:off x="891241" y="373"/>
          <a:ext cx="3921462" cy="235287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Every variation  in the graph is taken with same history register length. The variations involved are </a:t>
          </a:r>
          <a:r>
            <a:rPr lang="en-US" sz="2700" b="0" i="0" kern="1200" dirty="0" err="1"/>
            <a:t>PAp,PAg,GAg</a:t>
          </a:r>
          <a:r>
            <a:rPr lang="en-US" sz="2700" b="0" i="0" kern="1200" dirty="0"/>
            <a:t>.</a:t>
          </a:r>
          <a:endParaRPr lang="en-US" sz="2700" kern="1200" dirty="0"/>
        </a:p>
      </dsp:txBody>
      <dsp:txXfrm>
        <a:off x="891241" y="373"/>
        <a:ext cx="3921462" cy="2352877"/>
      </dsp:txXfrm>
    </dsp:sp>
    <dsp:sp modelId="{390F86D9-3B21-43B6-B818-2720F950A208}">
      <dsp:nvSpPr>
        <dsp:cNvPr id="0" name=""/>
        <dsp:cNvSpPr/>
      </dsp:nvSpPr>
      <dsp:spPr>
        <a:xfrm>
          <a:off x="891241" y="2745397"/>
          <a:ext cx="3921462" cy="2352877"/>
        </a:xfrm>
        <a:prstGeom prst="rect">
          <a:avLst/>
        </a:prstGeom>
        <a:solidFill>
          <a:schemeClr val="accent2">
            <a:hueOff val="-1503834"/>
            <a:satOff val="-562"/>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err="1"/>
            <a:t>PAp</a:t>
          </a:r>
          <a:r>
            <a:rPr lang="en-US" sz="2700" b="0" i="0" kern="1200" dirty="0"/>
            <a:t> performs the best followed by Pag and the performance of </a:t>
          </a:r>
          <a:r>
            <a:rPr lang="en-US" sz="2700" b="0" i="0" kern="1200" dirty="0" err="1"/>
            <a:t>GAg</a:t>
          </a:r>
          <a:r>
            <a:rPr lang="en-US" sz="2700" b="0" i="0" kern="1200" dirty="0"/>
            <a:t> is worst.</a:t>
          </a:r>
          <a:endParaRPr lang="en-US" sz="2700" kern="1200" dirty="0"/>
        </a:p>
      </dsp:txBody>
      <dsp:txXfrm>
        <a:off x="891241" y="2745397"/>
        <a:ext cx="3921462" cy="2352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8C573-6855-4250-8A05-398BA77F090E}">
      <dsp:nvSpPr>
        <dsp:cNvPr id="0" name=""/>
        <dsp:cNvSpPr/>
      </dsp:nvSpPr>
      <dsp:spPr>
        <a:xfrm>
          <a:off x="0" y="93092"/>
          <a:ext cx="6666833" cy="2684272"/>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To achieve the prediction accuracy </a:t>
          </a:r>
          <a:r>
            <a:rPr lang="en-US" sz="2800" b="0" i="0" kern="1200" dirty="0" err="1"/>
            <a:t>GAg</a:t>
          </a:r>
          <a:r>
            <a:rPr lang="en-US" sz="2800" b="0" i="0" kern="1200" dirty="0"/>
            <a:t> needs 18-bit history registers, </a:t>
          </a:r>
          <a:r>
            <a:rPr lang="en-US" sz="2800" b="0" i="0" kern="1200" dirty="0" err="1"/>
            <a:t>PAg</a:t>
          </a:r>
          <a:r>
            <a:rPr lang="en-US" sz="2800" b="0" i="0" kern="1200" dirty="0"/>
            <a:t> requires 12-bit history registers and </a:t>
          </a:r>
          <a:r>
            <a:rPr lang="en-US" sz="2800" b="0" i="0" kern="1200" dirty="0" err="1"/>
            <a:t>PAp</a:t>
          </a:r>
          <a:r>
            <a:rPr lang="en-US" sz="2800" b="0" i="0" kern="1200" dirty="0"/>
            <a:t> needs 6-bit history registers. </a:t>
          </a:r>
          <a:endParaRPr lang="en-US" sz="2800" kern="1200" dirty="0"/>
        </a:p>
      </dsp:txBody>
      <dsp:txXfrm>
        <a:off x="131035" y="224127"/>
        <a:ext cx="6404763" cy="2422202"/>
      </dsp:txXfrm>
    </dsp:sp>
    <dsp:sp modelId="{2EB2C2B8-DB5B-45D1-A904-3F5C05E59305}">
      <dsp:nvSpPr>
        <dsp:cNvPr id="0" name=""/>
        <dsp:cNvSpPr/>
      </dsp:nvSpPr>
      <dsp:spPr>
        <a:xfrm>
          <a:off x="0" y="2858004"/>
          <a:ext cx="6666833" cy="2684272"/>
        </a:xfrm>
        <a:prstGeom prst="roundRect">
          <a:avLst/>
        </a:prstGeom>
        <a:gradFill rotWithShape="0">
          <a:gsLst>
            <a:gs pos="0">
              <a:schemeClr val="accent5">
                <a:hueOff val="-1481018"/>
                <a:satOff val="562"/>
                <a:lumOff val="-7059"/>
                <a:alphaOff val="0"/>
                <a:shade val="85000"/>
                <a:satMod val="130000"/>
              </a:schemeClr>
            </a:gs>
            <a:gs pos="34000">
              <a:schemeClr val="accent5">
                <a:hueOff val="-1481018"/>
                <a:satOff val="562"/>
                <a:lumOff val="-7059"/>
                <a:alphaOff val="0"/>
                <a:shade val="87000"/>
                <a:satMod val="125000"/>
              </a:schemeClr>
            </a:gs>
            <a:gs pos="70000">
              <a:schemeClr val="accent5">
                <a:hueOff val="-1481018"/>
                <a:satOff val="562"/>
                <a:lumOff val="-7059"/>
                <a:alphaOff val="0"/>
                <a:tint val="100000"/>
                <a:shade val="90000"/>
                <a:satMod val="130000"/>
              </a:schemeClr>
            </a:gs>
            <a:gs pos="100000">
              <a:schemeClr val="accent5">
                <a:hueOff val="-1481018"/>
                <a:satOff val="562"/>
                <a:lumOff val="-705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err="1"/>
            <a:t>PAp</a:t>
          </a:r>
          <a:r>
            <a:rPr lang="en-US" sz="2800" b="0" i="0" kern="1200" dirty="0"/>
            <a:t> is most expensive due to multiple pattern history  tables and </a:t>
          </a:r>
          <a:r>
            <a:rPr lang="en-US" sz="2800" b="0" i="0" kern="1200" dirty="0" err="1"/>
            <a:t>PAg</a:t>
          </a:r>
          <a:r>
            <a:rPr lang="en-US" sz="2800" b="0" i="0" kern="1200" dirty="0"/>
            <a:t> is cheapest and </a:t>
          </a:r>
          <a:r>
            <a:rPr lang="en-US" sz="2800" b="0" i="0" kern="1200" dirty="0" err="1"/>
            <a:t>GAgs</a:t>
          </a:r>
          <a:r>
            <a:rPr lang="en-US" sz="2800" b="0" i="0" kern="1200" dirty="0"/>
            <a:t> pattern history table is expensive when we utilize the long history register.</a:t>
          </a:r>
          <a:br>
            <a:rPr lang="en-US" sz="2800" kern="1200" dirty="0"/>
          </a:br>
          <a:endParaRPr lang="en-US" sz="2800" kern="1200" dirty="0"/>
        </a:p>
      </dsp:txBody>
      <dsp:txXfrm>
        <a:off x="131035" y="2989039"/>
        <a:ext cx="6404763" cy="24222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336E6-0BA3-44F4-89EF-20981182DE9D}">
      <dsp:nvSpPr>
        <dsp:cNvPr id="0" name=""/>
        <dsp:cNvSpPr/>
      </dsp:nvSpPr>
      <dsp:spPr>
        <a:xfrm>
          <a:off x="0" y="109298"/>
          <a:ext cx="5861155" cy="110564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PAp is one of the main feature of local history based branch predictor.</a:t>
          </a:r>
          <a:endParaRPr lang="en-US" sz="2100" kern="1200"/>
        </a:p>
      </dsp:txBody>
      <dsp:txXfrm>
        <a:off x="53973" y="163271"/>
        <a:ext cx="5753209" cy="997703"/>
      </dsp:txXfrm>
    </dsp:sp>
    <dsp:sp modelId="{D4CA763F-24CE-4A5C-AEA9-3B8327D3B8A2}">
      <dsp:nvSpPr>
        <dsp:cNvPr id="0" name=""/>
        <dsp:cNvSpPr/>
      </dsp:nvSpPr>
      <dsp:spPr>
        <a:xfrm>
          <a:off x="0" y="1275428"/>
          <a:ext cx="5861155" cy="1105649"/>
        </a:xfrm>
        <a:prstGeom prst="roundRect">
          <a:avLst/>
        </a:prstGeom>
        <a:solidFill>
          <a:schemeClr val="accent5">
            <a:hueOff val="-370255"/>
            <a:satOff val="141"/>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It has its own BHR and PHT for each branch.</a:t>
          </a:r>
          <a:endParaRPr lang="en-US" sz="2100" kern="1200"/>
        </a:p>
      </dsp:txBody>
      <dsp:txXfrm>
        <a:off x="53973" y="1329401"/>
        <a:ext cx="5753209" cy="997703"/>
      </dsp:txXfrm>
    </dsp:sp>
    <dsp:sp modelId="{2257F5A9-FB5D-411C-8445-C3F8C10FA7F9}">
      <dsp:nvSpPr>
        <dsp:cNvPr id="0" name=""/>
        <dsp:cNvSpPr/>
      </dsp:nvSpPr>
      <dsp:spPr>
        <a:xfrm>
          <a:off x="0" y="2441558"/>
          <a:ext cx="5861155" cy="1105649"/>
        </a:xfrm>
        <a:prstGeom prst="roundRect">
          <a:avLst/>
        </a:prstGeom>
        <a:solidFill>
          <a:schemeClr val="accent5">
            <a:hueOff val="-740509"/>
            <a:satOff val="281"/>
            <a:lumOff val="-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PHT is chosen by the branch instruction address whereas the BHR content is utilized to choose the index in PHT.</a:t>
          </a:r>
          <a:endParaRPr lang="en-US" sz="2100" kern="1200"/>
        </a:p>
      </dsp:txBody>
      <dsp:txXfrm>
        <a:off x="53973" y="2495531"/>
        <a:ext cx="5753209" cy="997703"/>
      </dsp:txXfrm>
    </dsp:sp>
    <dsp:sp modelId="{9806530A-3F1A-45CA-AEBB-425FB21D5E55}">
      <dsp:nvSpPr>
        <dsp:cNvPr id="0" name=""/>
        <dsp:cNvSpPr/>
      </dsp:nvSpPr>
      <dsp:spPr>
        <a:xfrm>
          <a:off x="0" y="3607688"/>
          <a:ext cx="5861155" cy="1105649"/>
        </a:xfrm>
        <a:prstGeom prst="roundRect">
          <a:avLst/>
        </a:prstGeom>
        <a:solidFill>
          <a:schemeClr val="accent5">
            <a:hueOff val="-1110764"/>
            <a:satOff val="422"/>
            <a:lumOff val="-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stockpiling size relies upon BHR size and per address PHT size for this predictor.</a:t>
          </a:r>
          <a:endParaRPr lang="en-US" sz="2100" kern="1200"/>
        </a:p>
      </dsp:txBody>
      <dsp:txXfrm>
        <a:off x="53973" y="3661661"/>
        <a:ext cx="5753209" cy="997703"/>
      </dsp:txXfrm>
    </dsp:sp>
    <dsp:sp modelId="{1DE6882C-40E5-44FB-89C0-5300856D910F}">
      <dsp:nvSpPr>
        <dsp:cNvPr id="0" name=""/>
        <dsp:cNvSpPr/>
      </dsp:nvSpPr>
      <dsp:spPr>
        <a:xfrm>
          <a:off x="0" y="4773818"/>
          <a:ext cx="5861155" cy="1105649"/>
        </a:xfrm>
        <a:prstGeom prst="roundRect">
          <a:avLst/>
        </a:prstGeom>
        <a:solidFill>
          <a:schemeClr val="accent5">
            <a:hueOff val="-1481018"/>
            <a:satOff val="562"/>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It is a union of multiple per-address BHRs and multiple per-address PHT.</a:t>
          </a:r>
          <a:endParaRPr lang="en-US" sz="2100" kern="1200"/>
        </a:p>
      </dsp:txBody>
      <dsp:txXfrm>
        <a:off x="53973" y="4827791"/>
        <a:ext cx="5753209" cy="997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A3E3-DE0A-4113-B8CB-CCD3FEE7EB0A}">
      <dsp:nvSpPr>
        <dsp:cNvPr id="0" name=""/>
        <dsp:cNvSpPr/>
      </dsp:nvSpPr>
      <dsp:spPr>
        <a:xfrm>
          <a:off x="0" y="77524"/>
          <a:ext cx="5853359" cy="168644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Small BHR size consists a smaller number of entries, increases the chance of inter-branch inference.</a:t>
          </a:r>
          <a:endParaRPr lang="en-US" sz="2500" kern="1200"/>
        </a:p>
      </dsp:txBody>
      <dsp:txXfrm>
        <a:off x="82325" y="159849"/>
        <a:ext cx="5688709" cy="1521795"/>
      </dsp:txXfrm>
    </dsp:sp>
    <dsp:sp modelId="{39A62BE9-8E87-4C36-911A-2BFE1AC60BA0}">
      <dsp:nvSpPr>
        <dsp:cNvPr id="0" name=""/>
        <dsp:cNvSpPr/>
      </dsp:nvSpPr>
      <dsp:spPr>
        <a:xfrm>
          <a:off x="0" y="1835969"/>
          <a:ext cx="5853359" cy="1686445"/>
        </a:xfrm>
        <a:prstGeom prst="roundRect">
          <a:avLst/>
        </a:prstGeom>
        <a:solidFill>
          <a:schemeClr val="accent5">
            <a:hueOff val="-740509"/>
            <a:satOff val="281"/>
            <a:lumOff val="-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Small-sized per address PHT increases the chance of intra branch inference. </a:t>
          </a:r>
          <a:endParaRPr lang="en-US" sz="2500" kern="1200"/>
        </a:p>
      </dsp:txBody>
      <dsp:txXfrm>
        <a:off x="82325" y="1918294"/>
        <a:ext cx="5688709" cy="1521795"/>
      </dsp:txXfrm>
    </dsp:sp>
    <dsp:sp modelId="{C00A97B1-9145-4A3D-8E8A-57286915CFE7}">
      <dsp:nvSpPr>
        <dsp:cNvPr id="0" name=""/>
        <dsp:cNvSpPr/>
      </dsp:nvSpPr>
      <dsp:spPr>
        <a:xfrm>
          <a:off x="0" y="3594414"/>
          <a:ext cx="5853359" cy="1686445"/>
        </a:xfrm>
        <a:prstGeom prst="roundRect">
          <a:avLst/>
        </a:prstGeom>
        <a:solidFill>
          <a:schemeClr val="accent5">
            <a:hueOff val="-1481018"/>
            <a:satOff val="562"/>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There is an expected increase in the number of miss- predictions because of negative inferences with smaller storage sizes.</a:t>
          </a:r>
          <a:endParaRPr lang="en-US" sz="2500" kern="1200"/>
        </a:p>
      </dsp:txBody>
      <dsp:txXfrm>
        <a:off x="82325" y="3676739"/>
        <a:ext cx="5688709" cy="1521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34D0B-78CE-4F03-8669-648F53F4B2A5}">
      <dsp:nvSpPr>
        <dsp:cNvPr id="0" name=""/>
        <dsp:cNvSpPr/>
      </dsp:nvSpPr>
      <dsp:spPr>
        <a:xfrm>
          <a:off x="0" y="131936"/>
          <a:ext cx="6830568" cy="14518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Based on SPEC benchmarks[7], average prediction accuracy of </a:t>
          </a:r>
          <a:r>
            <a:rPr lang="en-US" sz="1800" b="0" i="0" kern="1200" dirty="0" err="1"/>
            <a:t>TWO-level</a:t>
          </a:r>
          <a:r>
            <a:rPr lang="en-US" sz="1800" b="0" i="0" kern="1200" dirty="0"/>
            <a:t> Adaptive Branch Prediction is 97%  whereas for other schemes the  average accuracy will be </a:t>
          </a:r>
          <a:r>
            <a:rPr lang="en-US" sz="1800" b="0" i="0" kern="1200" dirty="0" err="1"/>
            <a:t>atmost</a:t>
          </a:r>
          <a:r>
            <a:rPr lang="en-US" sz="1800" b="0" i="0" kern="1200" dirty="0"/>
            <a:t>  94.4% </a:t>
          </a:r>
          <a:r>
            <a:rPr lang="en-US" sz="2000" b="0" i="0" kern="1200" dirty="0"/>
            <a:t>.</a:t>
          </a:r>
          <a:endParaRPr lang="en-US" sz="2000" kern="1200" dirty="0"/>
        </a:p>
      </dsp:txBody>
      <dsp:txXfrm>
        <a:off x="70874" y="202810"/>
        <a:ext cx="6688820" cy="1310117"/>
      </dsp:txXfrm>
    </dsp:sp>
    <dsp:sp modelId="{0BEE7717-CAE0-4B78-976F-715E86E42D7C}">
      <dsp:nvSpPr>
        <dsp:cNvPr id="0" name=""/>
        <dsp:cNvSpPr/>
      </dsp:nvSpPr>
      <dsp:spPr>
        <a:xfrm>
          <a:off x="0" y="1468451"/>
          <a:ext cx="6830568" cy="1451865"/>
        </a:xfrm>
        <a:prstGeom prst="roundRect">
          <a:avLst/>
        </a:prstGeom>
        <a:solidFill>
          <a:schemeClr val="accent5">
            <a:hueOff val="-493673"/>
            <a:satOff val="187"/>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Based on CBP-2 benchmarks[1],</a:t>
          </a:r>
        </a:p>
        <a:p>
          <a:pPr marL="0" lvl="0" indent="0" algn="l" defTabSz="711200">
            <a:lnSpc>
              <a:spcPct val="90000"/>
            </a:lnSpc>
            <a:spcBef>
              <a:spcPct val="0"/>
            </a:spcBef>
            <a:spcAft>
              <a:spcPct val="35000"/>
            </a:spcAft>
            <a:buNone/>
          </a:pPr>
          <a:r>
            <a:rPr lang="en-US" sz="1600" kern="1200" dirty="0"/>
            <a:t>The utmost actual execution of Two-Level Adaptive Branch Prediction consumes a per-address branch history table and a global pattern history table. </a:t>
          </a:r>
          <a:r>
            <a:rPr lang="en-US" sz="1600" b="0" i="0" kern="1200" dirty="0"/>
            <a:t>The performance of a two-level predictor is better for a low </a:t>
          </a:r>
          <a:r>
            <a:rPr lang="en-US" sz="2000" b="0" i="0" kern="1200" dirty="0"/>
            <a:t>storage budget.</a:t>
          </a:r>
          <a:endParaRPr lang="en-US" sz="2000" kern="1200" dirty="0"/>
        </a:p>
      </dsp:txBody>
      <dsp:txXfrm>
        <a:off x="70874" y="1539325"/>
        <a:ext cx="6688820" cy="1310117"/>
      </dsp:txXfrm>
    </dsp:sp>
    <dsp:sp modelId="{E60DB7DC-63E1-42A4-A6B5-18F8B5338999}">
      <dsp:nvSpPr>
        <dsp:cNvPr id="0" name=""/>
        <dsp:cNvSpPr/>
      </dsp:nvSpPr>
      <dsp:spPr>
        <a:xfrm>
          <a:off x="0" y="2934548"/>
          <a:ext cx="6830568" cy="1451865"/>
        </a:xfrm>
        <a:prstGeom prst="roundRect">
          <a:avLst/>
        </a:prstGeom>
        <a:solidFill>
          <a:schemeClr val="accent5">
            <a:hueOff val="-987346"/>
            <a:satOff val="375"/>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Two-level predictor has the highest latency for all predictor sizes. </a:t>
          </a:r>
          <a:endParaRPr lang="en-US" sz="1800" kern="1200" dirty="0"/>
        </a:p>
      </dsp:txBody>
      <dsp:txXfrm>
        <a:off x="70874" y="3005422"/>
        <a:ext cx="6688820" cy="1310117"/>
      </dsp:txXfrm>
    </dsp:sp>
    <dsp:sp modelId="{1B4F7B46-D40C-4A75-B8BE-96E9464CDB6E}">
      <dsp:nvSpPr>
        <dsp:cNvPr id="0" name=""/>
        <dsp:cNvSpPr/>
      </dsp:nvSpPr>
      <dsp:spPr>
        <a:xfrm>
          <a:off x="0" y="4400644"/>
          <a:ext cx="6830568" cy="1451865"/>
        </a:xfrm>
        <a:prstGeom prst="roundRect">
          <a:avLst/>
        </a:prstGeom>
        <a:solidFill>
          <a:schemeClr val="accent5">
            <a:hueOff val="-1481018"/>
            <a:satOff val="562"/>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It gives better prediction accuracy in resource-constrained environments but not when comes to latency.</a:t>
          </a:r>
          <a:endParaRPr lang="en-US" sz="1800" kern="1200" dirty="0"/>
        </a:p>
      </dsp:txBody>
      <dsp:txXfrm>
        <a:off x="70874" y="4471518"/>
        <a:ext cx="6688820" cy="13101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E0A9-3DE1-4A90-91A7-DBD98EB268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35A42-5D21-471B-9C21-581DA322F46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err="1"/>
            <a:t>GShare</a:t>
          </a:r>
          <a:r>
            <a:rPr lang="en-US" sz="3100" b="0" kern="1200" dirty="0"/>
            <a:t> - Bhavana Kurra</a:t>
          </a:r>
        </a:p>
      </dsp:txBody>
      <dsp:txXfrm>
        <a:off x="0" y="675"/>
        <a:ext cx="6900512" cy="1106957"/>
      </dsp:txXfrm>
    </dsp:sp>
    <dsp:sp modelId="{76482DC8-3C18-4FBA-89F7-6831EDE9A1C8}">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49713-7140-498F-B323-97275A134A2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dirty="0"/>
            <a:t>Local History based two-level predictor - Teja </a:t>
          </a:r>
          <a:r>
            <a:rPr lang="en-US" sz="3100" b="0" kern="1200" dirty="0" err="1"/>
            <a:t>Sree</a:t>
          </a:r>
          <a:r>
            <a:rPr lang="en-US" sz="3100" b="0" kern="1200" dirty="0"/>
            <a:t> Sai Durga Vallabhaneni</a:t>
          </a:r>
        </a:p>
      </dsp:txBody>
      <dsp:txXfrm>
        <a:off x="0" y="1107633"/>
        <a:ext cx="6900512" cy="1106957"/>
      </dsp:txXfrm>
    </dsp:sp>
    <dsp:sp modelId="{FC2B4CC8-31DA-4388-8F1E-8052BCD0166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422D4-85EC-4485-A7F0-6D72CC62B4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LTAGE – Rohan </a:t>
          </a:r>
          <a:r>
            <a:rPr lang="en-US" sz="3100" b="1" kern="1200" dirty="0" err="1"/>
            <a:t>Somisetty</a:t>
          </a:r>
          <a:endParaRPr lang="en-US" sz="3100" b="1" kern="1200" dirty="0"/>
        </a:p>
      </dsp:txBody>
      <dsp:txXfrm>
        <a:off x="0" y="2214591"/>
        <a:ext cx="6900512" cy="1106957"/>
      </dsp:txXfrm>
    </dsp:sp>
    <dsp:sp modelId="{D4057527-6637-491B-945C-973A536437D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DD67-7988-4E3C-A314-58901696CC9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ISL-TAGE – Rohith Reddy Venna </a:t>
          </a:r>
        </a:p>
      </dsp:txBody>
      <dsp:txXfrm>
        <a:off x="0" y="3321549"/>
        <a:ext cx="6900512" cy="1106957"/>
      </dsp:txXfrm>
    </dsp:sp>
    <dsp:sp modelId="{DC08B862-F9F0-4EE1-8023-9A96F39F39E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761E-B21E-49BE-A0EB-CCA93822A5E8}">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Perceptron predictor – </a:t>
          </a:r>
          <a:r>
            <a:rPr lang="en-US" sz="3100" b="0" i="0" u="none" kern="1200" dirty="0" err="1"/>
            <a:t>Vijayasimha</a:t>
          </a:r>
          <a:r>
            <a:rPr lang="en-US" sz="3100" b="0" i="0" u="none" kern="1200" dirty="0"/>
            <a:t> Reddy </a:t>
          </a:r>
          <a:r>
            <a:rPr lang="en-US" sz="3100" b="0" i="0" u="none" kern="1200" dirty="0" err="1"/>
            <a:t>Bheemireddy</a:t>
          </a:r>
          <a:endParaRPr lang="en-US" sz="3100" kern="1200" dirty="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29B75-A920-4253-9A5F-4A3AF25BBF90}"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2772-27BB-4A64-B78A-B295139582CE}" type="slidenum">
              <a:rPr lang="en-US" smtClean="0"/>
              <a:t>‹#›</a:t>
            </a:fld>
            <a:endParaRPr lang="en-US"/>
          </a:p>
        </p:txBody>
      </p:sp>
    </p:spTree>
    <p:extLst>
      <p:ext uri="{BB962C8B-B14F-4D97-AF65-F5344CB8AC3E}">
        <p14:creationId xmlns:p14="http://schemas.microsoft.com/office/powerpoint/2010/main" val="34835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02772-27BB-4A64-B78A-B295139582CE}" type="slidenum">
              <a:rPr lang="en-US" smtClean="0"/>
              <a:t>87</a:t>
            </a:fld>
            <a:endParaRPr lang="en-US"/>
          </a:p>
        </p:txBody>
      </p:sp>
    </p:spTree>
    <p:extLst>
      <p:ext uri="{BB962C8B-B14F-4D97-AF65-F5344CB8AC3E}">
        <p14:creationId xmlns:p14="http://schemas.microsoft.com/office/powerpoint/2010/main" val="64101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1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03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2323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E2B19-D3A4-4B9C-8490-EBAD8E5040E5}"/>
              </a:ext>
            </a:extLst>
          </p:cNvPr>
          <p:cNvSpPr>
            <a:spLocks noGrp="1"/>
          </p:cNvSpPr>
          <p:nvPr>
            <p:ph type="dt" sz="half" idx="10"/>
          </p:nvPr>
        </p:nvSpPr>
        <p:spPr/>
        <p:txBody>
          <a:bodyPr/>
          <a:lstStyle/>
          <a:p>
            <a:fld id="{174A9959-7E5E-4858-B123-6D8A335EC34F}" type="datetimeFigureOut">
              <a:rPr lang="en-US" smtClean="0"/>
              <a:t>3/28/2022</a:t>
            </a:fld>
            <a:endParaRPr lang="en-US"/>
          </a:p>
        </p:txBody>
      </p:sp>
      <p:sp>
        <p:nvSpPr>
          <p:cNvPr id="3" name="Footer Placeholder 2">
            <a:extLst>
              <a:ext uri="{FF2B5EF4-FFF2-40B4-BE49-F238E27FC236}">
                <a16:creationId xmlns:a16="http://schemas.microsoft.com/office/drawing/2014/main" id="{D974803C-24C0-4E4D-BFA0-4CEF1436C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93C87-3B9D-4EDE-A5E0-07D73BBA0788}"/>
              </a:ext>
            </a:extLst>
          </p:cNvPr>
          <p:cNvSpPr>
            <a:spLocks noGrp="1"/>
          </p:cNvSpPr>
          <p:nvPr>
            <p:ph type="sldNum" sz="quarter" idx="12"/>
          </p:nvPr>
        </p:nvSpPr>
        <p:spPr/>
        <p:txBody>
          <a:bodyPr/>
          <a:lstStyle/>
          <a:p>
            <a:fld id="{FA908146-DD96-4999-A613-BDC16317E248}" type="slidenum">
              <a:rPr lang="en-US" smtClean="0"/>
              <a:t>‹#›</a:t>
            </a:fld>
            <a:endParaRPr lang="en-US"/>
          </a:p>
        </p:txBody>
      </p:sp>
    </p:spTree>
    <p:extLst>
      <p:ext uri="{BB962C8B-B14F-4D97-AF65-F5344CB8AC3E}">
        <p14:creationId xmlns:p14="http://schemas.microsoft.com/office/powerpoint/2010/main" val="312470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A503-B68C-42C3-A15E-D3ABB03BA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0B750-AD3A-4411-B97E-51C6B6CC8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9D721F-8418-4485-8FAB-D207A5DFCAFD}"/>
              </a:ext>
            </a:extLst>
          </p:cNvPr>
          <p:cNvSpPr>
            <a:spLocks noGrp="1"/>
          </p:cNvSpPr>
          <p:nvPr>
            <p:ph type="dt" sz="half" idx="10"/>
          </p:nvPr>
        </p:nvSpPr>
        <p:spPr/>
        <p:txBody>
          <a:bodyPr/>
          <a:lstStyle/>
          <a:p>
            <a:fld id="{174A9959-7E5E-4858-B123-6D8A335EC34F}" type="datetimeFigureOut">
              <a:rPr lang="en-US" smtClean="0"/>
              <a:t>3/28/2022</a:t>
            </a:fld>
            <a:endParaRPr lang="en-US"/>
          </a:p>
        </p:txBody>
      </p:sp>
      <p:sp>
        <p:nvSpPr>
          <p:cNvPr id="5" name="Footer Placeholder 4">
            <a:extLst>
              <a:ext uri="{FF2B5EF4-FFF2-40B4-BE49-F238E27FC236}">
                <a16:creationId xmlns:a16="http://schemas.microsoft.com/office/drawing/2014/main" id="{7AE42E36-454C-4E25-AE5F-03E47D86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62317-2372-4684-B6A0-6573E71B8D77}"/>
              </a:ext>
            </a:extLst>
          </p:cNvPr>
          <p:cNvSpPr>
            <a:spLocks noGrp="1"/>
          </p:cNvSpPr>
          <p:nvPr>
            <p:ph type="sldNum" sz="quarter" idx="12"/>
          </p:nvPr>
        </p:nvSpPr>
        <p:spPr/>
        <p:txBody>
          <a:bodyPr/>
          <a:lstStyle/>
          <a:p>
            <a:fld id="{FA908146-DD96-4999-A613-BDC16317E248}" type="slidenum">
              <a:rPr lang="en-US" smtClean="0"/>
              <a:t>‹#›</a:t>
            </a:fld>
            <a:endParaRPr lang="en-US"/>
          </a:p>
        </p:txBody>
      </p:sp>
    </p:spTree>
    <p:extLst>
      <p:ext uri="{BB962C8B-B14F-4D97-AF65-F5344CB8AC3E}">
        <p14:creationId xmlns:p14="http://schemas.microsoft.com/office/powerpoint/2010/main" val="1164699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8B2-7CBE-4407-A161-DFF2F9D01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41347-E990-4909-AD36-D033D6ACA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32030-EAA4-4F38-A0B6-31A645D20A7D}"/>
              </a:ext>
            </a:extLst>
          </p:cNvPr>
          <p:cNvSpPr>
            <a:spLocks noGrp="1"/>
          </p:cNvSpPr>
          <p:nvPr>
            <p:ph type="dt" sz="half" idx="10"/>
          </p:nvPr>
        </p:nvSpPr>
        <p:spPr/>
        <p:txBody>
          <a:bodyPr/>
          <a:lstStyle/>
          <a:p>
            <a:fld id="{174A9959-7E5E-4858-B123-6D8A335EC34F}" type="datetimeFigureOut">
              <a:rPr lang="en-US" smtClean="0"/>
              <a:t>3/28/2022</a:t>
            </a:fld>
            <a:endParaRPr lang="en-US"/>
          </a:p>
        </p:txBody>
      </p:sp>
      <p:sp>
        <p:nvSpPr>
          <p:cNvPr id="5" name="Footer Placeholder 4">
            <a:extLst>
              <a:ext uri="{FF2B5EF4-FFF2-40B4-BE49-F238E27FC236}">
                <a16:creationId xmlns:a16="http://schemas.microsoft.com/office/drawing/2014/main" id="{45005726-3749-46AE-B2AB-096BD28A7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4F2FB-3060-4E52-A368-BB4115FCE678}"/>
              </a:ext>
            </a:extLst>
          </p:cNvPr>
          <p:cNvSpPr>
            <a:spLocks noGrp="1"/>
          </p:cNvSpPr>
          <p:nvPr>
            <p:ph type="sldNum" sz="quarter" idx="12"/>
          </p:nvPr>
        </p:nvSpPr>
        <p:spPr/>
        <p:txBody>
          <a:bodyPr/>
          <a:lstStyle/>
          <a:p>
            <a:fld id="{FA908146-DD96-4999-A613-BDC16317E248}" type="slidenum">
              <a:rPr lang="en-US" smtClean="0"/>
              <a:t>‹#›</a:t>
            </a:fld>
            <a:endParaRPr lang="en-US"/>
          </a:p>
        </p:txBody>
      </p:sp>
    </p:spTree>
    <p:extLst>
      <p:ext uri="{BB962C8B-B14F-4D97-AF65-F5344CB8AC3E}">
        <p14:creationId xmlns:p14="http://schemas.microsoft.com/office/powerpoint/2010/main" val="157077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6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159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99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5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24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755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811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523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5901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A4C55-062F-47E1-A249-BD3637CC1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E9A1D5-3BAC-40C9-BE19-D98B7B1B7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FE75D-5004-43E8-B5A5-DF4405F16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A9959-7E5E-4858-B123-6D8A335EC34F}" type="datetimeFigureOut">
              <a:rPr lang="en-US" smtClean="0"/>
              <a:t>3/28/2022</a:t>
            </a:fld>
            <a:endParaRPr lang="en-US"/>
          </a:p>
        </p:txBody>
      </p:sp>
      <p:sp>
        <p:nvSpPr>
          <p:cNvPr id="5" name="Footer Placeholder 4">
            <a:extLst>
              <a:ext uri="{FF2B5EF4-FFF2-40B4-BE49-F238E27FC236}">
                <a16:creationId xmlns:a16="http://schemas.microsoft.com/office/drawing/2014/main" id="{C071580B-8C94-4F12-8E2C-1C96A4B68A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1D091-7E28-42EF-A9EE-5DC1E2AB3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08146-DD96-4999-A613-BDC16317E248}" type="slidenum">
              <a:rPr lang="en-US" smtClean="0"/>
              <a:t>‹#›</a:t>
            </a:fld>
            <a:endParaRPr lang="en-US"/>
          </a:p>
        </p:txBody>
      </p:sp>
    </p:spTree>
    <p:extLst>
      <p:ext uri="{BB962C8B-B14F-4D97-AF65-F5344CB8AC3E}">
        <p14:creationId xmlns:p14="http://schemas.microsoft.com/office/powerpoint/2010/main" val="452020139"/>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aurarialibrary.idm.oclc.org/document/830391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en.wikipedia.org/wiki/Branch_predictor#Two-level_neural_predictor" TargetMode="External"/><Relationship Id="rId2" Type="http://schemas.openxmlformats.org/officeDocument/2006/relationships/hyperlink" Target="https://courses.cs.washington.edu/courses/cse548/02wi/files/pdf/final/Kevin-and-Nick.pdf" TargetMode="External"/><Relationship Id="rId1" Type="http://schemas.openxmlformats.org/officeDocument/2006/relationships/slideLayout" Target="../slideLayouts/slideLayout2.xml"/><Relationship Id="rId6" Type="http://schemas.openxmlformats.org/officeDocument/2006/relationships/hyperlink" Target="https://citeseerx.ist.psu.edu/viewdoc/download?doi=10.1.1.91.7916&amp;rep=rep1&amp;type=pdf" TargetMode="External"/><Relationship Id="rId5" Type="http://schemas.openxmlformats.org/officeDocument/2006/relationships/hyperlink" Target="https://people.eecs.berkeley.edu/~kubitron/courses/cs252-F00/handouts/papers/p52-evers.pdf" TargetMode="External"/><Relationship Id="rId4" Type="http://schemas.openxmlformats.org/officeDocument/2006/relationships/hyperlink" Target="https://cseweb.ucsd.edu/classes/fa11/cse240A-a/Slides1/08_branchprediction.pdf" TargetMode="External"/></Relationships>
</file>

<file path=ppt/slides/_rels/slide111.xml.rels><?xml version="1.0" encoding="UTF-8" standalone="yes"?>
<Relationships xmlns="http://schemas.openxmlformats.org/package/2006/relationships"><Relationship Id="rId3" Type="http://schemas.openxmlformats.org/officeDocument/2006/relationships/hyperlink" Target="https://ieeexplore-ieee-org.aurarialibrary.idm.oclc.org/document/8303913" TargetMode="External"/><Relationship Id="rId2" Type="http://schemas.openxmlformats.org/officeDocument/2006/relationships/hyperlink" Target="https://hal.inria.fr/hal-00639040/file/ISL-TAGE-Final.pdf?msclkid=cca42583ae6311ec83cd746899834023" TargetMode="External"/><Relationship Id="rId1" Type="http://schemas.openxmlformats.org/officeDocument/2006/relationships/slideLayout" Target="../slideLayouts/slideLayout2.xml"/><Relationship Id="rId5" Type="http://schemas.openxmlformats.org/officeDocument/2006/relationships/hyperlink" Target="https://www.irisa.fr/caps/people/seznec/L-TAGE.pdf" TargetMode="External"/><Relationship Id="rId4" Type="http://schemas.openxmlformats.org/officeDocument/2006/relationships/hyperlink" Target="https://ssine.ink/en/posts/tage-predictor/" TargetMode="External"/></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University_of_Michigan" TargetMode="External"/><Relationship Id="rId2" Type="http://schemas.openxmlformats.org/officeDocument/2006/relationships/hyperlink" Target="https://en.wikipedia.org/wiki/Yale_Pat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8"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13F61D-3992-471F-A2F1-DD5531568F16}"/>
              </a:ext>
            </a:extLst>
          </p:cNvPr>
          <p:cNvSpPr>
            <a:spLocks noGrp="1"/>
          </p:cNvSpPr>
          <p:nvPr>
            <p:ph type="ctrTitle"/>
          </p:nvPr>
        </p:nvSpPr>
        <p:spPr>
          <a:xfrm>
            <a:off x="4951639" y="516835"/>
            <a:ext cx="6143081" cy="1666501"/>
          </a:xfrm>
        </p:spPr>
        <p:txBody>
          <a:bodyPr vert="horz" lIns="91440" tIns="45720" rIns="91440" bIns="45720" rtlCol="0" anchor="b">
            <a:normAutofit/>
          </a:bodyPr>
          <a:lstStyle/>
          <a:p>
            <a:pPr>
              <a:spcAft>
                <a:spcPts val="0"/>
              </a:spcAft>
            </a:pPr>
            <a:r>
              <a:rPr lang="en-US" sz="2800" b="1" i="0" u="none" strike="noStrike" dirty="0">
                <a:solidFill>
                  <a:srgbClr val="FFFFFF"/>
                </a:solidFill>
                <a:effectLst/>
              </a:rPr>
              <a:t>Branch Prediction policies and performance comparisons</a:t>
            </a:r>
            <a:br>
              <a:rPr lang="en-US" sz="2800" b="0" dirty="0">
                <a:solidFill>
                  <a:srgbClr val="FFFFFF"/>
                </a:solidFill>
                <a:effectLst/>
              </a:rPr>
            </a:br>
            <a:br>
              <a:rPr lang="en-US" sz="2800" dirty="0">
                <a:solidFill>
                  <a:srgbClr val="FFFFFF"/>
                </a:solidFill>
              </a:rPr>
            </a:br>
            <a:endParaRPr lang="en-US" sz="2800" dirty="0">
              <a:solidFill>
                <a:srgbClr val="FFFFFF"/>
              </a:solidFill>
            </a:endParaRPr>
          </a:p>
        </p:txBody>
      </p:sp>
      <p:pic>
        <p:nvPicPr>
          <p:cNvPr id="80" name="Picture 3">
            <a:extLst>
              <a:ext uri="{FF2B5EF4-FFF2-40B4-BE49-F238E27FC236}">
                <a16:creationId xmlns:a16="http://schemas.microsoft.com/office/drawing/2014/main" id="{183516CD-D568-014C-344C-3EBA9593EAB3}"/>
              </a:ext>
            </a:extLst>
          </p:cNvPr>
          <p:cNvPicPr>
            <a:picLocks noChangeAspect="1"/>
          </p:cNvPicPr>
          <p:nvPr/>
        </p:nvPicPr>
        <p:blipFill rotWithShape="1">
          <a:blip r:embed="rId2"/>
          <a:srcRect l="28402" r="29858"/>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EC41000-5D91-45C4-9880-98CFA80400EB}"/>
              </a:ext>
            </a:extLst>
          </p:cNvPr>
          <p:cNvSpPr>
            <a:spLocks noGrp="1"/>
          </p:cNvSpPr>
          <p:nvPr>
            <p:ph type="subTitle" idx="1"/>
          </p:nvPr>
        </p:nvSpPr>
        <p:spPr>
          <a:xfrm>
            <a:off x="5116784" y="2546224"/>
            <a:ext cx="5324273" cy="2840785"/>
          </a:xfrm>
        </p:spPr>
        <p:txBody>
          <a:bodyPr vert="horz" lIns="0" tIns="45720" rIns="0" bIns="45720" rtlCol="0">
            <a:normAutofit fontScale="92500" lnSpcReduction="20000"/>
          </a:bodyPr>
          <a:lstStyle/>
          <a:p>
            <a:pPr>
              <a:lnSpc>
                <a:spcPct val="90000"/>
              </a:lnSpc>
              <a:spcBef>
                <a:spcPts val="0"/>
              </a:spcBef>
              <a:spcAft>
                <a:spcPts val="1600"/>
              </a:spcAft>
            </a:pPr>
            <a:r>
              <a:rPr lang="en-US" sz="1700" b="1" i="0" u="none" strike="noStrike" dirty="0">
                <a:solidFill>
                  <a:srgbClr val="FFFFFF"/>
                </a:solidFill>
                <a:effectLst/>
                <a:latin typeface="Times New Roman" panose="02020603050405020304" pitchFamily="18" charset="0"/>
                <a:cs typeface="Times New Roman" panose="02020603050405020304" pitchFamily="18" charset="0"/>
              </a:rPr>
              <a:t>Team Members - </a:t>
            </a:r>
            <a:endParaRPr lang="en-US" sz="1700" b="1" dirty="0">
              <a:solidFill>
                <a:srgbClr val="FFFFFF"/>
              </a:solidFill>
              <a:effectLst/>
              <a:latin typeface="Times New Roman" panose="02020603050405020304" pitchFamily="18" charset="0"/>
              <a:cs typeface="Times New Roman" panose="02020603050405020304" pitchFamily="18" charset="0"/>
            </a:endParaRPr>
          </a:p>
          <a:p>
            <a:pPr>
              <a:lnSpc>
                <a:spcPct val="90000"/>
              </a:lnSpc>
              <a:spcBef>
                <a:spcPts val="0"/>
              </a:spcBef>
              <a:spcAft>
                <a:spcPts val="1600"/>
              </a:spcAft>
            </a:pPr>
            <a:r>
              <a:rPr lang="en-US" sz="1700" b="0" i="0" u="none" strike="noStrike" dirty="0">
                <a:solidFill>
                  <a:srgbClr val="FFFFFF"/>
                </a:solidFill>
                <a:effectLst/>
                <a:latin typeface="Times New Roman" panose="02020603050405020304" pitchFamily="18" charset="0"/>
                <a:cs typeface="Times New Roman" panose="02020603050405020304" pitchFamily="18" charset="0"/>
              </a:rPr>
              <a:t>Bhavana Kurra</a:t>
            </a:r>
            <a:endParaRPr lang="en-US" sz="1700" b="0" dirty="0">
              <a:solidFill>
                <a:srgbClr val="FFFFFF"/>
              </a:solidFill>
              <a:effectLst/>
              <a:latin typeface="Times New Roman" panose="02020603050405020304" pitchFamily="18" charset="0"/>
              <a:cs typeface="Times New Roman" panose="02020603050405020304" pitchFamily="18" charset="0"/>
            </a:endParaRPr>
          </a:p>
          <a:p>
            <a:pPr>
              <a:lnSpc>
                <a:spcPct val="90000"/>
              </a:lnSpc>
              <a:spcBef>
                <a:spcPts val="0"/>
              </a:spcBef>
              <a:spcAft>
                <a:spcPts val="1600"/>
              </a:spcAft>
            </a:pPr>
            <a:r>
              <a:rPr lang="en-US" sz="1700" b="0" i="0" u="none" strike="noStrike" dirty="0">
                <a:solidFill>
                  <a:srgbClr val="FFFFFF"/>
                </a:solidFill>
                <a:effectLst/>
                <a:latin typeface="Times New Roman" panose="02020603050405020304" pitchFamily="18" charset="0"/>
                <a:cs typeface="Times New Roman" panose="02020603050405020304" pitchFamily="18" charset="0"/>
              </a:rPr>
              <a:t>Teja </a:t>
            </a:r>
            <a:r>
              <a:rPr lang="en-US" sz="1700" b="0" i="0" u="none" strike="noStrike" dirty="0" err="1">
                <a:solidFill>
                  <a:srgbClr val="FFFFFF"/>
                </a:solidFill>
                <a:effectLst/>
                <a:latin typeface="Times New Roman" panose="02020603050405020304" pitchFamily="18" charset="0"/>
                <a:cs typeface="Times New Roman" panose="02020603050405020304" pitchFamily="18" charset="0"/>
              </a:rPr>
              <a:t>Sree</a:t>
            </a:r>
            <a:r>
              <a:rPr lang="en-US" sz="1700" b="0" i="0" u="none" strike="noStrike" dirty="0">
                <a:solidFill>
                  <a:srgbClr val="FFFFFF"/>
                </a:solidFill>
                <a:effectLst/>
                <a:latin typeface="Times New Roman" panose="02020603050405020304" pitchFamily="18" charset="0"/>
                <a:cs typeface="Times New Roman" panose="02020603050405020304" pitchFamily="18" charset="0"/>
              </a:rPr>
              <a:t> Sai Durga Vallabhaneni</a:t>
            </a:r>
            <a:endParaRPr lang="en-US" sz="1700" b="0" dirty="0">
              <a:solidFill>
                <a:srgbClr val="FFFFFF"/>
              </a:solidFill>
              <a:effectLst/>
              <a:latin typeface="Times New Roman" panose="02020603050405020304" pitchFamily="18" charset="0"/>
              <a:cs typeface="Times New Roman" panose="02020603050405020304" pitchFamily="18" charset="0"/>
            </a:endParaRPr>
          </a:p>
          <a:p>
            <a:pPr>
              <a:lnSpc>
                <a:spcPct val="90000"/>
              </a:lnSpc>
              <a:spcBef>
                <a:spcPts val="0"/>
              </a:spcBef>
              <a:spcAft>
                <a:spcPts val="1600"/>
              </a:spcAft>
            </a:pPr>
            <a:r>
              <a:rPr lang="en-US" sz="1700" b="0" i="0" u="none" strike="noStrike" dirty="0" err="1">
                <a:solidFill>
                  <a:srgbClr val="FFFFFF"/>
                </a:solidFill>
                <a:effectLst/>
                <a:latin typeface="Times New Roman" panose="02020603050405020304" pitchFamily="18" charset="0"/>
                <a:cs typeface="Times New Roman" panose="02020603050405020304" pitchFamily="18" charset="0"/>
              </a:rPr>
              <a:t>VijayaSimha</a:t>
            </a:r>
            <a:r>
              <a:rPr lang="en-US" sz="1700" b="0" i="0" u="none" strike="noStrike" dirty="0">
                <a:solidFill>
                  <a:srgbClr val="FFFFFF"/>
                </a:solidFill>
                <a:effectLst/>
                <a:latin typeface="Times New Roman" panose="02020603050405020304" pitchFamily="18" charset="0"/>
                <a:cs typeface="Times New Roman" panose="02020603050405020304" pitchFamily="18" charset="0"/>
              </a:rPr>
              <a:t> Reddy </a:t>
            </a:r>
            <a:r>
              <a:rPr lang="en-US" sz="1700" b="0" i="0" u="none" strike="noStrike" dirty="0" err="1">
                <a:solidFill>
                  <a:srgbClr val="FFFFFF"/>
                </a:solidFill>
                <a:effectLst/>
                <a:latin typeface="Times New Roman" panose="02020603050405020304" pitchFamily="18" charset="0"/>
                <a:cs typeface="Times New Roman" panose="02020603050405020304" pitchFamily="18" charset="0"/>
              </a:rPr>
              <a:t>Bheemireddy</a:t>
            </a:r>
            <a:endParaRPr lang="en-US" sz="1700" b="0" dirty="0">
              <a:solidFill>
                <a:srgbClr val="FFFFFF"/>
              </a:solidFill>
              <a:effectLst/>
              <a:latin typeface="Times New Roman" panose="02020603050405020304" pitchFamily="18" charset="0"/>
              <a:cs typeface="Times New Roman" panose="02020603050405020304" pitchFamily="18" charset="0"/>
            </a:endParaRPr>
          </a:p>
          <a:p>
            <a:pPr>
              <a:lnSpc>
                <a:spcPct val="90000"/>
              </a:lnSpc>
              <a:spcBef>
                <a:spcPts val="0"/>
              </a:spcBef>
              <a:spcAft>
                <a:spcPts val="1600"/>
              </a:spcAft>
            </a:pPr>
            <a:r>
              <a:rPr lang="en-US" sz="1700" b="0" i="0" u="none" strike="noStrike" dirty="0">
                <a:solidFill>
                  <a:srgbClr val="FFFFFF"/>
                </a:solidFill>
                <a:effectLst/>
                <a:latin typeface="Times New Roman" panose="02020603050405020304" pitchFamily="18" charset="0"/>
                <a:cs typeface="Times New Roman" panose="02020603050405020304" pitchFamily="18" charset="0"/>
              </a:rPr>
              <a:t>Rohan </a:t>
            </a:r>
            <a:r>
              <a:rPr lang="en-US" sz="1700" b="0" i="0" u="none" strike="noStrike" dirty="0" err="1">
                <a:solidFill>
                  <a:srgbClr val="FFFFFF"/>
                </a:solidFill>
                <a:effectLst/>
                <a:latin typeface="Times New Roman" panose="02020603050405020304" pitchFamily="18" charset="0"/>
                <a:cs typeface="Times New Roman" panose="02020603050405020304" pitchFamily="18" charset="0"/>
              </a:rPr>
              <a:t>Somisetty</a:t>
            </a:r>
            <a:endParaRPr lang="en-US" sz="1700" b="0" dirty="0">
              <a:solidFill>
                <a:srgbClr val="FFFFFF"/>
              </a:solidFill>
              <a:effectLst/>
              <a:latin typeface="Times New Roman" panose="02020603050405020304" pitchFamily="18" charset="0"/>
              <a:cs typeface="Times New Roman" panose="02020603050405020304" pitchFamily="18" charset="0"/>
            </a:endParaRPr>
          </a:p>
          <a:p>
            <a:pPr>
              <a:lnSpc>
                <a:spcPct val="90000"/>
              </a:lnSpc>
              <a:spcBef>
                <a:spcPts val="0"/>
              </a:spcBef>
              <a:spcAft>
                <a:spcPts val="1600"/>
              </a:spcAft>
            </a:pPr>
            <a:r>
              <a:rPr lang="en-US" sz="1700" b="0" i="0" u="none" strike="noStrike" dirty="0">
                <a:solidFill>
                  <a:srgbClr val="FFFFFF"/>
                </a:solidFill>
                <a:effectLst/>
                <a:latin typeface="Times New Roman" panose="02020603050405020304" pitchFamily="18" charset="0"/>
                <a:cs typeface="Times New Roman" panose="02020603050405020304" pitchFamily="18" charset="0"/>
              </a:rPr>
              <a:t>Rohith Reddy Venna</a:t>
            </a:r>
            <a:endParaRPr lang="en-US" sz="1700" b="0" dirty="0">
              <a:solidFill>
                <a:srgbClr val="FFFFFF"/>
              </a:solidFill>
              <a:effectLst/>
              <a:latin typeface="Times New Roman" panose="02020603050405020304" pitchFamily="18" charset="0"/>
              <a:cs typeface="Times New Roman" panose="02020603050405020304" pitchFamily="18" charset="0"/>
            </a:endParaRPr>
          </a:p>
          <a:p>
            <a:pPr>
              <a:lnSpc>
                <a:spcPct val="90000"/>
              </a:lnSpc>
            </a:pPr>
            <a:br>
              <a:rPr lang="en-US" sz="1700" dirty="0">
                <a:solidFill>
                  <a:srgbClr val="FFFFFF"/>
                </a:solidFill>
                <a:latin typeface="Times New Roman" panose="02020603050405020304" pitchFamily="18" charset="0"/>
                <a:cs typeface="Times New Roman" panose="02020603050405020304" pitchFamily="18" charset="0"/>
              </a:rPr>
            </a:br>
            <a:endParaRPr lang="en-US" sz="1700"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9DD766-732D-4126-8152-913B60FFEA3B}"/>
              </a:ext>
            </a:extLst>
          </p:cNvPr>
          <p:cNvSpPr txBox="1"/>
          <p:nvPr/>
        </p:nvSpPr>
        <p:spPr>
          <a:xfrm>
            <a:off x="5116783" y="5560943"/>
            <a:ext cx="6502060" cy="95410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Key paper name</a:t>
            </a:r>
            <a:r>
              <a:rPr lang="en-US" sz="1400" dirty="0">
                <a:latin typeface="Times New Roman" panose="02020603050405020304" pitchFamily="18" charset="0"/>
                <a:cs typeface="Times New Roman" panose="02020603050405020304" pitchFamily="18" charset="0"/>
              </a:rPr>
              <a:t> - An empirical study on performance of branch predictors with varying storage budgets</a:t>
            </a:r>
          </a:p>
          <a:p>
            <a:r>
              <a:rPr lang="en-US" sz="1400" b="1" dirty="0">
                <a:latin typeface="Times New Roman" panose="02020603050405020304" pitchFamily="18" charset="0"/>
                <a:cs typeface="Times New Roman" panose="02020603050405020304" pitchFamily="18" charset="0"/>
              </a:rPr>
              <a:t>Key paper link </a:t>
            </a:r>
            <a:r>
              <a:rPr lang="en-US" sz="1400" dirty="0">
                <a:latin typeface="Times New Roman" panose="02020603050405020304" pitchFamily="18" charset="0"/>
                <a:cs typeface="Times New Roman" panose="02020603050405020304" pitchFamily="18" charset="0"/>
              </a:rPr>
              <a:t>- </a:t>
            </a:r>
            <a:r>
              <a:rPr lang="en-US" sz="1400" b="0" i="0" u="sng" strike="noStrike" dirty="0">
                <a:solidFill>
                  <a:srgbClr val="1C3678"/>
                </a:solidFill>
                <a:effectLst/>
                <a:latin typeface="Times New Roman" panose="02020603050405020304" pitchFamily="18" charset="0"/>
                <a:cs typeface="Times New Roman" panose="02020603050405020304" pitchFamily="18" charset="0"/>
                <a:hlinkClick r:id="rId3"/>
              </a:rPr>
              <a:t>https://ieeexplore-ieee-org.aurarialibrary.idm.oclc.org/document/830391</a:t>
            </a:r>
            <a:r>
              <a:rPr lang="en-US" sz="1400" b="0" i="0" u="none" strike="noStrike" dirty="0">
                <a:solidFill>
                  <a:srgbClr val="1A1A1A"/>
                </a:solidFill>
                <a:effectLst/>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6204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41388" cy="5392014"/>
          </a:xfrm>
        </p:spPr>
        <p:txBody>
          <a:bodyPr>
            <a:noAutofit/>
          </a:bodyPr>
          <a:lstStyle/>
          <a:p>
            <a:pPr marL="0" indent="0" algn="just" fontAlgn="base">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lgn="just" fontAlgn="base">
              <a:spcBef>
                <a:spcPts val="0"/>
              </a:spcBef>
              <a:spcAft>
                <a:spcPts val="0"/>
              </a:spcAft>
              <a:buNone/>
            </a:pPr>
            <a:endParaRPr lang="en-US" sz="2000" b="1" dirty="0">
              <a:solidFill>
                <a:srgbClr val="000000"/>
              </a:solidFill>
              <a:latin typeface="Times New Roman" panose="02020603050405020304" pitchFamily="18" charset="0"/>
            </a:endParaRPr>
          </a:p>
          <a:p>
            <a:pPr marL="0" indent="0" algn="just" fontAlgn="base">
              <a:spcBef>
                <a:spcPts val="0"/>
              </a:spcBef>
              <a:spcAft>
                <a:spcPts val="0"/>
              </a:spcAft>
              <a:buNone/>
            </a:pPr>
            <a:r>
              <a:rPr lang="en-US" sz="2000" b="1" i="0" u="none" strike="noStrike" dirty="0">
                <a:solidFill>
                  <a:srgbClr val="000000"/>
                </a:solidFill>
                <a:effectLst/>
                <a:latin typeface="Times New Roman" panose="02020603050405020304" pitchFamily="18" charset="0"/>
              </a:rPr>
              <a:t>Definition and Example for CALL </a:t>
            </a:r>
            <a:r>
              <a:rPr lang="en-US" sz="2000" b="1" dirty="0">
                <a:solidFill>
                  <a:srgbClr val="000000"/>
                </a:solidFill>
                <a:latin typeface="Times New Roman" panose="02020603050405020304" pitchFamily="18" charset="0"/>
              </a:rPr>
              <a:t>b</a:t>
            </a:r>
            <a:r>
              <a:rPr lang="en-US" sz="2000" b="1" i="0" u="none" strike="noStrike" dirty="0">
                <a:solidFill>
                  <a:srgbClr val="000000"/>
                </a:solidFill>
                <a:effectLst/>
                <a:latin typeface="Times New Roman" panose="02020603050405020304" pitchFamily="18" charset="0"/>
              </a:rPr>
              <a:t>ranch instruction </a:t>
            </a:r>
          </a:p>
          <a:p>
            <a:pPr marL="0" indent="0" algn="just" rtl="0" fontAlgn="base">
              <a:spcBef>
                <a:spcPts val="0"/>
              </a:spcBef>
              <a:spcAft>
                <a:spcPts val="0"/>
              </a:spcAft>
              <a:buNone/>
            </a:pPr>
            <a:endParaRPr lang="en-US" sz="2000" dirty="0">
              <a:solidFill>
                <a:srgbClr val="000000"/>
              </a:solidFill>
              <a:latin typeface="Times New Roman" panose="02020603050405020304" pitchFamily="18" charset="0"/>
            </a:endParaRP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A call instruction pushes the address of the instruction that is next to the call instruction into a stack and then transfers the program sequence to the memory address that is specified in the operand. And the call instruction also has both the unconditional and conditional instructions.</a:t>
            </a:r>
          </a:p>
          <a:p>
            <a:pPr marL="0" indent="0" algn="just" rtl="0" fontAlgn="base">
              <a:spcBef>
                <a:spcPts val="0"/>
              </a:spcBef>
              <a:spcAft>
                <a:spcPts val="0"/>
              </a:spcAft>
              <a:buNone/>
            </a:pPr>
            <a:endParaRPr lang="en-US" sz="2000" dirty="0">
              <a:solidFill>
                <a:srgbClr val="000000"/>
              </a:solidFill>
              <a:latin typeface="Times New Roman" panose="02020603050405020304" pitchFamily="18" charset="0"/>
            </a:endParaRPr>
          </a:p>
          <a:p>
            <a:pPr marL="0" indent="0" algn="just" rtl="0" fontAlgn="base">
              <a:spcBef>
                <a:spcPts val="0"/>
              </a:spcBef>
              <a:spcAft>
                <a:spcPts val="0"/>
              </a:spcAft>
              <a:buNone/>
            </a:pPr>
            <a:r>
              <a:rPr lang="en-US" sz="2000" b="1" i="0" u="none" strike="noStrike" dirty="0">
                <a:solidFill>
                  <a:srgbClr val="000000"/>
                </a:solidFill>
                <a:effectLst/>
                <a:latin typeface="Times New Roman" panose="02020603050405020304" pitchFamily="18" charset="0"/>
              </a:rPr>
              <a:t>Example</a:t>
            </a:r>
            <a:r>
              <a:rPr lang="en-US" sz="2000" b="0" i="0" u="none" strike="noStrike" dirty="0">
                <a:solidFill>
                  <a:srgbClr val="000000"/>
                </a:solidFill>
                <a:effectLst/>
                <a:latin typeface="Times New Roman" panose="02020603050405020304" pitchFamily="18" charset="0"/>
              </a:rPr>
              <a:t> –</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CALL 2010 is an example of unconditional call instruction and CC 2010(Calling if carry flag is 1),  CNC 2010(Calling if carry flag is 0) are examples of conditional call instructions.</a:t>
            </a:r>
            <a:endParaRPr lang="en-US" sz="2000" b="0" dirty="0">
              <a:effectLst/>
            </a:endParaRPr>
          </a:p>
          <a:p>
            <a:pPr algn="just"/>
            <a:br>
              <a:rPr lang="en-US" sz="2000" dirty="0"/>
            </a:br>
            <a:endParaRPr lang="en-US" sz="2000" dirty="0"/>
          </a:p>
        </p:txBody>
      </p:sp>
    </p:spTree>
    <p:extLst>
      <p:ext uri="{BB962C8B-B14F-4D97-AF65-F5344CB8AC3E}">
        <p14:creationId xmlns:p14="http://schemas.microsoft.com/office/powerpoint/2010/main" val="9047240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Observations: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Autofit/>
          </a:bodyPr>
          <a:lstStyle/>
          <a:p>
            <a:pPr marL="457200" lvl="0" indent="-349250" algn="just" rtl="0">
              <a:spcBef>
                <a:spcPts val="0"/>
              </a:spcBef>
              <a:spcAft>
                <a:spcPts val="0"/>
              </a:spcAft>
              <a:buClr>
                <a:schemeClr val="dk2"/>
              </a:buClr>
              <a:buSzPts val="1900"/>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In this paper we have presented a new branch predictor that utilizes neural networks-the perceptron specifically as the fundamental prediction mechanism. </a:t>
            </a:r>
          </a:p>
          <a:p>
            <a:pPr marL="285750" lvl="0" indent="-285750" algn="just" rtl="0">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marL="457200" lvl="0" indent="-333375" algn="just" rtl="0">
              <a:spcBef>
                <a:spcPts val="0"/>
              </a:spcBef>
              <a:spcAft>
                <a:spcPts val="0"/>
              </a:spcAft>
              <a:buClr>
                <a:schemeClr val="dk2"/>
              </a:buClr>
              <a:buSzPts val="1650"/>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An expected shortcoming of </a:t>
            </a:r>
            <a:r>
              <a:rPr lang="en-US" sz="1800" dirty="0" err="1">
                <a:solidFill>
                  <a:schemeClr val="dk2"/>
                </a:solidFill>
                <a:latin typeface="Times New Roman"/>
                <a:ea typeface="Times New Roman"/>
                <a:cs typeface="Times New Roman"/>
                <a:sym typeface="Times New Roman"/>
              </a:rPr>
              <a:t>perceptrons</a:t>
            </a:r>
            <a:r>
              <a:rPr lang="en-US" sz="1800" dirty="0">
                <a:solidFill>
                  <a:schemeClr val="dk2"/>
                </a:solidFill>
                <a:latin typeface="Times New Roman"/>
                <a:ea typeface="Times New Roman"/>
                <a:cs typeface="Times New Roman"/>
                <a:sym typeface="Times New Roman"/>
              </a:rPr>
              <a:t> is their expanded computational complexity when contrasted with two-bit counters. However, we have shown how a perceptron predictor can be executed proficiently regarding both area and delay. </a:t>
            </a:r>
          </a:p>
          <a:p>
            <a:pPr marL="742950" lvl="0" indent="-285750" algn="just" rtl="0">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marL="457200" lvl="0" indent="-333375" algn="just" rtl="0">
              <a:spcBef>
                <a:spcPts val="0"/>
              </a:spcBef>
              <a:spcAft>
                <a:spcPts val="0"/>
              </a:spcAft>
              <a:buClr>
                <a:schemeClr val="dk2"/>
              </a:buClr>
              <a:buSzPts val="1650"/>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Perceptron predictor rather performs especially well on two classes of branches-those that are linearly separable and those that require long history lengths-that address countless dynamic branches.</a:t>
            </a:r>
          </a:p>
          <a:p>
            <a:pPr marL="742950" lvl="0" indent="-285750" algn="just" rtl="0">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marL="457200" lvl="0" indent="-333375" algn="just" rtl="0">
              <a:spcBef>
                <a:spcPts val="0"/>
              </a:spcBef>
              <a:spcAft>
                <a:spcPts val="0"/>
              </a:spcAft>
              <a:buClr>
                <a:schemeClr val="dk2"/>
              </a:buClr>
              <a:buSzPts val="1650"/>
              <a:buFont typeface="Arial" panose="020B0604020202020204" pitchFamily="34" charset="0"/>
              <a:buChar char="•"/>
            </a:pPr>
            <a:r>
              <a:rPr lang="en-US" sz="1800" dirty="0" err="1">
                <a:solidFill>
                  <a:schemeClr val="dk2"/>
                </a:solidFill>
                <a:latin typeface="Times New Roman"/>
                <a:ea typeface="Times New Roman"/>
                <a:cs typeface="Times New Roman"/>
                <a:sym typeface="Times New Roman"/>
              </a:rPr>
              <a:t>perceptrons</a:t>
            </a:r>
            <a:r>
              <a:rPr lang="en-US" sz="1800" dirty="0">
                <a:solidFill>
                  <a:schemeClr val="dk2"/>
                </a:solidFill>
                <a:latin typeface="Times New Roman"/>
                <a:ea typeface="Times New Roman"/>
                <a:cs typeface="Times New Roman"/>
                <a:sym typeface="Times New Roman"/>
              </a:rPr>
              <a:t> have intriguing qualities that open up new roads for future work. Since the perceptron predictor has various qualities and shortcomings from counter-based predictors, new hybrid plans can be created.</a:t>
            </a:r>
          </a:p>
          <a:p>
            <a:pPr rtl="0">
              <a:spcBef>
                <a:spcPts val="900"/>
              </a:spcBef>
              <a:spcAft>
                <a:spcPts val="900"/>
              </a:spcAft>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9888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0FA53E-8D1F-4EE6-96E0-8E0AD760A63A}"/>
              </a:ext>
            </a:extLst>
          </p:cNvPr>
          <p:cNvSpPr txBox="1"/>
          <p:nvPr/>
        </p:nvSpPr>
        <p:spPr>
          <a:xfrm>
            <a:off x="397566" y="643467"/>
            <a:ext cx="7086598" cy="50540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spc="-50" dirty="0">
                <a:solidFill>
                  <a:schemeClr val="tx1">
                    <a:lumMod val="85000"/>
                    <a:lumOff val="15000"/>
                  </a:schemeClr>
                </a:solidFill>
                <a:latin typeface="+mj-lt"/>
                <a:ea typeface="+mj-ea"/>
                <a:cs typeface="+mj-cs"/>
              </a:rPr>
              <a:t>Comparison of all five branch predictors</a:t>
            </a:r>
          </a:p>
        </p:txBody>
      </p:sp>
      <p:cxnSp>
        <p:nvCxnSpPr>
          <p:cNvPr id="21"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6477748"/>
      </p:ext>
    </p:extLst>
  </p:cSld>
  <p:clrMapOvr>
    <a:overrideClrMapping bg1="dk1" tx1="lt1" bg2="dk2" tx2="lt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Experiment</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rtl="0">
              <a:spcBef>
                <a:spcPts val="0"/>
              </a:spcBef>
              <a:spcAft>
                <a:spcPts val="120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Six different storage budgets are involved in CBP-2 benchmarks, likely 2 KB,4 KB,8 KB,16 KB,32 KB and 64 KB.</a:t>
            </a:r>
            <a:r>
              <a:rPr lang="en-US" sz="2000" b="0" i="0" u="none" strike="noStrike" baseline="30000" dirty="0">
                <a:solidFill>
                  <a:srgbClr val="000000"/>
                </a:solidFill>
                <a:effectLst/>
                <a:latin typeface="Times New Roman" panose="02020603050405020304" pitchFamily="18" charset="0"/>
              </a:rPr>
              <a:t>[1]</a:t>
            </a:r>
          </a:p>
          <a:p>
            <a:pPr algn="just" rtl="0">
              <a:spcBef>
                <a:spcPts val="0"/>
              </a:spcBef>
              <a:spcAft>
                <a:spcPts val="120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Five different predictors namely </a:t>
            </a:r>
            <a:r>
              <a:rPr lang="en-US" sz="2000" b="0" i="0" u="none" strike="noStrike" dirty="0" err="1">
                <a:solidFill>
                  <a:srgbClr val="000000"/>
                </a:solidFill>
                <a:effectLst/>
                <a:latin typeface="Times New Roman" panose="02020603050405020304" pitchFamily="18" charset="0"/>
              </a:rPr>
              <a:t>GShare</a:t>
            </a:r>
            <a:r>
              <a:rPr lang="en-US" sz="2000" b="0" i="0" u="none" strike="noStrike" dirty="0">
                <a:solidFill>
                  <a:srgbClr val="000000"/>
                </a:solidFill>
                <a:effectLst/>
                <a:latin typeface="Times New Roman" panose="02020603050405020304" pitchFamily="18" charset="0"/>
              </a:rPr>
              <a:t>, a local history based Two-Level predictor, ISL-TAGE, LTAGE and Perceptron  are implemented for all these storage budgets.</a:t>
            </a:r>
            <a:r>
              <a:rPr lang="en-US" sz="2000" b="0" i="0" u="none" strike="noStrike" baseline="30000" dirty="0">
                <a:solidFill>
                  <a:srgbClr val="000000"/>
                </a:solidFill>
                <a:effectLst/>
                <a:latin typeface="Times New Roman" panose="02020603050405020304" pitchFamily="18" charset="0"/>
              </a:rPr>
              <a:t>[10]</a:t>
            </a:r>
            <a:endParaRPr lang="en-US" sz="2000" b="0" baseline="30000" dirty="0">
              <a:effectLst/>
            </a:endParaRPr>
          </a:p>
          <a:p>
            <a:br>
              <a:rPr lang="en-US" sz="20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0494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Metrics for comparison</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indent="0" algn="just" rtl="0">
              <a:spcBef>
                <a:spcPts val="900"/>
              </a:spcBef>
              <a:spcAft>
                <a:spcPts val="900"/>
              </a:spcAft>
              <a:buNone/>
            </a:pPr>
            <a:r>
              <a:rPr lang="en-US" sz="2200" b="0" i="0" u="none" strike="noStrike" dirty="0">
                <a:solidFill>
                  <a:srgbClr val="000000"/>
                </a:solidFill>
                <a:effectLst/>
                <a:latin typeface="Times New Roman" panose="02020603050405020304" pitchFamily="18" charset="0"/>
              </a:rPr>
              <a:t>There are two metrics of comparison for all the five predictors over different CPB-2 benchmarks and different storage budgets for each benchmark which are- </a:t>
            </a:r>
          </a:p>
          <a:p>
            <a:pPr marL="457200" indent="-457200" algn="just" rtl="0">
              <a:spcBef>
                <a:spcPts val="900"/>
              </a:spcBef>
              <a:spcAft>
                <a:spcPts val="900"/>
              </a:spcAft>
              <a:buFont typeface="+mj-lt"/>
              <a:buAutoNum type="arabicPeriod"/>
            </a:pPr>
            <a:r>
              <a:rPr lang="en-US" sz="2200" b="0" i="0" u="none" strike="noStrike" dirty="0">
                <a:solidFill>
                  <a:srgbClr val="000000"/>
                </a:solidFill>
                <a:effectLst/>
                <a:latin typeface="Times New Roman" panose="02020603050405020304" pitchFamily="18" charset="0"/>
              </a:rPr>
              <a:t>Mis-prediction Per Kilo Instructions (MPKI) </a:t>
            </a:r>
          </a:p>
          <a:p>
            <a:pPr marL="457200" indent="-457200" algn="just" rtl="0">
              <a:spcBef>
                <a:spcPts val="900"/>
              </a:spcBef>
              <a:spcAft>
                <a:spcPts val="900"/>
              </a:spcAft>
              <a:buFont typeface="+mj-lt"/>
              <a:buAutoNum type="arabicPeriod"/>
            </a:pPr>
            <a:r>
              <a:rPr lang="en-US" sz="2200" b="0" i="0" u="none" strike="noStrike" dirty="0">
                <a:solidFill>
                  <a:srgbClr val="000000"/>
                </a:solidFill>
                <a:effectLst/>
                <a:latin typeface="Times New Roman" panose="02020603050405020304" pitchFamily="18" charset="0"/>
              </a:rPr>
              <a:t>latency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1360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581048"/>
            <a:ext cx="3642309" cy="5646208"/>
          </a:xfrm>
        </p:spPr>
        <p:txBody>
          <a:bodyPr anchor="ctr">
            <a:normAutofit/>
          </a:bodyPr>
          <a:lstStyle/>
          <a:p>
            <a:r>
              <a:rPr lang="en-US" sz="4400" dirty="0">
                <a:solidFill>
                  <a:srgbClr val="FFFFFF"/>
                </a:solidFill>
              </a:rPr>
              <a:t>Results</a:t>
            </a:r>
            <a:br>
              <a:rPr lang="en-US" sz="2400" dirty="0">
                <a:solidFill>
                  <a:srgbClr val="FFFFFF"/>
                </a:solidFill>
              </a:rPr>
            </a:br>
            <a:r>
              <a:rPr lang="en-US" sz="2400" dirty="0">
                <a:solidFill>
                  <a:srgbClr val="FFFFFF"/>
                </a:solidFill>
              </a:rPr>
              <a:t>(based on MPKI metric)</a:t>
            </a:r>
          </a:p>
        </p:txBody>
      </p:sp>
      <p:pic>
        <p:nvPicPr>
          <p:cNvPr id="5" name="Picture 4">
            <a:extLst>
              <a:ext uri="{FF2B5EF4-FFF2-40B4-BE49-F238E27FC236}">
                <a16:creationId xmlns:a16="http://schemas.microsoft.com/office/drawing/2014/main" id="{FC33AD27-BFF9-429B-B090-A4C29920F46E}"/>
              </a:ext>
            </a:extLst>
          </p:cNvPr>
          <p:cNvPicPr>
            <a:picLocks noChangeAspect="1"/>
          </p:cNvPicPr>
          <p:nvPr/>
        </p:nvPicPr>
        <p:blipFill>
          <a:blip r:embed="rId2"/>
          <a:stretch>
            <a:fillRect/>
          </a:stretch>
        </p:blipFill>
        <p:spPr>
          <a:xfrm>
            <a:off x="5229127" y="298778"/>
            <a:ext cx="5932516" cy="6260444"/>
          </a:xfrm>
          <a:prstGeom prst="rect">
            <a:avLst/>
          </a:prstGeom>
        </p:spPr>
      </p:pic>
    </p:spTree>
    <p:extLst>
      <p:ext uri="{BB962C8B-B14F-4D97-AF65-F5344CB8AC3E}">
        <p14:creationId xmlns:p14="http://schemas.microsoft.com/office/powerpoint/2010/main" val="1136939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581048"/>
            <a:ext cx="3642309" cy="5646208"/>
          </a:xfrm>
        </p:spPr>
        <p:txBody>
          <a:bodyPr anchor="ctr">
            <a:normAutofit/>
          </a:bodyPr>
          <a:lstStyle/>
          <a:p>
            <a:r>
              <a:rPr lang="en-US" sz="4400" dirty="0">
                <a:solidFill>
                  <a:srgbClr val="FFFFFF"/>
                </a:solidFill>
              </a:rPr>
              <a:t>Results</a:t>
            </a:r>
            <a:br>
              <a:rPr lang="en-US" sz="2400" dirty="0">
                <a:solidFill>
                  <a:srgbClr val="FFFFFF"/>
                </a:solidFill>
              </a:rPr>
            </a:br>
            <a:r>
              <a:rPr lang="en-US" sz="2400" dirty="0">
                <a:solidFill>
                  <a:srgbClr val="FFFFFF"/>
                </a:solidFill>
              </a:rPr>
              <a:t>(based on MPKI metric)</a:t>
            </a:r>
          </a:p>
        </p:txBody>
      </p:sp>
      <p:pic>
        <p:nvPicPr>
          <p:cNvPr id="4" name="Picture 3">
            <a:extLst>
              <a:ext uri="{FF2B5EF4-FFF2-40B4-BE49-F238E27FC236}">
                <a16:creationId xmlns:a16="http://schemas.microsoft.com/office/drawing/2014/main" id="{BC1BEFA6-A582-4802-8170-80EAD326B298}"/>
              </a:ext>
            </a:extLst>
          </p:cNvPr>
          <p:cNvPicPr>
            <a:picLocks noChangeAspect="1"/>
          </p:cNvPicPr>
          <p:nvPr/>
        </p:nvPicPr>
        <p:blipFill>
          <a:blip r:embed="rId2"/>
          <a:stretch>
            <a:fillRect/>
          </a:stretch>
        </p:blipFill>
        <p:spPr>
          <a:xfrm>
            <a:off x="5315885" y="479562"/>
            <a:ext cx="5343832" cy="6284015"/>
          </a:xfrm>
          <a:prstGeom prst="rect">
            <a:avLst/>
          </a:prstGeom>
        </p:spPr>
      </p:pic>
    </p:spTree>
    <p:extLst>
      <p:ext uri="{BB962C8B-B14F-4D97-AF65-F5344CB8AC3E}">
        <p14:creationId xmlns:p14="http://schemas.microsoft.com/office/powerpoint/2010/main" val="24080251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Results</a:t>
            </a:r>
            <a:br>
              <a:rPr lang="en-US" sz="4400" dirty="0">
                <a:solidFill>
                  <a:srgbClr val="FFFFFF"/>
                </a:solidFill>
              </a:rPr>
            </a:br>
            <a:r>
              <a:rPr lang="en-US" sz="2400" dirty="0">
                <a:solidFill>
                  <a:srgbClr val="FFFFFF"/>
                </a:solidFill>
              </a:rPr>
              <a:t>(based on Latency metric)</a:t>
            </a:r>
          </a:p>
        </p:txBody>
      </p:sp>
      <p:pic>
        <p:nvPicPr>
          <p:cNvPr id="5" name="Picture 4">
            <a:extLst>
              <a:ext uri="{FF2B5EF4-FFF2-40B4-BE49-F238E27FC236}">
                <a16:creationId xmlns:a16="http://schemas.microsoft.com/office/drawing/2014/main" id="{E16A6983-A92C-4240-B4FD-D4F8B1A507B3}"/>
              </a:ext>
            </a:extLst>
          </p:cNvPr>
          <p:cNvPicPr>
            <a:picLocks noChangeAspect="1"/>
          </p:cNvPicPr>
          <p:nvPr/>
        </p:nvPicPr>
        <p:blipFill>
          <a:blip r:embed="rId2"/>
          <a:stretch>
            <a:fillRect/>
          </a:stretch>
        </p:blipFill>
        <p:spPr>
          <a:xfrm>
            <a:off x="5441784" y="243510"/>
            <a:ext cx="5123511" cy="6147351"/>
          </a:xfrm>
          <a:prstGeom prst="rect">
            <a:avLst/>
          </a:prstGeom>
        </p:spPr>
      </p:pic>
    </p:spTree>
    <p:extLst>
      <p:ext uri="{BB962C8B-B14F-4D97-AF65-F5344CB8AC3E}">
        <p14:creationId xmlns:p14="http://schemas.microsoft.com/office/powerpoint/2010/main" val="9290433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Results</a:t>
            </a:r>
            <a:br>
              <a:rPr lang="en-US" sz="4400" dirty="0">
                <a:solidFill>
                  <a:srgbClr val="FFFFFF"/>
                </a:solidFill>
              </a:rPr>
            </a:br>
            <a:r>
              <a:rPr lang="en-US" sz="2400" dirty="0">
                <a:solidFill>
                  <a:srgbClr val="FFFFFF"/>
                </a:solidFill>
              </a:rPr>
              <a:t>(based on Latency metric)</a:t>
            </a:r>
          </a:p>
        </p:txBody>
      </p:sp>
      <p:pic>
        <p:nvPicPr>
          <p:cNvPr id="5" name="Picture 4">
            <a:extLst>
              <a:ext uri="{FF2B5EF4-FFF2-40B4-BE49-F238E27FC236}">
                <a16:creationId xmlns:a16="http://schemas.microsoft.com/office/drawing/2014/main" id="{04AC95CE-7E53-4930-BE42-E52A29F4A6FA}"/>
              </a:ext>
            </a:extLst>
          </p:cNvPr>
          <p:cNvPicPr>
            <a:picLocks noChangeAspect="1"/>
          </p:cNvPicPr>
          <p:nvPr/>
        </p:nvPicPr>
        <p:blipFill>
          <a:blip r:embed="rId2"/>
          <a:stretch>
            <a:fillRect/>
          </a:stretch>
        </p:blipFill>
        <p:spPr>
          <a:xfrm>
            <a:off x="5214006" y="124238"/>
            <a:ext cx="4938816" cy="6574735"/>
          </a:xfrm>
          <a:prstGeom prst="rect">
            <a:avLst/>
          </a:prstGeom>
        </p:spPr>
      </p:pic>
    </p:spTree>
    <p:extLst>
      <p:ext uri="{BB962C8B-B14F-4D97-AF65-F5344CB8AC3E}">
        <p14:creationId xmlns:p14="http://schemas.microsoft.com/office/powerpoint/2010/main" val="28093664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51031" cy="5646208"/>
          </a:xfrm>
        </p:spPr>
        <p:txBody>
          <a:bodyPr anchor="ctr">
            <a:normAutofit/>
          </a:bodyPr>
          <a:lstStyle/>
          <a:p>
            <a:r>
              <a:rPr lang="en-US" sz="4400" dirty="0">
                <a:solidFill>
                  <a:srgbClr val="FFFFFF"/>
                </a:solidFill>
              </a:rPr>
              <a:t>Conclusion and Observations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4731026" y="605895"/>
            <a:ext cx="7111448" cy="6098047"/>
          </a:xfrm>
        </p:spPr>
        <p:txBody>
          <a:bodyPr anchor="ctr">
            <a:noAutofit/>
          </a:bodyPr>
          <a:lstStyle/>
          <a:p>
            <a:pPr algn="just" rtl="0">
              <a:spcBef>
                <a:spcPts val="900"/>
              </a:spcBef>
              <a:spcAft>
                <a:spcPts val="900"/>
              </a:spcAft>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r>
              <a:rPr lang="en-US" sz="1800" dirty="0">
                <a:solidFill>
                  <a:schemeClr val="tx1"/>
                </a:solidFill>
                <a:latin typeface="Times New Roman" panose="02020603050405020304" pitchFamily="18" charset="0"/>
                <a:cs typeface="Times New Roman" panose="02020603050405020304" pitchFamily="18" charset="0"/>
              </a:rPr>
              <a:t>From Results,</a:t>
            </a:r>
          </a:p>
          <a:p>
            <a:pPr algn="just" rtl="0">
              <a:spcBef>
                <a:spcPts val="900"/>
              </a:spcBef>
              <a:spcAft>
                <a:spcPts val="900"/>
              </a:spcAf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predictor with the lowest MPKI at a particular storage point can have the highest MPKI for some other storage point. </a:t>
            </a:r>
          </a:p>
          <a:p>
            <a:pPr algn="just" rtl="0">
              <a:spcBef>
                <a:spcPts val="900"/>
              </a:spcBef>
              <a:spcAft>
                <a:spcPts val="900"/>
              </a:spcAf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LTAGE has the highest MPKI for all the CBP-2 traces with 2 KB storage size where as, it does not have the same for all the programs for other storage sizes.</a:t>
            </a:r>
          </a:p>
          <a:p>
            <a:pPr algn="just" rtl="0">
              <a:spcBef>
                <a:spcPts val="900"/>
              </a:spcBef>
              <a:spcAft>
                <a:spcPts val="900"/>
              </a:spcAf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For the storage size greater than 16KB, LTAGE and ISL-TAGE performed well.</a:t>
            </a:r>
          </a:p>
          <a:p>
            <a:pPr algn="just" rtl="0">
              <a:spcBef>
                <a:spcPts val="900"/>
              </a:spcBef>
              <a:spcAft>
                <a:spcPts val="900"/>
              </a:spcAf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performance of a two-level predictor and perceptron are better for low storage budget compared to that of the LTAGE and ISL-TAGE.</a:t>
            </a:r>
          </a:p>
          <a:p>
            <a:pPr marL="0" indent="0" algn="just" rtl="0">
              <a:spcBef>
                <a:spcPts val="900"/>
              </a:spcBef>
              <a:spcAft>
                <a:spcPts val="900"/>
              </a:spcAft>
              <a:buNone/>
            </a:pPr>
            <a:endParaRPr lang="en-US" sz="1800" dirty="0">
              <a:solidFill>
                <a:schemeClr val="tx1"/>
              </a:solidFill>
              <a:latin typeface="Times New Roman" panose="02020603050405020304" pitchFamily="18" charset="0"/>
              <a:cs typeface="Times New Roman" panose="02020603050405020304" pitchFamily="18" charset="0"/>
            </a:endParaRPr>
          </a:p>
          <a:p>
            <a:pPr algn="just" rtl="0">
              <a:spcBef>
                <a:spcPts val="900"/>
              </a:spcBef>
              <a:spcAft>
                <a:spcPts val="900"/>
              </a:spcAft>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9871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51031" cy="5646208"/>
          </a:xfrm>
        </p:spPr>
        <p:txBody>
          <a:bodyPr anchor="ctr">
            <a:normAutofit/>
          </a:bodyPr>
          <a:lstStyle/>
          <a:p>
            <a:r>
              <a:rPr lang="en-US" sz="4400" dirty="0">
                <a:solidFill>
                  <a:srgbClr val="FFFFFF"/>
                </a:solidFill>
              </a:rPr>
              <a:t>Conclusion</a:t>
            </a:r>
            <a:br>
              <a:rPr lang="en-US" sz="4400" dirty="0">
                <a:solidFill>
                  <a:srgbClr val="FFFFFF"/>
                </a:solidFill>
              </a:rPr>
            </a:br>
            <a:r>
              <a:rPr lang="en-US" sz="4400" dirty="0">
                <a:solidFill>
                  <a:srgbClr val="FFFFFF"/>
                </a:solidFill>
              </a:rPr>
              <a:t>and </a:t>
            </a:r>
            <a:br>
              <a:rPr lang="en-US" sz="4400" dirty="0">
                <a:solidFill>
                  <a:srgbClr val="FFFFFF"/>
                </a:solidFill>
              </a:rPr>
            </a:br>
            <a:r>
              <a:rPr lang="en-US" sz="4400" dirty="0">
                <a:solidFill>
                  <a:srgbClr val="FFFFFF"/>
                </a:solidFill>
              </a:rPr>
              <a:t>Observations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Autofit/>
          </a:bodyPr>
          <a:lstStyle/>
          <a:p>
            <a:pPr algn="just" rtl="0">
              <a:spcBef>
                <a:spcPts val="900"/>
              </a:spcBef>
              <a:spcAft>
                <a:spcPts val="900"/>
              </a:spcAf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latency doesn’t largely vary across the points.</a:t>
            </a:r>
          </a:p>
          <a:p>
            <a:pPr algn="just" rtl="0">
              <a:spcBef>
                <a:spcPts val="900"/>
              </a:spcBef>
              <a:spcAft>
                <a:spcPts val="900"/>
              </a:spcAf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two-level predictor has the highest latency compared to that of the other predictors for all the storage sizes.</a:t>
            </a:r>
          </a:p>
          <a:p>
            <a:pPr algn="just" rtl="0">
              <a:spcBef>
                <a:spcPts val="900"/>
              </a:spcBef>
              <a:spcAft>
                <a:spcPts val="900"/>
              </a:spcAf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perceptron predictor has the lowest MPKI as well as its latency is also comparable with the other predictors. </a:t>
            </a:r>
          </a:p>
          <a:p>
            <a:pPr algn="just">
              <a:spcBef>
                <a:spcPts val="900"/>
              </a:spcBef>
              <a:spcAft>
                <a:spcPts val="90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Predictors included in modern processors may not always be the best choice for the embedded processors with less storage.</a:t>
            </a:r>
          </a:p>
        </p:txBody>
      </p:sp>
    </p:spTree>
    <p:extLst>
      <p:ext uri="{BB962C8B-B14F-4D97-AF65-F5344CB8AC3E}">
        <p14:creationId xmlns:p14="http://schemas.microsoft.com/office/powerpoint/2010/main" val="362960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534978" cy="5392014"/>
          </a:xfrm>
        </p:spPr>
        <p:txBody>
          <a:bodyPr>
            <a:normAutofit/>
          </a:bodyPr>
          <a:lstStyle/>
          <a:p>
            <a:pPr marL="0" indent="0" algn="just" rtl="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endParaRPr lang="en-US" sz="2000" b="1" dirty="0">
              <a:solidFill>
                <a:srgbClr val="000000"/>
              </a:solidFill>
              <a:latin typeface="Times New Roman" panose="02020603050405020304" pitchFamily="18" charset="0"/>
            </a:endParaRPr>
          </a:p>
          <a:p>
            <a:pPr marL="0" indent="0" algn="just" rtl="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r>
              <a:rPr lang="en-US" sz="2000" b="1" i="0" u="none" strike="noStrike" dirty="0">
                <a:solidFill>
                  <a:srgbClr val="000000"/>
                </a:solidFill>
                <a:effectLst/>
                <a:latin typeface="Times New Roman" panose="02020603050405020304" pitchFamily="18" charset="0"/>
              </a:rPr>
              <a:t>Definition and Example for RETURN </a:t>
            </a:r>
            <a:r>
              <a:rPr lang="en-US" sz="2000" b="1" dirty="0">
                <a:solidFill>
                  <a:srgbClr val="000000"/>
                </a:solidFill>
                <a:latin typeface="Times New Roman" panose="02020603050405020304" pitchFamily="18" charset="0"/>
              </a:rPr>
              <a:t>b</a:t>
            </a:r>
            <a:r>
              <a:rPr lang="en-US" sz="2000" b="1" i="0" u="none" strike="noStrike" dirty="0">
                <a:solidFill>
                  <a:srgbClr val="000000"/>
                </a:solidFill>
                <a:effectLst/>
                <a:latin typeface="Times New Roman" panose="02020603050405020304" pitchFamily="18" charset="0"/>
              </a:rPr>
              <a:t>ranch instruction </a:t>
            </a:r>
          </a:p>
          <a:p>
            <a:pPr marL="0" indent="0" algn="just" rtl="0">
              <a:spcBef>
                <a:spcPts val="0"/>
              </a:spcBef>
              <a:spcAft>
                <a:spcPts val="0"/>
              </a:spcAft>
              <a:buNone/>
            </a:pPr>
            <a:endParaRPr lang="en-US" sz="2000" b="1" dirty="0">
              <a:solidFill>
                <a:srgbClr val="000000"/>
              </a:solidFill>
              <a:latin typeface="Times New Roman" panose="02020603050405020304" pitchFamily="18" charset="0"/>
            </a:endParaRP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Return instruction can be both unconditional and conditional and a return instruction transfers of the program sequence to the calling program from a subroutine. </a:t>
            </a:r>
          </a:p>
          <a:p>
            <a:pPr marL="0" indent="0" algn="just" rtl="0" fontAlgn="base">
              <a:spcBef>
                <a:spcPts val="0"/>
              </a:spcBef>
              <a:spcAft>
                <a:spcPts val="0"/>
              </a:spcAft>
              <a:buNone/>
            </a:pPr>
            <a:endParaRPr lang="en-US" sz="2000" dirty="0">
              <a:solidFill>
                <a:srgbClr val="000000"/>
              </a:solidFill>
              <a:latin typeface="Times New Roman" panose="02020603050405020304" pitchFamily="18" charset="0"/>
            </a:endParaRPr>
          </a:p>
          <a:p>
            <a:pPr marL="0" indent="0" algn="just" rtl="0" fontAlgn="base">
              <a:spcBef>
                <a:spcPts val="0"/>
              </a:spcBef>
              <a:spcAft>
                <a:spcPts val="0"/>
              </a:spcAft>
              <a:buNone/>
            </a:pPr>
            <a:r>
              <a:rPr lang="en-US" sz="2000" b="1" i="0" u="none" strike="noStrike" dirty="0">
                <a:solidFill>
                  <a:srgbClr val="000000"/>
                </a:solidFill>
                <a:effectLst/>
                <a:latin typeface="Times New Roman" panose="02020603050405020304" pitchFamily="18" charset="0"/>
              </a:rPr>
              <a:t>Example</a:t>
            </a:r>
            <a:r>
              <a:rPr lang="en-US" sz="2000" b="0" i="0" u="none" strike="noStrike" dirty="0">
                <a:solidFill>
                  <a:srgbClr val="000000"/>
                </a:solidFill>
                <a:effectLst/>
                <a:latin typeface="Times New Roman" panose="02020603050405020304" pitchFamily="18" charset="0"/>
              </a:rPr>
              <a:t> – </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RET is an example of unconditional return instruction. RC(Return from subroutine if carry flag is 1), RNC are  examples of conditional return instructions.</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6807143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51031" cy="5646208"/>
          </a:xfrm>
        </p:spPr>
        <p:txBody>
          <a:bodyPr anchor="ctr">
            <a:normAutofit/>
          </a:bodyPr>
          <a:lstStyle/>
          <a:p>
            <a:r>
              <a:rPr lang="en-US" sz="4400" dirty="0">
                <a:solidFill>
                  <a:srgbClr val="FFFFFF"/>
                </a:solidFill>
              </a:rPr>
              <a:t>References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4835754" y="605896"/>
            <a:ext cx="6319926" cy="5646208"/>
          </a:xfrm>
        </p:spPr>
        <p:txBody>
          <a:bodyPr anchor="ctr">
            <a:noAutofit/>
          </a:bodyPr>
          <a:lstStyle/>
          <a:p>
            <a:pPr algn="just" rtl="0">
              <a:spcBef>
                <a:spcPts val="900"/>
              </a:spcBef>
              <a:spcAft>
                <a:spcPts val="900"/>
              </a:spcAft>
              <a:buFont typeface="Wingdings" panose="05000000000000000000" pitchFamily="2" charset="2"/>
              <a:buChar char="§"/>
            </a:pPr>
            <a:endParaRPr lang="en-US" sz="1400" dirty="0">
              <a:solidFill>
                <a:srgbClr val="3F65B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just" rtl="0">
              <a:spcBef>
                <a:spcPts val="900"/>
              </a:spcBef>
              <a:spcAft>
                <a:spcPts val="900"/>
              </a:spcAft>
              <a:buFont typeface="Wingdings" panose="05000000000000000000" pitchFamily="2" charset="2"/>
              <a:buChar char="§"/>
            </a:pPr>
            <a:endParaRPr lang="en-US" sz="1400" dirty="0">
              <a:solidFill>
                <a:srgbClr val="3F65B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lgn="just" rtl="0">
              <a:spcBef>
                <a:spcPts val="900"/>
              </a:spcBef>
              <a:spcAft>
                <a:spcPts val="900"/>
              </a:spcAft>
              <a:buNone/>
            </a:pPr>
            <a:endParaRPr lang="en-US" sz="1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lgn="just" rtl="0">
              <a:spcBef>
                <a:spcPts val="900"/>
              </a:spcBef>
              <a:spcAft>
                <a:spcPts val="900"/>
              </a:spcAft>
              <a:buNone/>
            </a:pPr>
            <a:r>
              <a:rPr lang="en-US" sz="1400" i="0" dirty="0">
                <a:solidFill>
                  <a:srgbClr val="333333"/>
                </a:solidFill>
                <a:effectLst/>
                <a:latin typeface="Arial" panose="020B0604020202020204" pitchFamily="34" charset="0"/>
              </a:rPr>
              <a:t>[1]M. Das, A. Banerjee and B. Sardar, "An empirical study on performance of branch predictors with varying storage budgets," </a:t>
            </a:r>
            <a:r>
              <a:rPr lang="en-US" sz="1400" i="1" dirty="0">
                <a:solidFill>
                  <a:srgbClr val="333333"/>
                </a:solidFill>
                <a:effectLst/>
                <a:latin typeface="Arial" panose="020B0604020202020204" pitchFamily="34" charset="0"/>
              </a:rPr>
              <a:t>2017 7th International Symposium on Embedded Computing and System Design (ISED)</a:t>
            </a:r>
            <a:r>
              <a:rPr lang="en-US" sz="1400" i="0" dirty="0">
                <a:solidFill>
                  <a:srgbClr val="333333"/>
                </a:solidFill>
                <a:effectLst/>
                <a:latin typeface="Arial" panose="020B0604020202020204" pitchFamily="34" charset="0"/>
              </a:rPr>
              <a:t>, 2017, pp. 1-5, </a:t>
            </a:r>
            <a:r>
              <a:rPr lang="en-US" sz="1400" i="0" dirty="0" err="1">
                <a:solidFill>
                  <a:srgbClr val="333333"/>
                </a:solidFill>
                <a:effectLst/>
                <a:latin typeface="Arial" panose="020B0604020202020204" pitchFamily="34" charset="0"/>
              </a:rPr>
              <a:t>doi</a:t>
            </a:r>
            <a:r>
              <a:rPr lang="en-US" sz="1400" i="0" dirty="0">
                <a:solidFill>
                  <a:srgbClr val="333333"/>
                </a:solidFill>
                <a:effectLst/>
                <a:latin typeface="Arial" panose="020B0604020202020204" pitchFamily="34" charset="0"/>
              </a:rPr>
              <a:t>: 10.1109/ISED.2017.8303913.   </a:t>
            </a:r>
            <a:endParaRPr lang="en-US" sz="1400" i="0" dirty="0">
              <a:solidFill>
                <a:srgbClr val="333333"/>
              </a:solidFill>
              <a:effectLst/>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r>
              <a:rPr lang="en-US" sz="1400" i="0" dirty="0">
                <a:solidFill>
                  <a:srgbClr val="333333"/>
                </a:solidFill>
                <a:effectLst/>
                <a:latin typeface="Arial" panose="020B0604020202020204" pitchFamily="34" charset="0"/>
              </a:rPr>
              <a:t>[2]D. A. Jimenez and C. Lin, "Dynamic branch prediction with </a:t>
            </a:r>
            <a:r>
              <a:rPr lang="en-US" sz="1400" i="0" dirty="0" err="1">
                <a:solidFill>
                  <a:srgbClr val="333333"/>
                </a:solidFill>
                <a:effectLst/>
                <a:latin typeface="Arial" panose="020B0604020202020204" pitchFamily="34" charset="0"/>
              </a:rPr>
              <a:t>perceptrons</a:t>
            </a:r>
            <a:r>
              <a:rPr lang="en-US" sz="1400" i="0" dirty="0">
                <a:solidFill>
                  <a:srgbClr val="333333"/>
                </a:solidFill>
                <a:effectLst/>
                <a:latin typeface="Arial" panose="020B0604020202020204" pitchFamily="34" charset="0"/>
              </a:rPr>
              <a:t>," </a:t>
            </a:r>
            <a:r>
              <a:rPr lang="en-US" sz="1400" i="1" dirty="0">
                <a:solidFill>
                  <a:srgbClr val="333333"/>
                </a:solidFill>
                <a:effectLst/>
                <a:latin typeface="Arial" panose="020B0604020202020204" pitchFamily="34" charset="0"/>
              </a:rPr>
              <a:t>Proceedings HPCA Seventh International Symposium on High-Performance Computer Architecture</a:t>
            </a:r>
            <a:r>
              <a:rPr lang="en-US" sz="1400" i="0" dirty="0">
                <a:solidFill>
                  <a:srgbClr val="333333"/>
                </a:solidFill>
                <a:effectLst/>
                <a:latin typeface="Arial" panose="020B0604020202020204" pitchFamily="34" charset="0"/>
              </a:rPr>
              <a:t>, 2001, pp. 197-206, </a:t>
            </a:r>
            <a:r>
              <a:rPr lang="en-US" sz="1400" i="0" dirty="0" err="1">
                <a:solidFill>
                  <a:srgbClr val="333333"/>
                </a:solidFill>
                <a:effectLst/>
                <a:latin typeface="Arial" panose="020B0604020202020204" pitchFamily="34" charset="0"/>
              </a:rPr>
              <a:t>doi</a:t>
            </a:r>
            <a:r>
              <a:rPr lang="en-US" sz="1400" i="0" dirty="0">
                <a:solidFill>
                  <a:srgbClr val="333333"/>
                </a:solidFill>
                <a:effectLst/>
                <a:latin typeface="Arial" panose="020B0604020202020204" pitchFamily="34" charset="0"/>
              </a:rPr>
              <a:t>: 10.1109/HPCA.2001.903263.</a:t>
            </a:r>
          </a:p>
          <a:p>
            <a:pPr marL="0" indent="0" algn="just">
              <a:spcBef>
                <a:spcPts val="900"/>
              </a:spcBef>
              <a:spcAft>
                <a:spcPts val="900"/>
              </a:spcAft>
              <a:buNone/>
            </a:pPr>
            <a:r>
              <a:rPr lang="en-US" sz="1400" dirty="0">
                <a:solidFill>
                  <a:srgbClr val="333333"/>
                </a:solidFill>
                <a:latin typeface="Arial" panose="020B0604020202020204" pitchFamily="34" charset="0"/>
              </a:rPr>
              <a:t>[3]</a:t>
            </a:r>
            <a:r>
              <a:rPr lang="en-US" sz="14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https://courses.cs.washington.edu/courses/cse548/02wi/files/pdf/final/Kevin-and-Nick.pdf</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r>
              <a:rPr lang="en-US" sz="1400" i="0" dirty="0">
                <a:solidFill>
                  <a:schemeClr val="tx1"/>
                </a:solidFill>
                <a:effectLst/>
                <a:latin typeface="Arial" panose="020B0604020202020204" pitchFamily="34" charset="0"/>
              </a:rPr>
              <a:t>[4]</a:t>
            </a:r>
            <a:r>
              <a:rPr lang="en-US" sz="1400" i="0" u="sng" strike="noStrike" dirty="0">
                <a:solidFill>
                  <a:schemeClr val="tx1"/>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https://en.wikipedia.org/wiki/Branch_predictor#Two-level_neural_predictor</a:t>
            </a:r>
            <a:endParaRPr lang="en-US" sz="1400" i="0" u="sng" strike="noStrike" dirty="0">
              <a:solidFill>
                <a:schemeClr val="tx1"/>
              </a:solidFill>
              <a:effectLst/>
              <a:latin typeface="Times New Roman" panose="02020603050405020304" pitchFamily="18" charset="0"/>
            </a:endParaRPr>
          </a:p>
          <a:p>
            <a:pPr marL="0" indent="0">
              <a:spcBef>
                <a:spcPts val="500"/>
              </a:spcBef>
              <a:spcAft>
                <a:spcPts val="0"/>
              </a:spcAft>
              <a:buNone/>
            </a:pPr>
            <a:r>
              <a:rPr lang="en-US" sz="1400" dirty="0">
                <a:solidFill>
                  <a:schemeClr val="tx1"/>
                </a:solidFill>
                <a:effectLst/>
              </a:rPr>
              <a:t>[5]</a:t>
            </a:r>
            <a:r>
              <a:rPr lang="en-US" sz="1400" i="0" u="sng" strike="noStrike" dirty="0">
                <a:solidFill>
                  <a:schemeClr val="tx1"/>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https://cseweb.ucsd.edu/classes/fa11/cse240A-a/Slides1/08_branchprediction.pdf</a:t>
            </a:r>
            <a:endParaRPr lang="en-US" sz="1400" i="0" u="sng" strike="noStrike" dirty="0">
              <a:solidFill>
                <a:schemeClr val="tx1"/>
              </a:solidFill>
              <a:effectLst/>
              <a:latin typeface="Times New Roman" panose="02020603050405020304" pitchFamily="18" charset="0"/>
            </a:endParaRPr>
          </a:p>
          <a:p>
            <a:pPr rtl="0">
              <a:spcBef>
                <a:spcPts val="0"/>
              </a:spcBef>
              <a:spcAft>
                <a:spcPts val="0"/>
              </a:spcAft>
              <a:buFont typeface="Arial" panose="020B0604020202020204" pitchFamily="34" charset="0"/>
              <a:buChar char="•"/>
            </a:pPr>
            <a:endParaRPr lang="en-US" sz="1400" dirty="0">
              <a:solidFill>
                <a:schemeClr val="tx1"/>
              </a:solidFill>
              <a:effectLst/>
            </a:endParaRPr>
          </a:p>
          <a:p>
            <a:pPr marL="0" indent="0" rtl="0">
              <a:spcBef>
                <a:spcPts val="0"/>
              </a:spcBef>
              <a:spcAft>
                <a:spcPts val="0"/>
              </a:spcAft>
              <a:buNone/>
            </a:pPr>
            <a:r>
              <a:rPr lang="en-US" sz="1400" dirty="0">
                <a:solidFill>
                  <a:schemeClr val="tx1"/>
                </a:solidFill>
              </a:rPr>
              <a:t>[6] </a:t>
            </a:r>
            <a:r>
              <a:rPr lang="en-US" sz="1400" i="0" u="sng" strike="noStrike" dirty="0">
                <a:solidFill>
                  <a:schemeClr val="tx1"/>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https://people.eecs.berkeley.edu/~kubitron/courses/cs252-F00/handouts/papers/p52-evers.pdf</a:t>
            </a:r>
            <a:endParaRPr lang="en-US" sz="1400" i="0" u="sng" strike="noStrike" dirty="0">
              <a:solidFill>
                <a:schemeClr val="tx1"/>
              </a:solidFill>
              <a:effectLst/>
              <a:latin typeface="Times New Roman" panose="02020603050405020304" pitchFamily="18" charset="0"/>
            </a:endParaRPr>
          </a:p>
          <a:p>
            <a:pPr marL="0" indent="0" rtl="0">
              <a:spcBef>
                <a:spcPts val="0"/>
              </a:spcBef>
              <a:spcAft>
                <a:spcPts val="0"/>
              </a:spcAft>
              <a:buNone/>
            </a:pPr>
            <a:endParaRPr lang="en-US" sz="1400" dirty="0">
              <a:solidFill>
                <a:schemeClr val="tx1"/>
              </a:solidFill>
              <a:effectLst/>
            </a:endParaRPr>
          </a:p>
          <a:p>
            <a:pPr marL="0" indent="0" rtl="0">
              <a:spcBef>
                <a:spcPts val="0"/>
              </a:spcBef>
              <a:spcAft>
                <a:spcPts val="0"/>
              </a:spcAft>
              <a:buNone/>
            </a:pPr>
            <a:r>
              <a:rPr lang="en-US" sz="1400" dirty="0">
                <a:solidFill>
                  <a:schemeClr val="tx1"/>
                </a:solidFill>
              </a:rPr>
              <a:t>[7]</a:t>
            </a:r>
            <a:r>
              <a:rPr lang="en-US" sz="1400" i="0" u="sng" strike="noStrike" dirty="0">
                <a:solidFill>
                  <a:schemeClr val="tx1"/>
                </a:solidFill>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https://citeseerx.ist.psu.edu/viewdoc/download?doi=10.1.1.91.7916&amp;rep=rep1&amp;type=pdf</a:t>
            </a:r>
            <a:endParaRPr lang="en-US" sz="1400" i="0" dirty="0">
              <a:solidFill>
                <a:srgbClr val="333333"/>
              </a:solidFill>
              <a:effectLst/>
              <a:latin typeface="Arial" panose="020B0604020202020204" pitchFamily="34" charset="0"/>
            </a:endParaRPr>
          </a:p>
          <a:p>
            <a:pPr marL="0" indent="0" algn="just" rtl="0">
              <a:spcBef>
                <a:spcPts val="900"/>
              </a:spcBef>
              <a:spcAft>
                <a:spcPts val="900"/>
              </a:spcAft>
              <a:buNone/>
            </a:pPr>
            <a:endParaRPr lang="en-US" sz="1400" dirty="0">
              <a:latin typeface="Times New Roman" panose="02020603050405020304" pitchFamily="18" charset="0"/>
              <a:cs typeface="Times New Roman" panose="02020603050405020304" pitchFamily="18" charset="0"/>
            </a:endParaRPr>
          </a:p>
          <a:p>
            <a:pPr algn="just" rtl="0">
              <a:spcBef>
                <a:spcPts val="900"/>
              </a:spcBef>
              <a:spcAft>
                <a:spcPts val="9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3762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51031" cy="5646208"/>
          </a:xfrm>
        </p:spPr>
        <p:txBody>
          <a:bodyPr anchor="ctr">
            <a:normAutofit/>
          </a:bodyPr>
          <a:lstStyle/>
          <a:p>
            <a:r>
              <a:rPr lang="en-US" sz="4400" dirty="0">
                <a:solidFill>
                  <a:srgbClr val="FFFFFF"/>
                </a:solidFill>
              </a:rPr>
              <a:t>References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Autofit/>
          </a:bodyPr>
          <a:lstStyle/>
          <a:p>
            <a:pPr marL="0" indent="0" rtl="0">
              <a:spcBef>
                <a:spcPts val="900"/>
              </a:spcBef>
              <a:spcAft>
                <a:spcPts val="900"/>
              </a:spcAft>
              <a:buNone/>
            </a:pPr>
            <a:r>
              <a:rPr lang="en-US" sz="1400" b="0" i="0" dirty="0">
                <a:solidFill>
                  <a:schemeClr val="tx1"/>
                </a:solidFill>
                <a:effectLst/>
                <a:latin typeface="Arial" panose="020B0604020202020204" pitchFamily="34" charset="0"/>
                <a:cs typeface="Arial" panose="020B0604020202020204" pitchFamily="34" charset="0"/>
              </a:rPr>
              <a:t>[8] T.-Y. Yeh et al. Alternative implementations of two-level adaptive branch prediction. ACM SIGARCH Computer Architecture News, 20(2):124–134, 1992.</a:t>
            </a:r>
          </a:p>
          <a:p>
            <a:pPr marL="0" indent="0" rtl="0">
              <a:spcBef>
                <a:spcPts val="900"/>
              </a:spcBef>
              <a:spcAft>
                <a:spcPts val="900"/>
              </a:spcAft>
              <a:buNone/>
            </a:pPr>
            <a:r>
              <a:rPr lang="en-US" sz="1400" dirty="0">
                <a:solidFill>
                  <a:schemeClr val="tx1"/>
                </a:solidFill>
                <a:latin typeface="Arial" panose="020B0604020202020204" pitchFamily="34" charset="0"/>
                <a:cs typeface="Arial" panose="020B0604020202020204" pitchFamily="34" charset="0"/>
              </a:rPr>
              <a:t>[9]</a:t>
            </a:r>
            <a:r>
              <a:rPr lang="en-US" sz="1400" b="0" i="0" dirty="0">
                <a:solidFill>
                  <a:schemeClr val="tx1"/>
                </a:solidFill>
                <a:effectLst/>
                <a:latin typeface="Arial" panose="020B0604020202020204" pitchFamily="34" charset="0"/>
                <a:cs typeface="Arial" panose="020B0604020202020204" pitchFamily="34" charset="0"/>
              </a:rPr>
              <a:t>T.-Y. Yeh et al. A comparison of dynamic branch predictors that use two levels of branch history. In ACM SIGARCH Computer Architecture News, volume 21, pages 257–266. ACM, 1993</a:t>
            </a:r>
          </a:p>
          <a:p>
            <a:pPr marL="0" indent="0" rtl="0">
              <a:spcBef>
                <a:spcPts val="900"/>
              </a:spcBef>
              <a:spcAft>
                <a:spcPts val="900"/>
              </a:spcAft>
              <a:buNone/>
            </a:pPr>
            <a:r>
              <a:rPr lang="en-US" sz="1400" dirty="0">
                <a:solidFill>
                  <a:schemeClr val="tx1"/>
                </a:solidFill>
                <a:latin typeface="Arial" panose="020B0604020202020204" pitchFamily="34" charset="0"/>
                <a:cs typeface="Arial" panose="020B0604020202020204" pitchFamily="34" charset="0"/>
              </a:rPr>
              <a:t>[10] </a:t>
            </a:r>
            <a:r>
              <a:rPr lang="en-US" sz="1400" b="0" i="0" u="none" strike="noStrike" dirty="0">
                <a:solidFill>
                  <a:schemeClr val="tx1"/>
                </a:solidFill>
                <a:effectLst/>
                <a:latin typeface="Arial" panose="020B0604020202020204" pitchFamily="34" charset="0"/>
                <a:cs typeface="Arial" panose="020B0604020202020204" pitchFamily="34" charset="0"/>
              </a:rPr>
              <a:t>C. B. P. (CBP-2). 2nd </a:t>
            </a:r>
            <a:r>
              <a:rPr lang="en-US" sz="1400" b="0" i="0" u="none" strike="noStrike" dirty="0" err="1">
                <a:solidFill>
                  <a:schemeClr val="tx1"/>
                </a:solidFill>
                <a:effectLst/>
                <a:latin typeface="Arial" panose="020B0604020202020204" pitchFamily="34" charset="0"/>
                <a:cs typeface="Arial" panose="020B0604020202020204" pitchFamily="34" charset="0"/>
              </a:rPr>
              <a:t>jilp</a:t>
            </a:r>
            <a:r>
              <a:rPr lang="en-US" sz="1400" b="0" i="0" u="none" strike="noStrike" dirty="0">
                <a:solidFill>
                  <a:schemeClr val="tx1"/>
                </a:solidFill>
                <a:effectLst/>
                <a:latin typeface="Arial" panose="020B0604020202020204" pitchFamily="34" charset="0"/>
                <a:cs typeface="Arial" panose="020B0604020202020204" pitchFamily="34" charset="0"/>
              </a:rPr>
              <a:t> workshop on computer architecture competitions. https://www.jilp.org/jwac-2/</a:t>
            </a:r>
            <a:endParaRPr lang="en-US" sz="1400" dirty="0">
              <a:solidFill>
                <a:schemeClr val="tx1"/>
              </a:solidFill>
              <a:latin typeface="Arial" panose="020B0604020202020204" pitchFamily="34" charset="0"/>
              <a:cs typeface="Arial" panose="020B0604020202020204" pitchFamily="34" charset="0"/>
            </a:endParaRPr>
          </a:p>
          <a:p>
            <a:pPr marL="0" indent="0" rtl="0">
              <a:spcBef>
                <a:spcPts val="900"/>
              </a:spcBef>
              <a:spcAft>
                <a:spcPts val="900"/>
              </a:spcAft>
              <a:buNone/>
            </a:pPr>
            <a:r>
              <a:rPr lang="en-US" sz="1400" dirty="0">
                <a:solidFill>
                  <a:schemeClr val="tx1"/>
                </a:solidFill>
                <a:latin typeface="Arial" panose="020B0604020202020204" pitchFamily="34" charset="0"/>
                <a:cs typeface="Arial" panose="020B0604020202020204" pitchFamily="34" charset="0"/>
              </a:rPr>
              <a:t>[11] </a:t>
            </a:r>
            <a:r>
              <a:rPr lang="en-US" sz="1400" u="sng" dirty="0">
                <a:solidFill>
                  <a:schemeClr val="tx1"/>
                </a:solidFill>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A 64 Kbytes ISL-TAGE branch predictor (inria.fr)</a:t>
            </a:r>
            <a:endParaRPr lang="en-US" sz="1400" u="sng"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lvl="0" indent="-457200">
              <a:lnSpc>
                <a:spcPct val="107000"/>
              </a:lnSpc>
              <a:spcBef>
                <a:spcPts val="0"/>
              </a:spcBef>
              <a:spcAft>
                <a:spcPts val="0"/>
              </a:spcAft>
              <a:buFont typeface="+mj-lt"/>
              <a:buAutoNum type="arabicPeriod"/>
            </a:pP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[12] </a:t>
            </a:r>
            <a:r>
              <a:rPr lang="en-US" sz="1400" u="sng" dirty="0">
                <a:solidFill>
                  <a:schemeClr val="tx1"/>
                </a:solidFill>
                <a:effectLst/>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An empirical study on performance of branch predictors with varying storage budgets | IEEE Conference Publication | IEEE Xplore (oclc.org)</a:t>
            </a:r>
            <a:endParaRPr lang="en-US" sz="1400" u="sng"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07000"/>
              </a:lnSpc>
              <a:spcBef>
                <a:spcPts val="0"/>
              </a:spcBef>
              <a:spcAft>
                <a:spcPts val="0"/>
              </a:spcAft>
              <a:buNone/>
            </a:pP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[13] </a:t>
            </a:r>
            <a:r>
              <a:rPr lang="en-US" sz="140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https://ssine.ink/en/posts/tage-predictor/</a:t>
            </a:r>
            <a:endParaRPr lang="en-US" sz="1400" dirty="0">
              <a:solidFill>
                <a:schemeClr val="tx1"/>
              </a:solidFill>
              <a:latin typeface="Arial" panose="020B0604020202020204" pitchFamily="34" charset="0"/>
              <a:cs typeface="Arial" panose="020B0604020202020204" pitchFamily="34" charset="0"/>
            </a:endParaRPr>
          </a:p>
          <a:p>
            <a:pPr marL="0" marR="0" lvl="0" indent="0">
              <a:lnSpc>
                <a:spcPct val="107000"/>
              </a:lnSpc>
              <a:spcBef>
                <a:spcPts val="0"/>
              </a:spcBef>
              <a:spcAft>
                <a:spcPts val="0"/>
              </a:spcAft>
              <a:buNone/>
            </a:pP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[14] </a:t>
            </a:r>
            <a:r>
              <a:rPr lang="en-US" sz="1400" dirty="0">
                <a:solidFill>
                  <a:schemeClr val="tx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https://www.irisa.fr/caps/people/seznec/L-TAGE.pdf</a:t>
            </a:r>
            <a:endParaRPr lang="en-US" sz="1400" dirty="0">
              <a:solidFill>
                <a:schemeClr val="tx1"/>
              </a:solidFill>
              <a:latin typeface="Arial" panose="020B0604020202020204" pitchFamily="34" charset="0"/>
              <a:cs typeface="Arial" panose="020B0604020202020204" pitchFamily="34" charset="0"/>
            </a:endParaRPr>
          </a:p>
          <a:p>
            <a:pPr marL="0" marR="0" lv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[15] </a:t>
            </a:r>
            <a:r>
              <a:rPr lang="en-US" sz="140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https://ssine.ink/en/posts/tage-predictor/</a:t>
            </a:r>
            <a:endParaRPr lang="en-US" sz="1400" dirty="0">
              <a:solidFill>
                <a:schemeClr val="tx1"/>
              </a:solidFill>
              <a:latin typeface="Arial" panose="020B0604020202020204" pitchFamily="34" charset="0"/>
              <a:cs typeface="Arial" panose="020B0604020202020204" pitchFamily="34" charset="0"/>
            </a:endParaRPr>
          </a:p>
          <a:p>
            <a:pPr marL="0" marR="0" lvl="0" indent="0">
              <a:lnSpc>
                <a:spcPct val="107000"/>
              </a:lnSpc>
              <a:spcBef>
                <a:spcPts val="0"/>
              </a:spcBef>
              <a:spcAft>
                <a:spcPts val="0"/>
              </a:spcAft>
              <a:buNone/>
            </a:pPr>
            <a:endPar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[16] </a:t>
            </a:r>
            <a:r>
              <a:rPr lang="en-US" sz="1400" dirty="0">
                <a:solidFill>
                  <a:schemeClr val="tx1"/>
                </a:solidFill>
                <a:latin typeface="Arial" panose="020B0604020202020204" pitchFamily="34" charset="0"/>
                <a:cs typeface="Arial" panose="020B0604020202020204" pitchFamily="34" charset="0"/>
              </a:rPr>
              <a:t>https://github.com/sudoRicheek/amdahls-vandals</a:t>
            </a:r>
          </a:p>
        </p:txBody>
      </p:sp>
    </p:spTree>
    <p:extLst>
      <p:ext uri="{BB962C8B-B14F-4D97-AF65-F5344CB8AC3E}">
        <p14:creationId xmlns:p14="http://schemas.microsoft.com/office/powerpoint/2010/main" val="194852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8"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13F61D-3992-471F-A2F1-DD5531568F16}"/>
              </a:ext>
            </a:extLst>
          </p:cNvPr>
          <p:cNvSpPr>
            <a:spLocks noGrp="1"/>
          </p:cNvSpPr>
          <p:nvPr>
            <p:ph type="ctrTitle"/>
          </p:nvPr>
        </p:nvSpPr>
        <p:spPr>
          <a:xfrm>
            <a:off x="5084885" y="2837907"/>
            <a:ext cx="5977937" cy="1666501"/>
          </a:xfrm>
        </p:spPr>
        <p:txBody>
          <a:bodyPr vert="horz" lIns="91440" tIns="45720" rIns="91440" bIns="45720" rtlCol="0" anchor="b">
            <a:normAutofit/>
          </a:bodyPr>
          <a:lstStyle/>
          <a:p>
            <a:pPr>
              <a:spcAft>
                <a:spcPts val="0"/>
              </a:spcAft>
            </a:pPr>
            <a:r>
              <a:rPr lang="en-US" sz="4400" b="1" dirty="0">
                <a:solidFill>
                  <a:srgbClr val="FFFFFF"/>
                </a:solidFill>
              </a:rPr>
              <a:t>THANK YOU</a:t>
            </a:r>
            <a:br>
              <a:rPr lang="en-US" sz="4400" dirty="0">
                <a:solidFill>
                  <a:srgbClr val="FFFFFF"/>
                </a:solidFill>
              </a:rPr>
            </a:br>
            <a:endParaRPr lang="en-US" sz="4400" dirty="0">
              <a:solidFill>
                <a:srgbClr val="FFFFFF"/>
              </a:solidFill>
            </a:endParaRPr>
          </a:p>
        </p:txBody>
      </p:sp>
      <p:pic>
        <p:nvPicPr>
          <p:cNvPr id="80" name="Picture 3">
            <a:extLst>
              <a:ext uri="{FF2B5EF4-FFF2-40B4-BE49-F238E27FC236}">
                <a16:creationId xmlns:a16="http://schemas.microsoft.com/office/drawing/2014/main" id="{183516CD-D568-014C-344C-3EBA9593EAB3}"/>
              </a:ext>
            </a:extLst>
          </p:cNvPr>
          <p:cNvPicPr>
            <a:picLocks noChangeAspect="1"/>
          </p:cNvPicPr>
          <p:nvPr/>
        </p:nvPicPr>
        <p:blipFill rotWithShape="1">
          <a:blip r:embed="rId2"/>
          <a:srcRect l="28402" r="29858"/>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4897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534978" cy="5392014"/>
          </a:xfrm>
        </p:spPr>
        <p:txBody>
          <a:bodyPr>
            <a:normAutofit/>
          </a:bodyPr>
          <a:lstStyle/>
          <a:p>
            <a:pPr marL="0" indent="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spcBef>
                <a:spcPts val="0"/>
              </a:spcBef>
              <a:spcAft>
                <a:spcPts val="0"/>
              </a:spcAft>
              <a:buNone/>
            </a:pPr>
            <a:endParaRPr lang="en-US" sz="2000" b="1" dirty="0">
              <a:solidFill>
                <a:srgbClr val="000000"/>
              </a:solidFill>
              <a:latin typeface="Times New Roman" panose="02020603050405020304" pitchFamily="18" charset="0"/>
            </a:endParaRPr>
          </a:p>
          <a:p>
            <a:pPr marL="0" indent="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spcBef>
                <a:spcPts val="0"/>
              </a:spcBef>
              <a:spcAft>
                <a:spcPts val="0"/>
              </a:spcAft>
              <a:buNone/>
            </a:pPr>
            <a:r>
              <a:rPr lang="en-US" sz="2000" b="1" i="0" u="none" strike="noStrike" dirty="0">
                <a:solidFill>
                  <a:srgbClr val="000000"/>
                </a:solidFill>
                <a:effectLst/>
                <a:latin typeface="Times New Roman" panose="02020603050405020304" pitchFamily="18" charset="0"/>
              </a:rPr>
              <a:t>Difference between JUMP and CALL instruction?</a:t>
            </a:r>
          </a:p>
          <a:p>
            <a:pPr marL="0" indent="0" rtl="0">
              <a:spcBef>
                <a:spcPts val="0"/>
              </a:spcBef>
              <a:spcAft>
                <a:spcPts val="0"/>
              </a:spcAft>
              <a:buNone/>
            </a:pPr>
            <a:endParaRPr lang="en-US" sz="1800" b="1" dirty="0">
              <a:solidFill>
                <a:srgbClr val="000000"/>
              </a:solidFill>
              <a:latin typeface="Times New Roman" panose="02020603050405020304" pitchFamily="18" charset="0"/>
            </a:endParaRPr>
          </a:p>
          <a:p>
            <a:pPr marL="0" indent="0" rtl="0">
              <a:spcBef>
                <a:spcPts val="0"/>
              </a:spcBef>
              <a:spcAft>
                <a:spcPts val="0"/>
              </a:spcAft>
              <a:buNone/>
            </a:pPr>
            <a:r>
              <a:rPr lang="en-US" sz="2000" b="0" i="0" u="none" strike="noStrike" dirty="0">
                <a:solidFill>
                  <a:srgbClr val="000000"/>
                </a:solidFill>
                <a:effectLst/>
                <a:latin typeface="Times New Roman" panose="02020603050405020304" pitchFamily="18" charset="0"/>
              </a:rPr>
              <a:t>In jump instruction, the program counter is transferred to a memory location which is the part of the main program.</a:t>
            </a:r>
          </a:p>
          <a:p>
            <a:pPr marL="0" indent="0" rtl="0">
              <a:spcBef>
                <a:spcPts val="0"/>
              </a:spcBef>
              <a:spcAft>
                <a:spcPts val="0"/>
              </a:spcAft>
              <a:buNone/>
            </a:pPr>
            <a:endParaRPr lang="en-US" sz="2000" dirty="0">
              <a:solidFill>
                <a:srgbClr val="000000"/>
              </a:solidFill>
              <a:latin typeface="Times New Roman" panose="02020603050405020304" pitchFamily="18" charset="0"/>
            </a:endParaRPr>
          </a:p>
          <a:p>
            <a:pPr marL="0" indent="0" rtl="0">
              <a:spcBef>
                <a:spcPts val="0"/>
              </a:spcBef>
              <a:spcAft>
                <a:spcPts val="0"/>
              </a:spcAft>
              <a:buNone/>
            </a:pPr>
            <a:r>
              <a:rPr lang="en-US" sz="2000" b="0" i="0" u="none" strike="noStrike" dirty="0">
                <a:solidFill>
                  <a:srgbClr val="000000"/>
                </a:solidFill>
                <a:effectLst/>
                <a:latin typeface="Times New Roman" panose="02020603050405020304" pitchFamily="18" charset="0"/>
              </a:rPr>
              <a:t>Whereas in call instruction, the program counter is transferred to the memory location which is not part of the main program.</a:t>
            </a:r>
            <a:br>
              <a:rPr lang="en-US" sz="1600" dirty="0"/>
            </a:br>
            <a:br>
              <a:rPr lang="en-US" sz="18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1790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534978" cy="5392014"/>
          </a:xfrm>
        </p:spPr>
        <p:txBody>
          <a:bodyPr>
            <a:normAutofit/>
          </a:bodyPr>
          <a:lstStyle/>
          <a:p>
            <a:pPr marL="0" indent="0" rtl="0">
              <a:spcBef>
                <a:spcPts val="0"/>
              </a:spcBef>
              <a:spcAft>
                <a:spcPts val="0"/>
              </a:spcAft>
              <a:buNone/>
            </a:pPr>
            <a:endParaRPr lang="en-US" sz="2000" b="1" dirty="0">
              <a:solidFill>
                <a:srgbClr val="000000"/>
              </a:solidFill>
              <a:latin typeface="Times New Roman" panose="02020603050405020304" pitchFamily="18" charset="0"/>
            </a:endParaRPr>
          </a:p>
          <a:p>
            <a:pPr marL="0" indent="0" rtl="0">
              <a:spcBef>
                <a:spcPts val="0"/>
              </a:spcBef>
              <a:spcAft>
                <a:spcPts val="0"/>
              </a:spcAft>
              <a:buNone/>
            </a:pPr>
            <a:endParaRPr lang="en-US" sz="2000" b="1" dirty="0">
              <a:solidFill>
                <a:srgbClr val="000000"/>
              </a:solidFill>
              <a:latin typeface="Times New Roman" panose="02020603050405020304" pitchFamily="18" charset="0"/>
            </a:endParaRPr>
          </a:p>
          <a:p>
            <a:pPr marL="0" indent="0" rtl="0">
              <a:spcBef>
                <a:spcPts val="0"/>
              </a:spcBef>
              <a:spcAft>
                <a:spcPts val="0"/>
              </a:spcAft>
              <a:buNone/>
            </a:pPr>
            <a:endParaRPr lang="en-US" sz="2000" b="1" dirty="0">
              <a:solidFill>
                <a:srgbClr val="000000"/>
              </a:solidFill>
              <a:latin typeface="Times New Roman" panose="02020603050405020304" pitchFamily="18" charset="0"/>
            </a:endParaRPr>
          </a:p>
          <a:p>
            <a:pPr marL="0" indent="0" rtl="0">
              <a:spcBef>
                <a:spcPts val="0"/>
              </a:spcBef>
              <a:spcAft>
                <a:spcPts val="0"/>
              </a:spcAft>
              <a:buNone/>
            </a:pPr>
            <a:r>
              <a:rPr lang="en-US" sz="2000" b="1" dirty="0">
                <a:solidFill>
                  <a:srgbClr val="000000"/>
                </a:solidFill>
                <a:latin typeface="Times New Roman" panose="02020603050405020304" pitchFamily="18" charset="0"/>
              </a:rPr>
              <a:t>More about BRANCH</a:t>
            </a:r>
          </a:p>
          <a:p>
            <a:pPr marL="0" indent="0" rtl="0">
              <a:spcBef>
                <a:spcPts val="0"/>
              </a:spcBef>
              <a:spcAft>
                <a:spcPts val="0"/>
              </a:spcAft>
              <a:buNone/>
            </a:pPr>
            <a:endParaRPr lang="en-US" sz="2000" b="1" dirty="0">
              <a:solidFill>
                <a:srgbClr val="000000"/>
              </a:solidFill>
              <a:latin typeface="Times New Roman" panose="02020603050405020304" pitchFamily="18" charset="0"/>
            </a:endParaRPr>
          </a:p>
          <a:p>
            <a:pPr marL="0" indent="0" rtl="0">
              <a:spcBef>
                <a:spcPts val="0"/>
              </a:spcBef>
              <a:spcAft>
                <a:spcPts val="0"/>
              </a:spcAft>
              <a:buNone/>
            </a:pPr>
            <a:r>
              <a:rPr lang="en-US" sz="2000" b="0" i="0" u="none" strike="noStrike" dirty="0">
                <a:solidFill>
                  <a:srgbClr val="000000"/>
                </a:solidFill>
                <a:effectLst/>
                <a:latin typeface="Times New Roman" panose="02020603050405020304" pitchFamily="18" charset="0"/>
              </a:rPr>
              <a:t>When a branch is </a:t>
            </a:r>
            <a:r>
              <a:rPr lang="en-US" sz="2000" b="1" i="0" u="none" strike="noStrike" dirty="0">
                <a:solidFill>
                  <a:srgbClr val="000000"/>
                </a:solidFill>
                <a:effectLst/>
                <a:latin typeface="Times New Roman" panose="02020603050405020304" pitchFamily="18" charset="0"/>
              </a:rPr>
              <a:t>taken</a:t>
            </a:r>
            <a:r>
              <a:rPr lang="en-US" sz="2000" b="0" i="0" u="none" strike="noStrike" dirty="0">
                <a:solidFill>
                  <a:srgbClr val="000000"/>
                </a:solidFill>
                <a:effectLst/>
                <a:latin typeface="Times New Roman" panose="02020603050405020304" pitchFamily="18" charset="0"/>
              </a:rPr>
              <a:t>, the flow of control changes by setting the program counter(PC) of the CPU to the argument in the branch instruction such that the next instruction becomes the instruction at the memory address(that has been specified in the branch instruction). Similarly, when a branch is </a:t>
            </a:r>
            <a:r>
              <a:rPr lang="en-US" sz="2000" b="1" i="0" u="none" strike="noStrike" dirty="0">
                <a:solidFill>
                  <a:srgbClr val="000000"/>
                </a:solidFill>
                <a:effectLst/>
                <a:latin typeface="Times New Roman" panose="02020603050405020304" pitchFamily="18" charset="0"/>
              </a:rPr>
              <a:t>not taken</a:t>
            </a:r>
            <a:r>
              <a:rPr lang="en-US" sz="2000" b="0" i="0" u="none" strike="noStrike" dirty="0">
                <a:solidFill>
                  <a:srgbClr val="000000"/>
                </a:solidFill>
                <a:effectLst/>
                <a:latin typeface="Times New Roman" panose="02020603050405020304" pitchFamily="18" charset="0"/>
              </a:rPr>
              <a:t>, the program counter of the CPU and the control flow remains  unchanged.</a:t>
            </a:r>
            <a:r>
              <a:rPr lang="en-US" sz="2000" b="0" i="0" u="none" strike="noStrike" baseline="30000" dirty="0">
                <a:solidFill>
                  <a:srgbClr val="000000"/>
                </a:solidFill>
                <a:effectLst/>
                <a:latin typeface="Times New Roman" panose="02020603050405020304" pitchFamily="18" charset="0"/>
              </a:rPr>
              <a:t>[5]</a:t>
            </a:r>
            <a:endParaRPr lang="en-US" sz="2000" b="0" baseline="30000" dirty="0">
              <a:effectLst/>
            </a:endParaRPr>
          </a:p>
          <a:p>
            <a:br>
              <a:rPr lang="en-US" sz="2000" dirty="0"/>
            </a:br>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13659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534978" cy="5392014"/>
          </a:xfrm>
        </p:spPr>
        <p:txBody>
          <a:bodyPr>
            <a:normAutofit/>
          </a:bodyPr>
          <a:lstStyle/>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dirty="0">
              <a:solidFill>
                <a:srgbClr val="000000"/>
              </a:solidFill>
              <a:latin typeface="Times New Roman" panose="02020603050405020304" pitchFamily="18" charset="0"/>
            </a:endParaRPr>
          </a:p>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r>
              <a:rPr lang="en-US" sz="2000" b="1" i="0" u="none" strike="noStrike" dirty="0">
                <a:solidFill>
                  <a:srgbClr val="000000"/>
                </a:solidFill>
                <a:effectLst/>
                <a:latin typeface="Times New Roman" panose="02020603050405020304" pitchFamily="18" charset="0"/>
              </a:rPr>
              <a:t>How to handle branch instructions?</a:t>
            </a:r>
          </a:p>
          <a:p>
            <a:pPr rtl="0">
              <a:spcBef>
                <a:spcPts val="0"/>
              </a:spcBef>
              <a:spcAft>
                <a:spcPts val="0"/>
              </a:spcAft>
            </a:pPr>
            <a:endParaRPr lang="en-US" sz="2000" b="0" dirty="0">
              <a:effectLst/>
            </a:endParaRPr>
          </a:p>
          <a:p>
            <a:pPr marL="0" indent="0" rtl="0">
              <a:spcBef>
                <a:spcPts val="0"/>
              </a:spcBef>
              <a:spcAft>
                <a:spcPts val="0"/>
              </a:spcAft>
              <a:buNone/>
            </a:pPr>
            <a:r>
              <a:rPr lang="en-US" sz="2000" b="0" i="0" u="none" strike="noStrike" dirty="0">
                <a:solidFill>
                  <a:srgbClr val="000000"/>
                </a:solidFill>
                <a:effectLst/>
                <a:latin typeface="Times New Roman" panose="02020603050405020304" pitchFamily="18" charset="0"/>
              </a:rPr>
              <a:t>There are several ways to handle the branch instructions such that the negative impact on the rate of instruction execution can be reduced. Branch delay slots, Branch Prediction, Branch Free Code, Hardware Branch Predictors are the methods for handling the branch instructions.</a:t>
            </a:r>
            <a:endParaRPr lang="en-US" sz="2000" b="0" dirty="0">
              <a:effectLst/>
            </a:endParaRPr>
          </a:p>
          <a:p>
            <a:br>
              <a:rPr lang="en-US" sz="2000" dirty="0"/>
            </a:br>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86419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1" y="477079"/>
            <a:ext cx="6584673" cy="5392014"/>
          </a:xfrm>
        </p:spPr>
        <p:txBody>
          <a:bodyPr>
            <a:noAutofit/>
          </a:bodyPr>
          <a:lstStyle/>
          <a:p>
            <a:pPr marL="0" indent="0" algn="just" rtl="0">
              <a:spcBef>
                <a:spcPts val="0"/>
              </a:spcBef>
              <a:spcAft>
                <a:spcPts val="0"/>
              </a:spcAft>
              <a:buNone/>
            </a:pPr>
            <a:r>
              <a:rPr lang="en-US" sz="2400" b="1" i="0" u="none" strike="noStrike" dirty="0">
                <a:solidFill>
                  <a:srgbClr val="000000"/>
                </a:solidFill>
                <a:effectLst/>
                <a:latin typeface="Times New Roman" panose="02020603050405020304" pitchFamily="18" charset="0"/>
              </a:rPr>
              <a:t>Branch Predictors </a:t>
            </a:r>
            <a:endParaRPr lang="en-US" sz="2400" b="0" dirty="0">
              <a:effectLst/>
            </a:endParaRPr>
          </a:p>
          <a:p>
            <a:pPr marL="0" indent="0" algn="just" rtl="0">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Software Branch Predictors</a:t>
            </a:r>
            <a:endParaRPr lang="en-US" sz="1800" b="1"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When a program is written, the programmer compiles a test version of the program whose statistics are used to optimize the code.  </a:t>
            </a:r>
            <a:endParaRPr lang="en-US" sz="1800" b="0" dirty="0">
              <a:effectLst/>
            </a:endParaRPr>
          </a:p>
          <a:p>
            <a:pPr marL="0" indent="0" algn="just" rtl="0">
              <a:spcBef>
                <a:spcPts val="0"/>
              </a:spcBef>
              <a:spcAft>
                <a:spcPts val="0"/>
              </a:spcAft>
              <a:buNone/>
            </a:pPr>
            <a:endParaRPr lang="en-US" sz="1800" dirty="0">
              <a:solidFill>
                <a:srgbClr val="000000"/>
              </a:solidFill>
              <a:latin typeface="Times New Roman" panose="02020603050405020304" pitchFamily="18" charset="0"/>
            </a:endParaRPr>
          </a:p>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Disadvantage of software branch predictor </a:t>
            </a:r>
            <a:r>
              <a:rPr lang="en-US" sz="1800" b="0" i="0" u="none" strike="noStrike" dirty="0">
                <a:solidFill>
                  <a:srgbClr val="000000"/>
                </a:solidFill>
                <a:effectLst/>
                <a:latin typeface="Times New Roman" panose="02020603050405020304" pitchFamily="18" charset="0"/>
              </a:rPr>
              <a:t>–</a:t>
            </a: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The software branch prediction requires the complex software development process.</a:t>
            </a:r>
            <a:endParaRPr lang="en-US" sz="1800" b="0" dirty="0">
              <a:effectLst/>
            </a:endParaRPr>
          </a:p>
          <a:p>
            <a:pPr algn="just" rtl="0">
              <a:spcBef>
                <a:spcPts val="0"/>
              </a:spcBef>
              <a:spcAft>
                <a:spcPts val="0"/>
              </a:spcAft>
            </a:pPr>
            <a:endParaRPr lang="en-US" sz="1800" i="0" u="none" strike="noStrike" dirty="0">
              <a:solidFill>
                <a:srgbClr val="000000"/>
              </a:solidFill>
              <a:latin typeface="Times New Roman" panose="02020603050405020304" pitchFamily="18" charset="0"/>
            </a:endParaRPr>
          </a:p>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Hardware Branch  Predictors - </a:t>
            </a:r>
            <a:endParaRPr lang="en-US" sz="1800" b="1"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The hardware branch predictors are parts of processors which have moved the statistics into electronics. They guess(predict) the outcome of a conditional branch and then modify the logic of the execution of instruction flow of the processor. </a:t>
            </a:r>
            <a:endParaRPr lang="en-US" sz="1800" b="0" dirty="0">
              <a:effectLst/>
            </a:endParaRPr>
          </a:p>
          <a:p>
            <a:pPr algn="just"/>
            <a:br>
              <a:rPr lang="en-US" sz="18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47386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b="1" dirty="0">
              <a:solidFill>
                <a:srgbClr val="000000"/>
              </a:solidFill>
              <a:latin typeface="Times New Roman" panose="02020603050405020304" pitchFamily="18" charset="0"/>
            </a:endParaRPr>
          </a:p>
          <a:p>
            <a:pPr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b="1" dirty="0">
              <a:solidFill>
                <a:srgbClr val="000000"/>
              </a:solidFill>
              <a:latin typeface="Times New Roman" panose="02020603050405020304" pitchFamily="18" charset="0"/>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Example of Hardware Branch Predictor/Branch Predictor - </a:t>
            </a:r>
            <a:endParaRPr lang="en-US" sz="2000" b="1" dirty="0">
              <a:effectLst/>
            </a:endParaRPr>
          </a:p>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dirty="0">
              <a:solidFill>
                <a:srgbClr val="000000"/>
              </a:solidFill>
              <a:latin typeface="Times New Roman" panose="02020603050405020304" pitchFamily="18" charset="0"/>
            </a:endParaRPr>
          </a:p>
          <a:p>
            <a:pPr rtl="0">
              <a:spcBef>
                <a:spcPts val="0"/>
              </a:spcBef>
              <a:spcAft>
                <a:spcPts val="0"/>
              </a:spcAft>
            </a:pPr>
            <a:r>
              <a:rPr lang="en-US" sz="2000" b="0" i="0" u="none" strike="noStrike" dirty="0">
                <a:solidFill>
                  <a:srgbClr val="000000"/>
                </a:solidFill>
                <a:effectLst/>
                <a:latin typeface="Times New Roman" panose="02020603050405020304" pitchFamily="18" charset="0"/>
              </a:rPr>
              <a:t>A scheme where we assume all the forward branches are not taken(since they leave the loop) and the backward branches are taken(since it is an infinite loop)</a:t>
            </a:r>
            <a:endParaRPr lang="en-US" sz="2000" b="0" dirty="0">
              <a:effectLst/>
            </a:endParaRPr>
          </a:p>
          <a:p>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9891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b="1" dirty="0">
              <a:solidFill>
                <a:srgbClr val="000000"/>
              </a:solidFill>
              <a:latin typeface="Times New Roman" panose="02020603050405020304" pitchFamily="18" charset="0"/>
            </a:endParaRPr>
          </a:p>
          <a:p>
            <a:pPr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rtl="0">
              <a:spcBef>
                <a:spcPts val="0"/>
              </a:spcBef>
              <a:spcAft>
                <a:spcPts val="0"/>
              </a:spcAft>
            </a:pPr>
            <a:r>
              <a:rPr lang="en-US" sz="2000" b="1" i="0" u="none" strike="noStrike" dirty="0">
                <a:solidFill>
                  <a:srgbClr val="000000"/>
                </a:solidFill>
                <a:effectLst/>
                <a:latin typeface="Times New Roman" panose="02020603050405020304" pitchFamily="18" charset="0"/>
              </a:rPr>
              <a:t>Advantages and Disadvantages  of Branch Predictor – </a:t>
            </a:r>
          </a:p>
          <a:p>
            <a:pPr rtl="0">
              <a:spcBef>
                <a:spcPts val="0"/>
              </a:spcBef>
              <a:spcAft>
                <a:spcPts val="0"/>
              </a:spcAft>
            </a:pPr>
            <a:endParaRPr lang="en-US" sz="2000" b="1" dirty="0">
              <a:effectLst/>
            </a:endParaRPr>
          </a:p>
          <a:p>
            <a:pPr>
              <a:spcBef>
                <a:spcPts val="0"/>
              </a:spcBef>
              <a:spcAft>
                <a:spcPts val="0"/>
              </a:spcAft>
              <a:buFont typeface="Wingdings" panose="05000000000000000000" pitchFamily="2" charset="2"/>
              <a:buChar char="§"/>
            </a:pPr>
            <a:r>
              <a:rPr lang="en-US" sz="2000" b="0" i="0" u="none" strike="noStrike" dirty="0">
                <a:solidFill>
                  <a:srgbClr val="000000"/>
                </a:solidFill>
                <a:effectLst/>
                <a:latin typeface="Times New Roman" panose="02020603050405020304" pitchFamily="18" charset="0"/>
              </a:rPr>
              <a:t>The advantage of a branch predictor is that it reduces the delay if the prediction is correct.</a:t>
            </a:r>
          </a:p>
          <a:p>
            <a:pPr marL="0" indent="0">
              <a:spcBef>
                <a:spcPts val="0"/>
              </a:spcBef>
              <a:spcAft>
                <a:spcPts val="0"/>
              </a:spcAft>
              <a:buNone/>
            </a:pPr>
            <a:endParaRPr lang="en-US" sz="2000" b="0" dirty="0">
              <a:effectLst/>
            </a:endParaRPr>
          </a:p>
          <a:p>
            <a:pPr>
              <a:spcBef>
                <a:spcPts val="0"/>
              </a:spcBef>
              <a:spcAft>
                <a:spcPts val="0"/>
              </a:spcAft>
              <a:buFont typeface="Wingdings" panose="05000000000000000000" pitchFamily="2" charset="2"/>
              <a:buChar char="§"/>
            </a:pPr>
            <a:r>
              <a:rPr lang="en-US" sz="2000" b="0" i="0" u="none" strike="noStrike" dirty="0">
                <a:solidFill>
                  <a:srgbClr val="000000"/>
                </a:solidFill>
                <a:effectLst/>
                <a:latin typeface="Times New Roman" panose="02020603050405020304" pitchFamily="18" charset="0"/>
              </a:rPr>
              <a:t>The disadvantage of branch is that it causes more delay if the prediction is wrong.</a:t>
            </a:r>
            <a:endParaRPr lang="en-US" sz="2000" b="0" dirty="0">
              <a:effectLst/>
            </a:endParaRPr>
          </a:p>
          <a:p>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77568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Motivation</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dirty="0">
              <a:solidFill>
                <a:srgbClr val="000000"/>
              </a:solidFill>
              <a:latin typeface="Times New Roman" panose="02020603050405020304" pitchFamily="18" charset="0"/>
            </a:endParaRPr>
          </a:p>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dirty="0">
              <a:solidFill>
                <a:srgbClr val="000000"/>
              </a:solidFill>
              <a:latin typeface="Times New Roman" panose="02020603050405020304" pitchFamily="18" charset="0"/>
            </a:endParaRPr>
          </a:p>
          <a:p>
            <a:pPr rtl="0">
              <a:spcBef>
                <a:spcPts val="0"/>
              </a:spcBef>
              <a:spcAft>
                <a:spcPts val="0"/>
              </a:spcAft>
            </a:pPr>
            <a:endParaRPr lang="en-US" sz="20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000" dirty="0">
              <a:solidFill>
                <a:srgbClr val="000000"/>
              </a:solidFill>
              <a:latin typeface="Times New Roman" panose="02020603050405020304" pitchFamily="18" charset="0"/>
            </a:endParaRPr>
          </a:p>
          <a:p>
            <a:pPr rtl="0">
              <a:spcBef>
                <a:spcPts val="0"/>
              </a:spcBef>
              <a:spcAft>
                <a:spcPts val="0"/>
              </a:spcAft>
            </a:pPr>
            <a:r>
              <a:rPr lang="en-US" sz="2000" b="0" i="0" u="none" strike="noStrike" dirty="0">
                <a:solidFill>
                  <a:srgbClr val="000000"/>
                </a:solidFill>
                <a:effectLst/>
                <a:latin typeface="Times New Roman" panose="02020603050405020304" pitchFamily="18" charset="0"/>
              </a:rPr>
              <a:t>Branch predictors are used to reduce delays of conditional branch predictors. Branch predictors are used to handle control dependencies. Handling control hazards efficiently will increase the effectiveness of the instruction pipelining by decreasing the CPI(Cycles per Instruction).</a:t>
            </a:r>
            <a:endParaRPr lang="en-US" sz="2000" b="0" dirty="0">
              <a:effectLst/>
            </a:endParaRPr>
          </a:p>
          <a:p>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3142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3880-DBAB-4F27-9905-EDF76F013210}"/>
              </a:ext>
            </a:extLst>
          </p:cNvPr>
          <p:cNvSpPr>
            <a:spLocks noGrp="1"/>
          </p:cNvSpPr>
          <p:nvPr>
            <p:ph type="title"/>
          </p:nvPr>
        </p:nvSpPr>
        <p:spPr>
          <a:xfrm>
            <a:off x="635000" y="640823"/>
            <a:ext cx="3418659" cy="5583148"/>
          </a:xfrm>
        </p:spPr>
        <p:txBody>
          <a:bodyPr anchor="ctr">
            <a:normAutofit/>
          </a:bodyPr>
          <a:lstStyle/>
          <a:p>
            <a:r>
              <a:rPr lang="en-IN" sz="5400"/>
              <a:t>Outline</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25089-9CD6-96DA-FD07-3728FDD46EDF}"/>
              </a:ext>
            </a:extLst>
          </p:cNvPr>
          <p:cNvGraphicFramePr>
            <a:graphicFrameLocks noGrp="1"/>
          </p:cNvGraphicFramePr>
          <p:nvPr>
            <p:ph idx="1"/>
            <p:extLst>
              <p:ext uri="{D42A27DB-BD31-4B8C-83A1-F6EECF244321}">
                <p14:modId xmlns:p14="http://schemas.microsoft.com/office/powerpoint/2010/main" val="140888611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57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1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627AC9-32DB-478F-B140-18D8EA2D7168}"/>
              </a:ext>
            </a:extLst>
          </p:cNvPr>
          <p:cNvSpPr txBox="1"/>
          <p:nvPr/>
        </p:nvSpPr>
        <p:spPr>
          <a:xfrm>
            <a:off x="949047" y="643466"/>
            <a:ext cx="2771273" cy="5470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spc="-50">
                <a:solidFill>
                  <a:schemeClr val="tx1">
                    <a:lumMod val="75000"/>
                    <a:lumOff val="25000"/>
                  </a:schemeClr>
                </a:solidFill>
                <a:latin typeface="+mj-lt"/>
                <a:ea typeface="+mj-ea"/>
                <a:cs typeface="+mj-cs"/>
              </a:rPr>
              <a:t>Contents of key research paper </a:t>
            </a:r>
          </a:p>
        </p:txBody>
      </p:sp>
      <p:cxnSp>
        <p:nvCxnSpPr>
          <p:cNvPr id="59" name="Straight Connector 1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60" name="TextBox 6">
            <a:extLst>
              <a:ext uri="{FF2B5EF4-FFF2-40B4-BE49-F238E27FC236}">
                <a16:creationId xmlns:a16="http://schemas.microsoft.com/office/drawing/2014/main" id="{649659D0-D36F-4860-A962-B9DCB044888A}"/>
              </a:ext>
            </a:extLst>
          </p:cNvPr>
          <p:cNvSpPr txBox="1"/>
          <p:nvPr/>
        </p:nvSpPr>
        <p:spPr>
          <a:xfrm>
            <a:off x="4428565" y="643466"/>
            <a:ext cx="6818427" cy="5470462"/>
          </a:xfrm>
          <a:prstGeom prst="rect">
            <a:avLst/>
          </a:prstGeom>
        </p:spPr>
        <p:txBody>
          <a:bodyPr vert="horz" lIns="0" tIns="45720" rIns="0" bIns="45720" rtlCol="0" anchor="ctr">
            <a:normAutofit/>
          </a:bodyPr>
          <a:lstStyle/>
          <a:p>
            <a:pPr marL="285750" indent="-285750">
              <a:spcAft>
                <a:spcPts val="600"/>
              </a:spcAft>
              <a:buFont typeface="Calibri" panose="020F0502020204030204" pitchFamily="34" charset="0"/>
              <a:buChar char="•"/>
            </a:pPr>
            <a:r>
              <a:rPr lang="en-US">
                <a:solidFill>
                  <a:schemeClr val="tx1">
                    <a:lumMod val="75000"/>
                    <a:lumOff val="25000"/>
                  </a:schemeClr>
                </a:solidFill>
              </a:rPr>
              <a:t>Authors and their Organizations</a:t>
            </a:r>
          </a:p>
          <a:p>
            <a:pPr marL="285750" indent="-285750">
              <a:spcAft>
                <a:spcPts val="600"/>
              </a:spcAft>
              <a:buFont typeface="Calibri" panose="020F0502020204030204" pitchFamily="34" charset="0"/>
              <a:buChar char="•"/>
            </a:pPr>
            <a:r>
              <a:rPr lang="en-US">
                <a:solidFill>
                  <a:schemeClr val="tx1">
                    <a:lumMod val="75000"/>
                    <a:lumOff val="25000"/>
                  </a:schemeClr>
                </a:solidFill>
              </a:rPr>
              <a:t>Detailed study of Gshare predictor</a:t>
            </a:r>
          </a:p>
          <a:p>
            <a:pPr marL="285750" indent="-285750">
              <a:spcAft>
                <a:spcPts val="600"/>
              </a:spcAft>
              <a:buFont typeface="Calibri" panose="020F0502020204030204" pitchFamily="34" charset="0"/>
              <a:buChar char="•"/>
            </a:pPr>
            <a:r>
              <a:rPr lang="en-US">
                <a:solidFill>
                  <a:schemeClr val="tx1">
                    <a:lumMod val="75000"/>
                    <a:lumOff val="25000"/>
                  </a:schemeClr>
                </a:solidFill>
              </a:rPr>
              <a:t>Detailed study of Local history based two-level predictor</a:t>
            </a:r>
          </a:p>
          <a:p>
            <a:pPr marL="285750" indent="-285750">
              <a:spcAft>
                <a:spcPts val="600"/>
              </a:spcAft>
              <a:buFont typeface="Calibri" panose="020F0502020204030204" pitchFamily="34" charset="0"/>
              <a:buChar char="•"/>
            </a:pPr>
            <a:r>
              <a:rPr lang="en-US">
                <a:solidFill>
                  <a:schemeClr val="tx1">
                    <a:lumMod val="75000"/>
                    <a:lumOff val="25000"/>
                  </a:schemeClr>
                </a:solidFill>
              </a:rPr>
              <a:t>Detailed study of Perceptron predictor</a:t>
            </a:r>
          </a:p>
          <a:p>
            <a:pPr marL="285750" indent="-285750">
              <a:spcAft>
                <a:spcPts val="600"/>
              </a:spcAft>
              <a:buFont typeface="Calibri" panose="020F0502020204030204" pitchFamily="34" charset="0"/>
              <a:buChar char="•"/>
            </a:pPr>
            <a:r>
              <a:rPr lang="en-US">
                <a:solidFill>
                  <a:schemeClr val="tx1">
                    <a:lumMod val="75000"/>
                    <a:lumOff val="25000"/>
                  </a:schemeClr>
                </a:solidFill>
              </a:rPr>
              <a:t>Detailed study of LTAGE predictor</a:t>
            </a:r>
          </a:p>
          <a:p>
            <a:pPr marL="285750" indent="-285750">
              <a:spcAft>
                <a:spcPts val="600"/>
              </a:spcAft>
              <a:buFont typeface="Calibri" panose="020F0502020204030204" pitchFamily="34" charset="0"/>
              <a:buChar char="•"/>
            </a:pPr>
            <a:r>
              <a:rPr lang="en-US">
                <a:solidFill>
                  <a:schemeClr val="tx1">
                    <a:lumMod val="75000"/>
                    <a:lumOff val="25000"/>
                  </a:schemeClr>
                </a:solidFill>
              </a:rPr>
              <a:t>Detailed study of ISL-TAGE predictor</a:t>
            </a:r>
          </a:p>
          <a:p>
            <a:pPr marL="285750" indent="-285750">
              <a:spcAft>
                <a:spcPts val="600"/>
              </a:spcAft>
              <a:buFont typeface="Calibri" panose="020F0502020204030204" pitchFamily="34" charset="0"/>
              <a:buChar char="•"/>
            </a:pPr>
            <a:r>
              <a:rPr lang="en-US">
                <a:solidFill>
                  <a:schemeClr val="tx1">
                    <a:lumMod val="75000"/>
                    <a:lumOff val="25000"/>
                  </a:schemeClr>
                </a:solidFill>
              </a:rPr>
              <a:t>Experimental Setup</a:t>
            </a:r>
          </a:p>
          <a:p>
            <a:pPr marL="285750" indent="-285750">
              <a:spcAft>
                <a:spcPts val="600"/>
              </a:spcAft>
              <a:buFont typeface="Calibri" panose="020F0502020204030204" pitchFamily="34" charset="0"/>
              <a:buChar char="•"/>
            </a:pPr>
            <a:r>
              <a:rPr lang="en-US">
                <a:solidFill>
                  <a:schemeClr val="tx1">
                    <a:lumMod val="75000"/>
                    <a:lumOff val="25000"/>
                  </a:schemeClr>
                </a:solidFill>
              </a:rPr>
              <a:t>Metrics for performance measure</a:t>
            </a:r>
          </a:p>
          <a:p>
            <a:pPr marL="285750" indent="-285750">
              <a:spcAft>
                <a:spcPts val="600"/>
              </a:spcAft>
              <a:buFont typeface="Calibri" panose="020F0502020204030204" pitchFamily="34" charset="0"/>
              <a:buChar char="•"/>
            </a:pPr>
            <a:r>
              <a:rPr lang="en-US">
                <a:solidFill>
                  <a:schemeClr val="tx1">
                    <a:lumMod val="75000"/>
                    <a:lumOff val="25000"/>
                  </a:schemeClr>
                </a:solidFill>
              </a:rPr>
              <a:t>Results</a:t>
            </a:r>
          </a:p>
          <a:p>
            <a:pPr marL="285750" indent="-285750">
              <a:spcAft>
                <a:spcPts val="600"/>
              </a:spcAft>
              <a:buFont typeface="Calibri" panose="020F0502020204030204" pitchFamily="34" charset="0"/>
              <a:buChar char="•"/>
            </a:pPr>
            <a:r>
              <a:rPr lang="en-US">
                <a:solidFill>
                  <a:schemeClr val="tx1">
                    <a:lumMod val="75000"/>
                    <a:lumOff val="25000"/>
                  </a:schemeClr>
                </a:solidFill>
              </a:rPr>
              <a:t>Conclusion and Observations</a:t>
            </a:r>
          </a:p>
          <a:p>
            <a:pPr marL="285750" indent="-285750">
              <a:spcAft>
                <a:spcPts val="600"/>
              </a:spcAft>
              <a:buFont typeface="Calibri" panose="020F0502020204030204" pitchFamily="34" charset="0"/>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73069280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463405" cy="5646208"/>
          </a:xfrm>
        </p:spPr>
        <p:txBody>
          <a:bodyPr anchor="ctr">
            <a:normAutofit/>
          </a:bodyPr>
          <a:lstStyle/>
          <a:p>
            <a:br>
              <a:rPr lang="en-US" sz="4400" dirty="0">
                <a:solidFill>
                  <a:srgbClr val="FFFFFF"/>
                </a:solidFill>
              </a:rPr>
            </a:br>
            <a:r>
              <a:rPr lang="en-US" sz="4400" dirty="0">
                <a:solidFill>
                  <a:srgbClr val="FFFFFF"/>
                </a:solidFill>
              </a:rPr>
              <a:t>Background – Gshare</a:t>
            </a:r>
            <a:br>
              <a:rPr lang="en-US" sz="4400" dirty="0">
                <a:solidFill>
                  <a:srgbClr val="FFFFFF"/>
                </a:solidFill>
              </a:rPr>
            </a:br>
            <a:r>
              <a:rPr lang="en-US" sz="2000" dirty="0">
                <a:solidFill>
                  <a:schemeClr val="bg1"/>
                </a:solidFill>
                <a:latin typeface="Times New Roman" panose="02020603050405020304" pitchFamily="18" charset="0"/>
              </a:rPr>
              <a:t>(</a:t>
            </a:r>
            <a:r>
              <a:rPr lang="en-US" sz="2000" dirty="0" err="1">
                <a:solidFill>
                  <a:schemeClr val="bg1"/>
                </a:solidFill>
                <a:latin typeface="Times New Roman" panose="02020603050405020304" pitchFamily="18" charset="0"/>
              </a:rPr>
              <a:t>M</a:t>
            </a:r>
            <a:r>
              <a:rPr lang="en-US" sz="2000" b="0" i="0" u="none" strike="noStrike" dirty="0" err="1">
                <a:solidFill>
                  <a:schemeClr val="bg1"/>
                </a:solidFill>
                <a:effectLst/>
                <a:latin typeface="Times New Roman" panose="02020603050405020304" pitchFamily="18" charset="0"/>
              </a:rPr>
              <a:t>cFarling</a:t>
            </a:r>
            <a:r>
              <a:rPr lang="en-US" sz="2000" b="0" i="0" u="none" strike="noStrike" dirty="0">
                <a:solidFill>
                  <a:schemeClr val="bg1"/>
                </a:solidFill>
                <a:effectLst/>
                <a:latin typeface="Times New Roman" panose="02020603050405020304" pitchFamily="18" charset="0"/>
              </a:rPr>
              <a:t>  introduced Gshare</a:t>
            </a:r>
            <a:r>
              <a:rPr lang="en-US" sz="2000" dirty="0">
                <a:solidFill>
                  <a:schemeClr val="bg1"/>
                </a:solidFill>
                <a:latin typeface="Times New Roman" panose="02020603050405020304" pitchFamily="18" charset="0"/>
              </a:rPr>
              <a:t>)</a:t>
            </a:r>
            <a:r>
              <a:rPr lang="en-US" sz="2000" b="0" i="0" u="none" strike="noStrike" dirty="0">
                <a:solidFill>
                  <a:schemeClr val="bg1"/>
                </a:solidFill>
                <a:effectLst/>
                <a:latin typeface="Times New Roman" panose="02020603050405020304" pitchFamily="18" charset="0"/>
              </a:rPr>
              <a:t> </a:t>
            </a:r>
            <a:br>
              <a:rPr lang="en-US" sz="2000" b="0" dirty="0">
                <a:solidFill>
                  <a:schemeClr val="bg1"/>
                </a:solidFill>
                <a:effectLst/>
              </a:rPr>
            </a:br>
            <a:br>
              <a:rPr lang="en-US" sz="4400" dirty="0">
                <a:solidFill>
                  <a:srgbClr val="FFFFFF"/>
                </a:solidFill>
              </a:rPr>
            </a:br>
            <a:br>
              <a:rPr lang="en-US" sz="4400" dirty="0">
                <a:solidFill>
                  <a:srgbClr val="FFFFFF"/>
                </a:solidFill>
              </a:rPr>
            </a:br>
            <a:endParaRPr lang="en-US" sz="18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r>
              <a:rPr lang="en-US" sz="2000" b="1" i="0" u="none" strike="noStrike" dirty="0">
                <a:solidFill>
                  <a:srgbClr val="202122"/>
                </a:solidFill>
                <a:effectLst/>
                <a:latin typeface="Times New Roman" panose="02020603050405020304" pitchFamily="18" charset="0"/>
              </a:rPr>
              <a:t>What is a Dynamic Branch Prediction?</a:t>
            </a:r>
          </a:p>
          <a:p>
            <a:pPr algn="just" rtl="0">
              <a:spcBef>
                <a:spcPts val="500"/>
              </a:spcBef>
              <a:spcAft>
                <a:spcPts val="0"/>
              </a:spcAft>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In order to predict future, a Dynamic Branch Predictor uses past behavior. That is, a dynamic branch predictor uses a history table which is used to predict whether a branch is taken or not-taken. Dynamic branch  predictor information may change during the course of running a program.</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77591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 - Gshare</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r>
              <a:rPr lang="en-US" sz="2000" b="1" i="0" u="none" strike="noStrike" dirty="0">
                <a:solidFill>
                  <a:srgbClr val="202122"/>
                </a:solidFill>
                <a:effectLst/>
                <a:latin typeface="Times New Roman" panose="02020603050405020304" pitchFamily="18" charset="0"/>
              </a:rPr>
              <a:t>Dynamic Branch prediction Schemes</a:t>
            </a:r>
          </a:p>
          <a:p>
            <a:pPr algn="just" rtl="0">
              <a:spcBef>
                <a:spcPts val="500"/>
              </a:spcBef>
              <a:spcAft>
                <a:spcPts val="0"/>
              </a:spcAft>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Two-bit Counter Branch Prediction Scheme, Bimodal Branch Prediction Scheme, Correlated Branch Prediction Scheme, Global Branch Prediction Scheme, Local Branch Prediction Scheme, Global Selection Branch Prediction Scheme, Global Sharing Branch Prediction Scheme, </a:t>
            </a:r>
            <a:r>
              <a:rPr lang="en-US" sz="2000" b="0" i="0" u="none" strike="noStrike" dirty="0" err="1">
                <a:solidFill>
                  <a:srgbClr val="202122"/>
                </a:solidFill>
                <a:effectLst/>
                <a:latin typeface="Times New Roman" panose="02020603050405020304" pitchFamily="18" charset="0"/>
              </a:rPr>
              <a:t>etc</a:t>
            </a:r>
            <a:r>
              <a:rPr lang="en-US" sz="2000" b="0" i="0" u="none" strike="noStrike" dirty="0">
                <a:solidFill>
                  <a:srgbClr val="202122"/>
                </a:solidFill>
                <a:effectLst/>
                <a:latin typeface="Times New Roman" panose="02020603050405020304" pitchFamily="18" charset="0"/>
              </a:rPr>
              <a:t> are some of the dynamic branch prediction schemes.</a:t>
            </a:r>
            <a:r>
              <a:rPr lang="en-US" sz="2000" b="0" i="0" u="none" strike="noStrike" baseline="30000" dirty="0">
                <a:solidFill>
                  <a:srgbClr val="202122"/>
                </a:solidFill>
                <a:effectLst/>
                <a:latin typeface="Times New Roman" panose="02020603050405020304" pitchFamily="18" charset="0"/>
              </a:rPr>
              <a:t>[7]</a:t>
            </a:r>
            <a:endParaRPr lang="en-US" sz="2000" b="0" baseline="3000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1227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br>
              <a:rPr lang="en-US" sz="4400" dirty="0">
                <a:solidFill>
                  <a:srgbClr val="FFFFFF"/>
                </a:solidFill>
              </a:rPr>
            </a:br>
            <a:r>
              <a:rPr lang="en-US" sz="4400" dirty="0">
                <a:solidFill>
                  <a:srgbClr val="FFFFFF"/>
                </a:solidFill>
              </a:rPr>
              <a:t>Background – Gshare</a:t>
            </a:r>
            <a:br>
              <a:rPr lang="en-US" sz="4400" dirty="0">
                <a:solidFill>
                  <a:srgbClr val="FFFFFF"/>
                </a:solidFill>
              </a:rPr>
            </a:br>
            <a:br>
              <a:rPr lang="en-US" sz="4400" dirty="0">
                <a:solidFill>
                  <a:srgbClr val="FFFFFF"/>
                </a:solidFill>
              </a:rPr>
            </a:br>
            <a:br>
              <a:rPr lang="en-US" sz="1600" dirty="0"/>
            </a:br>
            <a:endParaRPr lang="en-US" sz="44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What is a global branch predictor?</a:t>
            </a:r>
          </a:p>
          <a:p>
            <a:pPr algn="just" rtl="0">
              <a:spcBef>
                <a:spcPts val="0"/>
              </a:spcBef>
              <a:spcAft>
                <a:spcPts val="0"/>
              </a:spcAft>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Unlike local branch predictors, A global branch predictor maintains a shared history for all conditional jumps. In order to make a good prediction, the history buffer must be longer enough and the pattern history table grows with respect to the history buffer. In summary, A global branch predictor predicts based on related branches using the shared history.</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11978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br>
              <a:rPr lang="en-US" sz="4400" dirty="0">
                <a:solidFill>
                  <a:srgbClr val="FFFFFF"/>
                </a:solidFill>
              </a:rPr>
            </a:br>
            <a:r>
              <a:rPr lang="en-US" sz="4400" dirty="0">
                <a:solidFill>
                  <a:srgbClr val="FFFFFF"/>
                </a:solidFill>
              </a:rPr>
              <a:t>Background – Gshare</a:t>
            </a:r>
            <a:br>
              <a:rPr lang="en-US" sz="4400" dirty="0">
                <a:solidFill>
                  <a:srgbClr val="FFFFFF"/>
                </a:solidFill>
              </a:rPr>
            </a:br>
            <a:br>
              <a:rPr lang="en-US" sz="4400" dirty="0">
                <a:solidFill>
                  <a:srgbClr val="FFFFFF"/>
                </a:solidFill>
              </a:rPr>
            </a:br>
            <a:br>
              <a:rPr lang="en-US" sz="1600" dirty="0"/>
            </a:br>
            <a:endParaRPr lang="en-US" sz="44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rmAutofit/>
          </a:bodyPr>
          <a:lstStyle/>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endParaRPr>
          </a:p>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What is a two-level branch predictor? </a:t>
            </a:r>
          </a:p>
          <a:p>
            <a:pPr algn="just" rtl="0">
              <a:spcBef>
                <a:spcPts val="0"/>
              </a:spcBef>
              <a:spcAft>
                <a:spcPts val="0"/>
              </a:spcAft>
            </a:pPr>
            <a:endParaRPr lang="en-US" sz="2000" b="0" dirty="0">
              <a:effectLst/>
            </a:endParaRPr>
          </a:p>
          <a:p>
            <a:pPr algn="just" rtl="0">
              <a:spcBef>
                <a:spcPts val="0"/>
              </a:spcBef>
              <a:spcAft>
                <a:spcPts val="0"/>
              </a:spcAft>
            </a:pPr>
            <a:r>
              <a:rPr lang="en-US" sz="2000" b="0" i="0" u="none" strike="noStrike" dirty="0">
                <a:solidFill>
                  <a:srgbClr val="000000"/>
                </a:solidFill>
                <a:effectLst/>
                <a:latin typeface="Times New Roman" panose="02020603050405020304" pitchFamily="18" charset="0"/>
              </a:rPr>
              <a:t>A two-level branch predictor uses a “pattern history table” which is a two-dimensional table of counters whose entries are two-bit counters.  Correlation-Based Branch Predictor is another name for the two-level branch predictor. The two-bit counters are the entries for the Pattern History Table.</a:t>
            </a:r>
            <a:r>
              <a:rPr lang="en-US" sz="2000" b="0" i="0" u="none" strike="noStrike" baseline="30000" dirty="0">
                <a:solidFill>
                  <a:srgbClr val="000000"/>
                </a:solidFill>
                <a:effectLst/>
                <a:latin typeface="Times New Roman" panose="02020603050405020304" pitchFamily="18" charset="0"/>
              </a:rPr>
              <a:t>[4][6]</a:t>
            </a:r>
            <a:endParaRPr lang="en-US" sz="2000" b="0" baseline="3000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49781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br>
              <a:rPr lang="en-US" sz="4400" dirty="0">
                <a:solidFill>
                  <a:srgbClr val="FFFFFF"/>
                </a:solidFill>
              </a:rPr>
            </a:br>
            <a:r>
              <a:rPr lang="en-US" sz="4400" dirty="0">
                <a:solidFill>
                  <a:srgbClr val="FFFFFF"/>
                </a:solidFill>
              </a:rPr>
              <a:t>Background – Gshare</a:t>
            </a:r>
            <a:br>
              <a:rPr lang="en-US" sz="4400" dirty="0">
                <a:solidFill>
                  <a:srgbClr val="FFFFFF"/>
                </a:solidFill>
              </a:rPr>
            </a:br>
            <a:br>
              <a:rPr lang="en-US" sz="4400" dirty="0">
                <a:solidFill>
                  <a:srgbClr val="FFFFFF"/>
                </a:solidFill>
              </a:rPr>
            </a:br>
            <a:br>
              <a:rPr lang="en-US" sz="1600" dirty="0"/>
            </a:br>
            <a:endParaRPr lang="en-US" sz="44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marL="0" indent="0" algn="just" rtl="0">
              <a:spcBef>
                <a:spcPts val="0"/>
              </a:spcBef>
              <a:spcAft>
                <a:spcPts val="0"/>
              </a:spcAft>
              <a:buNone/>
            </a:pPr>
            <a:endParaRPr lang="en-US" sz="2000" b="1" dirty="0">
              <a:solidFill>
                <a:srgbClr val="000000"/>
              </a:solidFill>
              <a:latin typeface="Times New Roman" panose="02020603050405020304" pitchFamily="18" charset="0"/>
            </a:endParaRPr>
          </a:p>
          <a:p>
            <a:pPr marL="0" indent="0" algn="just" rtl="0">
              <a:spcBef>
                <a:spcPts val="0"/>
              </a:spcBef>
              <a:spcAft>
                <a:spcPts val="0"/>
              </a:spcAft>
              <a:buNone/>
            </a:pPr>
            <a:r>
              <a:rPr lang="en-US" sz="2000" b="1" i="0" u="none" strike="noStrike" dirty="0">
                <a:solidFill>
                  <a:srgbClr val="000000"/>
                </a:solidFill>
                <a:effectLst/>
                <a:latin typeface="Times New Roman" panose="02020603050405020304" pitchFamily="18" charset="0"/>
              </a:rPr>
              <a:t>Types of two-level branch predictors -</a:t>
            </a:r>
            <a:endParaRPr lang="en-US" sz="2000" b="0" dirty="0">
              <a:effectLst/>
            </a:endParaRP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Two-level adaptive predictor </a:t>
            </a: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Two-level neural predictors are some of the two-level branch predictors.</a:t>
            </a:r>
          </a:p>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endParaRPr>
          </a:p>
          <a:p>
            <a:pPr marL="0" indent="0" algn="just" rtl="0">
              <a:spcBef>
                <a:spcPts val="500"/>
              </a:spcBef>
              <a:spcAft>
                <a:spcPts val="0"/>
              </a:spcAft>
              <a:buNone/>
            </a:pPr>
            <a:r>
              <a:rPr lang="en-US" sz="2000" b="1" i="0" u="none" strike="noStrike" dirty="0">
                <a:solidFill>
                  <a:srgbClr val="202122"/>
                </a:solidFill>
                <a:effectLst/>
                <a:latin typeface="Times New Roman" panose="02020603050405020304" pitchFamily="18" charset="0"/>
              </a:rPr>
              <a:t>What is a two- level adaptive predictor?</a:t>
            </a:r>
            <a:endParaRPr lang="en-US" sz="2000" b="0" dirty="0">
              <a:effectLst/>
            </a:endParaRPr>
          </a:p>
          <a:p>
            <a:pPr marL="0" indent="0" algn="just" rtl="0">
              <a:spcBef>
                <a:spcPts val="0"/>
              </a:spcBef>
              <a:spcAft>
                <a:spcPts val="500"/>
              </a:spcAft>
              <a:buNone/>
            </a:pPr>
            <a:r>
              <a:rPr lang="en-US" sz="2000" b="0" i="0" u="none" strike="noStrike" dirty="0">
                <a:solidFill>
                  <a:srgbClr val="202122"/>
                </a:solidFill>
                <a:effectLst/>
                <a:latin typeface="Times New Roman" panose="02020603050405020304" pitchFamily="18" charset="0"/>
              </a:rPr>
              <a:t>Considering the history of last n branch occurrences, there are 2</a:t>
            </a:r>
            <a:r>
              <a:rPr lang="en-US" sz="2000" b="0" i="0" u="none" strike="noStrike" baseline="30000" dirty="0">
                <a:solidFill>
                  <a:srgbClr val="202122"/>
                </a:solidFill>
                <a:effectLst/>
                <a:latin typeface="Times New Roman" panose="02020603050405020304" pitchFamily="18" charset="0"/>
              </a:rPr>
              <a:t>n</a:t>
            </a:r>
            <a:r>
              <a:rPr lang="en-US" sz="2000" b="0" i="0" u="none" strike="noStrike" dirty="0">
                <a:solidFill>
                  <a:srgbClr val="202122"/>
                </a:solidFill>
                <a:effectLst/>
                <a:latin typeface="Times New Roman" panose="02020603050405020304" pitchFamily="18" charset="0"/>
              </a:rPr>
              <a:t> history patterns which are possible. A two-level adaptive predictor uses one saturating counter for each possible history pattern while remembering the history of last n branch occurrences. </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075013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r>
              <a:rPr lang="en-US" sz="4400" dirty="0">
                <a:solidFill>
                  <a:srgbClr val="FFFFFF"/>
                </a:solidFill>
              </a:rPr>
              <a:t>Definition</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500"/>
              </a:spcBef>
              <a:spcAft>
                <a:spcPts val="500"/>
              </a:spcAft>
            </a:pPr>
            <a:endParaRPr lang="en-US" sz="2000" b="0" i="0" u="none" strike="noStrike" dirty="0">
              <a:solidFill>
                <a:srgbClr val="202122"/>
              </a:solidFill>
              <a:effectLst/>
              <a:latin typeface="Times New Roman" panose="02020603050405020304" pitchFamily="18" charset="0"/>
            </a:endParaRPr>
          </a:p>
          <a:p>
            <a:pPr algn="just" rtl="0">
              <a:spcBef>
                <a:spcPts val="500"/>
              </a:spcBef>
              <a:spcAft>
                <a:spcPts val="500"/>
              </a:spcAft>
            </a:pPr>
            <a:endParaRPr lang="en-US" sz="2000" dirty="0">
              <a:solidFill>
                <a:srgbClr val="202122"/>
              </a:solidFill>
              <a:latin typeface="Times New Roman" panose="02020603050405020304" pitchFamily="18" charset="0"/>
            </a:endParaRPr>
          </a:p>
          <a:p>
            <a:pPr algn="just" rtl="0">
              <a:spcBef>
                <a:spcPts val="500"/>
              </a:spcBef>
              <a:spcAft>
                <a:spcPts val="500"/>
              </a:spcAft>
            </a:pPr>
            <a:r>
              <a:rPr lang="en-US" sz="2000" b="0" i="0" u="none" strike="noStrike" dirty="0">
                <a:solidFill>
                  <a:srgbClr val="202122"/>
                </a:solidFill>
                <a:effectLst/>
                <a:latin typeface="Times New Roman" panose="02020603050405020304" pitchFamily="18" charset="0"/>
              </a:rPr>
              <a:t>Gshare which is also known as Global Sharing Branch Prediction Scheme which is a two-level adaptive predictor which has a globally shared history buffer. Gshare  uses Pattern History Table/PHT and Branch History Register/BHT for the branch prediction. The BHR counter content and the two-bit counter content are updated according to the actual branch outcome after resolving a branch condition.</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08349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r>
              <a:rPr lang="en-US" sz="4400">
                <a:solidFill>
                  <a:srgbClr val="FFFFFF"/>
                </a:solidFill>
              </a:rPr>
              <a:t>Definition</a:t>
            </a:r>
            <a:endParaRPr lang="en-US" sz="44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785190"/>
            <a:ext cx="6137412" cy="1933161"/>
          </a:xfrm>
        </p:spPr>
        <p:txBody>
          <a:bodyPr>
            <a:noAutofit/>
          </a:bodyPr>
          <a:lstStyle/>
          <a:p>
            <a:pPr algn="just" rtl="0">
              <a:spcBef>
                <a:spcPts val="500"/>
              </a:spcBef>
              <a:spcAft>
                <a:spcPts val="0"/>
              </a:spcAft>
            </a:pPr>
            <a:r>
              <a:rPr lang="en-US" sz="2000" b="1" i="0" u="none" strike="noStrike" dirty="0">
                <a:solidFill>
                  <a:srgbClr val="202122"/>
                </a:solidFill>
                <a:effectLst/>
                <a:latin typeface="Times New Roman" panose="02020603050405020304" pitchFamily="18" charset="0"/>
              </a:rPr>
              <a:t>How does </a:t>
            </a:r>
            <a:r>
              <a:rPr lang="en-US" sz="2000" b="1" i="0" u="none" strike="noStrike" dirty="0" err="1">
                <a:solidFill>
                  <a:srgbClr val="202122"/>
                </a:solidFill>
                <a:effectLst/>
                <a:latin typeface="Times New Roman" panose="02020603050405020304" pitchFamily="18" charset="0"/>
              </a:rPr>
              <a:t>GShare</a:t>
            </a:r>
            <a:r>
              <a:rPr lang="en-US" sz="2000" b="1" i="0" u="none" strike="noStrike" dirty="0">
                <a:solidFill>
                  <a:srgbClr val="202122"/>
                </a:solidFill>
                <a:effectLst/>
                <a:latin typeface="Times New Roman" panose="02020603050405020304" pitchFamily="18" charset="0"/>
              </a:rPr>
              <a:t> predictor work?</a:t>
            </a:r>
          </a:p>
          <a:p>
            <a:pPr algn="just" rtl="0">
              <a:spcBef>
                <a:spcPts val="500"/>
              </a:spcBef>
              <a:spcAft>
                <a:spcPts val="0"/>
              </a:spcAft>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A </a:t>
            </a:r>
            <a:r>
              <a:rPr lang="en-US" sz="2000" dirty="0" err="1">
                <a:solidFill>
                  <a:srgbClr val="202122"/>
                </a:solidFill>
                <a:latin typeface="Times New Roman" panose="02020603050405020304" pitchFamily="18" charset="0"/>
              </a:rPr>
              <a:t>GS</a:t>
            </a:r>
            <a:r>
              <a:rPr lang="en-US" sz="2000" b="0" i="0" u="none" strike="noStrike" dirty="0" err="1">
                <a:solidFill>
                  <a:srgbClr val="202122"/>
                </a:solidFill>
                <a:effectLst/>
                <a:latin typeface="Times New Roman" panose="02020603050405020304" pitchFamily="18" charset="0"/>
              </a:rPr>
              <a:t>hare</a:t>
            </a:r>
            <a:r>
              <a:rPr lang="en-US" sz="2000" b="0" i="0" u="none" strike="noStrike" dirty="0">
                <a:solidFill>
                  <a:srgbClr val="202122"/>
                </a:solidFill>
                <a:effectLst/>
                <a:latin typeface="Times New Roman" panose="02020603050405020304" pitchFamily="18" charset="0"/>
              </a:rPr>
              <a:t> predictor uses XOR gate between the program register which has the memory address and </a:t>
            </a:r>
            <a:r>
              <a:rPr lang="en-US" sz="2000" b="0" i="0" u="none" strike="noStrike">
                <a:solidFill>
                  <a:srgbClr val="202122"/>
                </a:solidFill>
                <a:effectLst/>
                <a:latin typeface="Times New Roman" panose="02020603050405020304" pitchFamily="18" charset="0"/>
              </a:rPr>
              <a:t>the </a:t>
            </a:r>
            <a:r>
              <a:rPr lang="en-US" sz="2000">
                <a:solidFill>
                  <a:srgbClr val="202122"/>
                </a:solidFill>
                <a:latin typeface="Times New Roman" panose="02020603050405020304" pitchFamily="18" charset="0"/>
              </a:rPr>
              <a:t>B</a:t>
            </a:r>
            <a:r>
              <a:rPr lang="en-US" sz="2000" b="0" i="0" u="none" strike="noStrike">
                <a:solidFill>
                  <a:srgbClr val="202122"/>
                </a:solidFill>
                <a:effectLst/>
                <a:latin typeface="Times New Roman" panose="02020603050405020304" pitchFamily="18" charset="0"/>
              </a:rPr>
              <a:t>ranch </a:t>
            </a:r>
            <a:r>
              <a:rPr lang="en-US" sz="2000">
                <a:solidFill>
                  <a:srgbClr val="202122"/>
                </a:solidFill>
                <a:latin typeface="Times New Roman" panose="02020603050405020304" pitchFamily="18" charset="0"/>
              </a:rPr>
              <a:t>H</a:t>
            </a:r>
            <a:r>
              <a:rPr lang="en-US" sz="2000" b="0" i="0" u="none" strike="noStrike">
                <a:solidFill>
                  <a:srgbClr val="202122"/>
                </a:solidFill>
                <a:effectLst/>
                <a:latin typeface="Times New Roman" panose="02020603050405020304" pitchFamily="18" charset="0"/>
              </a:rPr>
              <a:t>istory </a:t>
            </a:r>
            <a:r>
              <a:rPr lang="en-US" sz="2000" dirty="0">
                <a:solidFill>
                  <a:srgbClr val="202122"/>
                </a:solidFill>
                <a:latin typeface="Times New Roman" panose="02020603050405020304" pitchFamily="18" charset="0"/>
              </a:rPr>
              <a:t>Register.</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pic>
        <p:nvPicPr>
          <p:cNvPr id="2052" name="Picture 4">
            <a:extLst>
              <a:ext uri="{FF2B5EF4-FFF2-40B4-BE49-F238E27FC236}">
                <a16:creationId xmlns:a16="http://schemas.microsoft.com/office/drawing/2014/main" id="{E8EA67F0-EF03-4A62-A51B-9AD204417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358" y="3133519"/>
            <a:ext cx="4550672" cy="30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75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r>
              <a:rPr lang="en-US" sz="4400" dirty="0">
                <a:solidFill>
                  <a:srgbClr val="FFFFFF"/>
                </a:solidFill>
              </a:rPr>
              <a:t>Definition</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r>
              <a:rPr lang="en-US" sz="2000" b="1" i="0" u="none" strike="noStrike" dirty="0">
                <a:solidFill>
                  <a:srgbClr val="202122"/>
                </a:solidFill>
                <a:effectLst/>
                <a:latin typeface="Times New Roman" panose="02020603050405020304" pitchFamily="18" charset="0"/>
              </a:rPr>
              <a:t>What is the Branch History register(BHR)?</a:t>
            </a:r>
          </a:p>
          <a:p>
            <a:pPr algn="just" rtl="0">
              <a:spcBef>
                <a:spcPts val="500"/>
              </a:spcBef>
              <a:spcAft>
                <a:spcPts val="0"/>
              </a:spcAft>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An n-bit shift register which contains the most recent “n branches” outcome is called the Branch History Register. For  a branch, the Branch History Register records a value of 1 if the branch is taken and a value of 0 if the branch is not taken.</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93593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r>
              <a:rPr lang="en-US" sz="4400" dirty="0">
                <a:solidFill>
                  <a:srgbClr val="FFFFFF"/>
                </a:solidFill>
              </a:rPr>
              <a:t>Definition</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marL="0" indent="0" algn="just" rtl="0">
              <a:spcBef>
                <a:spcPts val="500"/>
              </a:spcBef>
              <a:spcAft>
                <a:spcPts val="0"/>
              </a:spcAft>
              <a:buNone/>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r>
              <a:rPr lang="en-US" sz="2000" b="1" i="0" u="none" strike="noStrike" dirty="0">
                <a:solidFill>
                  <a:srgbClr val="202122"/>
                </a:solidFill>
                <a:effectLst/>
                <a:latin typeface="Times New Roman" panose="02020603050405020304" pitchFamily="18" charset="0"/>
              </a:rPr>
              <a:t>What is a Pattern history Table(PHT)?</a:t>
            </a:r>
          </a:p>
          <a:p>
            <a:pPr marL="0" indent="0" algn="just" rtl="0">
              <a:spcBef>
                <a:spcPts val="500"/>
              </a:spcBef>
              <a:spcAft>
                <a:spcPts val="0"/>
              </a:spcAft>
              <a:buNone/>
            </a:pP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Each entry of a Pattern History Table consists of a two-bit saturating counter. The final prediction is given by the MSB(Most significant bit) of a counter. The storage size of the predictor is dependent on the size of the PHT.</a:t>
            </a:r>
            <a:endParaRPr lang="en-US" sz="2000" b="0" dirty="0">
              <a:effectLst/>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69411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39149" y="605896"/>
            <a:ext cx="4248978" cy="5646208"/>
          </a:xfrm>
        </p:spPr>
        <p:txBody>
          <a:bodyPr anchor="ctr">
            <a:normAutofit/>
          </a:bodyPr>
          <a:lstStyle/>
          <a:p>
            <a:pPr algn="ctr" rtl="0">
              <a:spcBef>
                <a:spcPts val="500"/>
              </a:spcBef>
              <a:spcAft>
                <a:spcPts val="500"/>
              </a:spcAft>
            </a:pPr>
            <a:r>
              <a:rPr lang="en-US" sz="4400" dirty="0">
                <a:solidFill>
                  <a:srgbClr val="FFFFFF"/>
                </a:solidFill>
              </a:rPr>
              <a:t>Advantages and </a:t>
            </a:r>
            <a:br>
              <a:rPr lang="en-US" sz="4400" dirty="0">
                <a:solidFill>
                  <a:srgbClr val="FFFFFF"/>
                </a:solidFill>
              </a:rPr>
            </a:br>
            <a:r>
              <a:rPr lang="en-US" sz="4400" dirty="0">
                <a:solidFill>
                  <a:srgbClr val="FFFFFF"/>
                </a:solidFill>
              </a:rPr>
              <a:t>Disadvantages</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marL="0" indent="0" algn="just" rtl="0">
              <a:spcBef>
                <a:spcPts val="500"/>
              </a:spcBef>
              <a:spcAft>
                <a:spcPts val="0"/>
              </a:spcAft>
              <a:buNone/>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Advantages - </a:t>
            </a:r>
            <a:endParaRPr lang="en-US" sz="2000" b="0" dirty="0">
              <a:effectLst/>
            </a:endParaRPr>
          </a:p>
          <a:p>
            <a:pPr algn="just" rtl="0">
              <a:spcBef>
                <a:spcPts val="0"/>
              </a:spcBef>
              <a:spcAft>
                <a:spcPts val="0"/>
              </a:spcAft>
            </a:pPr>
            <a:r>
              <a:rPr lang="en-US" sz="2000" b="0" i="0" u="none" strike="noStrike" dirty="0">
                <a:solidFill>
                  <a:srgbClr val="202122"/>
                </a:solidFill>
                <a:effectLst/>
                <a:latin typeface="Times New Roman" panose="02020603050405020304" pitchFamily="18" charset="0"/>
              </a:rPr>
              <a:t>The correlation between different conditional jumps can be part of making predictions when a branch predictor has shared history.</a:t>
            </a:r>
            <a:endParaRPr lang="en-US" sz="2000" b="0" dirty="0">
              <a:effectLst/>
            </a:endParaRPr>
          </a:p>
          <a:p>
            <a:pPr algn="just" rtl="0">
              <a:spcBef>
                <a:spcPts val="0"/>
              </a:spcBef>
              <a:spcAft>
                <a:spcPts val="0"/>
              </a:spcAft>
            </a:pPr>
            <a:r>
              <a:rPr lang="en-US" sz="2000" b="0" dirty="0">
                <a:effectLst/>
              </a:rPr>
              <a:t> </a:t>
            </a:r>
          </a:p>
          <a:p>
            <a:pPr algn="just" rtl="0">
              <a:spcBef>
                <a:spcPts val="0"/>
              </a:spcBef>
              <a:spcAft>
                <a:spcPts val="0"/>
              </a:spcAft>
            </a:pPr>
            <a:r>
              <a:rPr lang="en-US" sz="2000" b="0" dirty="0">
                <a:effectLst/>
              </a:rPr>
              <a:t> </a:t>
            </a: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Disadvantages - </a:t>
            </a:r>
            <a:endParaRPr lang="en-US" sz="2000" b="0" dirty="0">
              <a:effectLst/>
            </a:endParaRPr>
          </a:p>
          <a:p>
            <a:pPr algn="just" rtl="0">
              <a:spcBef>
                <a:spcPts val="0"/>
              </a:spcBef>
              <a:spcAft>
                <a:spcPts val="500"/>
              </a:spcAft>
            </a:pPr>
            <a:r>
              <a:rPr lang="en-US" sz="2000" b="0" i="0" u="none" strike="noStrike" dirty="0">
                <a:solidFill>
                  <a:srgbClr val="202122"/>
                </a:solidFill>
                <a:effectLst/>
                <a:latin typeface="Times New Roman" panose="02020603050405020304" pitchFamily="18" charset="0"/>
              </a:rPr>
              <a:t>Being sensitive to storage size. The lower storage size will lead to more negative interferences and the number of mis predictions.</a:t>
            </a:r>
            <a:endParaRPr lang="en-US" sz="2000" b="0" dirty="0">
              <a:effectLst/>
            </a:endParaRPr>
          </a:p>
          <a:p>
            <a:br>
              <a:rPr lang="en-US" sz="2000" dirty="0"/>
            </a:b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01703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4A5DF-CE36-4244-8361-2FFADA21ECDD}"/>
              </a:ext>
            </a:extLst>
          </p:cNvPr>
          <p:cNvSpPr>
            <a:spLocks noGrp="1"/>
          </p:cNvSpPr>
          <p:nvPr>
            <p:ph type="title"/>
          </p:nvPr>
        </p:nvSpPr>
        <p:spPr>
          <a:xfrm>
            <a:off x="1097280" y="286603"/>
            <a:ext cx="10058400" cy="1450757"/>
          </a:xfrm>
        </p:spPr>
        <p:txBody>
          <a:bodyPr>
            <a:normAutofit/>
          </a:bodyPr>
          <a:lstStyle/>
          <a:p>
            <a:r>
              <a:rPr lang="en-US"/>
              <a:t>Authors and their Organizations</a:t>
            </a:r>
          </a:p>
        </p:txBody>
      </p:sp>
      <p:cxnSp>
        <p:nvCxnSpPr>
          <p:cNvPr id="17"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able 5">
            <a:extLst>
              <a:ext uri="{FF2B5EF4-FFF2-40B4-BE49-F238E27FC236}">
                <a16:creationId xmlns:a16="http://schemas.microsoft.com/office/drawing/2014/main" id="{805D7EC6-5BC0-48C8-A51A-4ADB136486A1}"/>
              </a:ext>
            </a:extLst>
          </p:cNvPr>
          <p:cNvGraphicFramePr>
            <a:graphicFrameLocks noGrp="1"/>
          </p:cNvGraphicFramePr>
          <p:nvPr>
            <p:ph idx="1"/>
            <p:extLst>
              <p:ext uri="{D42A27DB-BD31-4B8C-83A1-F6EECF244321}">
                <p14:modId xmlns:p14="http://schemas.microsoft.com/office/powerpoint/2010/main" val="1900489314"/>
              </p:ext>
            </p:extLst>
          </p:nvPr>
        </p:nvGraphicFramePr>
        <p:xfrm>
          <a:off x="1096963" y="2577218"/>
          <a:ext cx="8842167" cy="2276940"/>
        </p:xfrm>
        <a:graphic>
          <a:graphicData uri="http://schemas.openxmlformats.org/drawingml/2006/table">
            <a:tbl>
              <a:tblPr firstRow="1" bandRow="1">
                <a:tableStyleId>{00A15C55-8517-42AA-B614-E9B94910E393}</a:tableStyleId>
              </a:tblPr>
              <a:tblGrid>
                <a:gridCol w="3488986">
                  <a:extLst>
                    <a:ext uri="{9D8B030D-6E8A-4147-A177-3AD203B41FA5}">
                      <a16:colId xmlns:a16="http://schemas.microsoft.com/office/drawing/2014/main" val="3314659898"/>
                    </a:ext>
                  </a:extLst>
                </a:gridCol>
                <a:gridCol w="5353181">
                  <a:extLst>
                    <a:ext uri="{9D8B030D-6E8A-4147-A177-3AD203B41FA5}">
                      <a16:colId xmlns:a16="http://schemas.microsoft.com/office/drawing/2014/main" val="1887770679"/>
                    </a:ext>
                  </a:extLst>
                </a:gridCol>
              </a:tblGrid>
              <a:tr h="384076">
                <a:tc>
                  <a:txBody>
                    <a:bodyPr/>
                    <a:lstStyle/>
                    <a:p>
                      <a:r>
                        <a:rPr lang="en-US" sz="2000" dirty="0"/>
                        <a:t>Author</a:t>
                      </a:r>
                    </a:p>
                  </a:txBody>
                  <a:tcPr marL="160720" marR="160720" marT="80360" marB="80360"/>
                </a:tc>
                <a:tc>
                  <a:txBody>
                    <a:bodyPr/>
                    <a:lstStyle/>
                    <a:p>
                      <a:r>
                        <a:rPr lang="en-US" sz="2000"/>
                        <a:t>Organization</a:t>
                      </a:r>
                    </a:p>
                  </a:txBody>
                  <a:tcPr marL="160720" marR="160720" marT="80360" marB="80360"/>
                </a:tc>
                <a:extLst>
                  <a:ext uri="{0D108BD9-81ED-4DB2-BD59-A6C34878D82A}">
                    <a16:rowId xmlns:a16="http://schemas.microsoft.com/office/drawing/2014/main" val="589684061"/>
                  </a:ext>
                </a:extLst>
              </a:tr>
              <a:tr h="672950">
                <a:tc>
                  <a:txBody>
                    <a:bodyPr/>
                    <a:lstStyle/>
                    <a:p>
                      <a:r>
                        <a:rPr lang="en-US" sz="2000" dirty="0" err="1"/>
                        <a:t>Moumita</a:t>
                      </a:r>
                      <a:r>
                        <a:rPr lang="en-US" sz="2000" dirty="0"/>
                        <a:t> Das</a:t>
                      </a:r>
                    </a:p>
                  </a:txBody>
                  <a:tcPr marL="160720" marR="160720" marT="80360" marB="80360"/>
                </a:tc>
                <a:tc>
                  <a:txBody>
                    <a:bodyPr/>
                    <a:lstStyle/>
                    <a:p>
                      <a:r>
                        <a:rPr lang="en-US" sz="2000" dirty="0"/>
                        <a:t>Indian Statistical Institute, India</a:t>
                      </a:r>
                    </a:p>
                  </a:txBody>
                  <a:tcPr marL="160720" marR="160720" marT="80360" marB="80360"/>
                </a:tc>
                <a:extLst>
                  <a:ext uri="{0D108BD9-81ED-4DB2-BD59-A6C34878D82A}">
                    <a16:rowId xmlns:a16="http://schemas.microsoft.com/office/drawing/2014/main" val="356913726"/>
                  </a:ext>
                </a:extLst>
              </a:tr>
              <a:tr h="672950">
                <a:tc>
                  <a:txBody>
                    <a:bodyPr/>
                    <a:lstStyle/>
                    <a:p>
                      <a:r>
                        <a:rPr lang="en-US" sz="2000"/>
                        <a:t>Ansuman Banerjee</a:t>
                      </a:r>
                    </a:p>
                  </a:txBody>
                  <a:tcPr marL="160720" marR="160720" marT="80360" marB="80360"/>
                </a:tc>
                <a:tc>
                  <a:txBody>
                    <a:bodyPr/>
                    <a:lstStyle/>
                    <a:p>
                      <a:r>
                        <a:rPr lang="en-US" sz="2000" dirty="0"/>
                        <a:t>Indian Statistical Institute, India</a:t>
                      </a:r>
                    </a:p>
                  </a:txBody>
                  <a:tcPr marL="160720" marR="160720" marT="80360" marB="80360"/>
                </a:tc>
                <a:extLst>
                  <a:ext uri="{0D108BD9-81ED-4DB2-BD59-A6C34878D82A}">
                    <a16:rowId xmlns:a16="http://schemas.microsoft.com/office/drawing/2014/main" val="103782655"/>
                  </a:ext>
                </a:extLst>
              </a:tr>
              <a:tr h="384076">
                <a:tc>
                  <a:txBody>
                    <a:bodyPr/>
                    <a:lstStyle/>
                    <a:p>
                      <a:r>
                        <a:rPr lang="en-US" sz="2000"/>
                        <a:t>Bhaskar Sardar</a:t>
                      </a:r>
                    </a:p>
                  </a:txBody>
                  <a:tcPr marL="160720" marR="160720" marT="80360" marB="80360"/>
                </a:tc>
                <a:tc>
                  <a:txBody>
                    <a:bodyPr/>
                    <a:lstStyle/>
                    <a:p>
                      <a:r>
                        <a:rPr lang="en-US" sz="2000" dirty="0"/>
                        <a:t>Jadavpur University, India</a:t>
                      </a:r>
                    </a:p>
                  </a:txBody>
                  <a:tcPr marL="160720" marR="160720" marT="80360" marB="80360"/>
                </a:tc>
                <a:extLst>
                  <a:ext uri="{0D108BD9-81ED-4DB2-BD59-A6C34878D82A}">
                    <a16:rowId xmlns:a16="http://schemas.microsoft.com/office/drawing/2014/main" val="1457141050"/>
                  </a:ext>
                </a:extLst>
              </a:tr>
            </a:tbl>
          </a:graphicData>
        </a:graphic>
      </p:graphicFrame>
    </p:spTree>
    <p:extLst>
      <p:ext uri="{BB962C8B-B14F-4D97-AF65-F5344CB8AC3E}">
        <p14:creationId xmlns:p14="http://schemas.microsoft.com/office/powerpoint/2010/main" val="1403093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097280" y="665922"/>
            <a:ext cx="10058400" cy="1071437"/>
          </a:xfrm>
        </p:spPr>
        <p:txBody>
          <a:bodyPr>
            <a:noAutofit/>
          </a:bodyPr>
          <a:lstStyle/>
          <a:p>
            <a:pPr>
              <a:spcBef>
                <a:spcPts val="500"/>
              </a:spcBef>
              <a:spcAft>
                <a:spcPts val="500"/>
              </a:spcAft>
            </a:pP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br>
              <a:rPr lang="en-US" sz="2800" b="1" i="0" u="none" strike="noStrike" dirty="0">
                <a:effectLst/>
                <a:latin typeface="Times New Roman" panose="02020603050405020304" pitchFamily="18" charset="0"/>
              </a:rPr>
            </a:br>
            <a:r>
              <a:rPr lang="en-US" sz="2800" b="1" i="0" u="none" strike="noStrike" dirty="0">
                <a:effectLst/>
                <a:latin typeface="Times New Roman" panose="02020603050405020304" pitchFamily="18" charset="0"/>
              </a:rPr>
              <a:t>Which processors use </a:t>
            </a:r>
            <a:r>
              <a:rPr lang="en-US" sz="2800" b="1" i="0" u="none" strike="noStrike" dirty="0" err="1">
                <a:effectLst/>
                <a:latin typeface="Times New Roman" panose="02020603050405020304" pitchFamily="18" charset="0"/>
              </a:rPr>
              <a:t>GShare</a:t>
            </a:r>
            <a:r>
              <a:rPr lang="en-US" sz="2800" b="1" i="0" u="none" strike="noStrike" dirty="0">
                <a:effectLst/>
                <a:latin typeface="Times New Roman" panose="02020603050405020304" pitchFamily="18" charset="0"/>
              </a:rPr>
              <a:t> branch prediction?</a:t>
            </a:r>
            <a:br>
              <a:rPr lang="en-US" sz="2800" b="0" dirty="0">
                <a:effectLst/>
              </a:rPr>
            </a:br>
            <a:endParaRPr lang="en-US" sz="2800" dirty="0"/>
          </a:p>
        </p:txBody>
      </p:sp>
      <p:cxnSp>
        <p:nvCxnSpPr>
          <p:cNvPr id="19"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1097280" y="2108201"/>
            <a:ext cx="6437367" cy="3760891"/>
          </a:xfrm>
        </p:spPr>
        <p:txBody>
          <a:bodyPr>
            <a:noAutofit/>
          </a:bodyPr>
          <a:lstStyle/>
          <a:p>
            <a:pPr marL="0" indent="0" rtl="0">
              <a:lnSpc>
                <a:spcPct val="100000"/>
              </a:lnSpc>
              <a:spcBef>
                <a:spcPts val="0"/>
              </a:spcBef>
              <a:spcAft>
                <a:spcPts val="0"/>
              </a:spcAft>
              <a:buNone/>
            </a:pPr>
            <a:endParaRPr lang="en-US" sz="2400" b="0" i="0" u="none" strike="noStrike" dirty="0">
              <a:effectLst/>
              <a:latin typeface="Times New Roman" panose="02020603050405020304" pitchFamily="18" charset="0"/>
            </a:endParaRPr>
          </a:p>
          <a:p>
            <a:pPr rtl="0">
              <a:lnSpc>
                <a:spcPct val="100000"/>
              </a:lnSpc>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AMD </a:t>
            </a:r>
            <a:endParaRPr lang="en-US" sz="2400" b="0" dirty="0">
              <a:effectLst/>
            </a:endParaRPr>
          </a:p>
          <a:p>
            <a:pPr rtl="0">
              <a:lnSpc>
                <a:spcPct val="100000"/>
              </a:lnSpc>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Intel Pentium M </a:t>
            </a:r>
            <a:endParaRPr lang="en-US" sz="2400" b="0" dirty="0">
              <a:effectLst/>
            </a:endParaRPr>
          </a:p>
          <a:p>
            <a:pPr rtl="0">
              <a:lnSpc>
                <a:spcPct val="100000"/>
              </a:lnSpc>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Intel core</a:t>
            </a:r>
            <a:endParaRPr lang="en-US" sz="2400" b="0" dirty="0">
              <a:effectLst/>
            </a:endParaRPr>
          </a:p>
          <a:p>
            <a:pPr rtl="0">
              <a:lnSpc>
                <a:spcPct val="100000"/>
              </a:lnSpc>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Intel Core 2</a:t>
            </a:r>
            <a:endParaRPr lang="en-US" sz="2400" b="0" dirty="0">
              <a:effectLst/>
            </a:endParaRPr>
          </a:p>
          <a:p>
            <a:pPr rtl="0">
              <a:lnSpc>
                <a:spcPct val="100000"/>
              </a:lnSpc>
              <a:spcBef>
                <a:spcPts val="0"/>
              </a:spcBef>
              <a:spcAft>
                <a:spcPts val="500"/>
              </a:spcAft>
              <a:buFont typeface="Arial" panose="020B0604020202020204" pitchFamily="34" charset="0"/>
              <a:buChar char="•"/>
            </a:pPr>
            <a:r>
              <a:rPr lang="en-US" sz="2400" b="0" i="0" u="none" strike="noStrike" dirty="0">
                <a:effectLst/>
                <a:latin typeface="Times New Roman" panose="02020603050405020304" pitchFamily="18" charset="0"/>
              </a:rPr>
              <a:t>Silvermont-based Atom processors </a:t>
            </a:r>
            <a:r>
              <a:rPr lang="en-US" sz="2400" b="0" i="0" u="none" strike="noStrike" dirty="0" err="1">
                <a:effectLst/>
                <a:latin typeface="Times New Roman" panose="02020603050405020304" pitchFamily="18" charset="0"/>
              </a:rPr>
              <a:t>etc</a:t>
            </a:r>
            <a:endParaRPr lang="en-US" sz="2400" b="0" dirty="0">
              <a:effectLst/>
            </a:endParaRPr>
          </a:p>
          <a:p>
            <a:pPr>
              <a:lnSpc>
                <a:spcPct val="100000"/>
              </a:lnSpc>
            </a:pPr>
            <a:br>
              <a:rPr lang="en-US" sz="2400" dirty="0"/>
            </a:br>
            <a:endParaRPr lang="en-US" sz="2400" b="1" i="0" u="none" strike="noStrike" dirty="0">
              <a:effectLst/>
              <a:latin typeface="Times New Roman" panose="02020603050405020304" pitchFamily="18" charset="0"/>
            </a:endParaRPr>
          </a:p>
        </p:txBody>
      </p:sp>
      <p:pic>
        <p:nvPicPr>
          <p:cNvPr id="14" name="Graphic 13" descr="Processor">
            <a:extLst>
              <a:ext uri="{FF2B5EF4-FFF2-40B4-BE49-F238E27FC236}">
                <a16:creationId xmlns:a16="http://schemas.microsoft.com/office/drawing/2014/main" id="{7CD3AB0E-05E0-D28A-B191-5E75616D7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21" name="Rectangle 20">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6946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097280" y="286603"/>
            <a:ext cx="6437363" cy="1450757"/>
          </a:xfrm>
        </p:spPr>
        <p:txBody>
          <a:bodyPr>
            <a:normAutofit/>
          </a:bodyPr>
          <a:lstStyle/>
          <a:p>
            <a:pPr rtl="0">
              <a:spcBef>
                <a:spcPts val="500"/>
              </a:spcBef>
              <a:spcAft>
                <a:spcPts val="500"/>
              </a:spcAft>
            </a:pPr>
            <a:r>
              <a:rPr lang="en-US" sz="4000" dirty="0">
                <a:latin typeface="Times New Roman" panose="02020603050405020304" pitchFamily="18" charset="0"/>
                <a:cs typeface="Times New Roman" panose="02020603050405020304" pitchFamily="18" charset="0"/>
              </a:rPr>
              <a:t>Results</a:t>
            </a:r>
          </a:p>
        </p:txBody>
      </p:sp>
      <p:cxnSp>
        <p:nvCxnSpPr>
          <p:cNvPr id="19"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1097281" y="2108201"/>
            <a:ext cx="6388242" cy="3760891"/>
          </a:xfrm>
        </p:spPr>
        <p:txBody>
          <a:bodyPr>
            <a:normAutofit/>
          </a:bodyPr>
          <a:lstStyle/>
          <a:p>
            <a:pPr rtl="0">
              <a:spcBef>
                <a:spcPts val="0"/>
              </a:spcBef>
              <a:spcAft>
                <a:spcPts val="0"/>
              </a:spcAft>
            </a:pPr>
            <a:endParaRPr lang="en-US" b="0" dirty="0">
              <a:effectLst/>
            </a:endParaRPr>
          </a:p>
          <a:p>
            <a:pPr rtl="0">
              <a:spcBef>
                <a:spcPts val="0"/>
              </a:spcBef>
              <a:spcAft>
                <a:spcPts val="0"/>
              </a:spcAft>
            </a:pPr>
            <a:r>
              <a:rPr lang="en-US" sz="2400" b="0" i="0" u="none" strike="noStrike" dirty="0" err="1">
                <a:effectLst/>
                <a:latin typeface="Times New Roman" panose="02020603050405020304" pitchFamily="18" charset="0"/>
              </a:rPr>
              <a:t>GShare</a:t>
            </a:r>
            <a:r>
              <a:rPr lang="en-US" sz="2400" b="0" i="0" u="none" strike="noStrike" dirty="0">
                <a:effectLst/>
                <a:latin typeface="Times New Roman" panose="02020603050405020304" pitchFamily="18" charset="0"/>
              </a:rPr>
              <a:t> has a prediction Accuracy of 94.1%.</a:t>
            </a:r>
            <a:endParaRPr lang="en-US" sz="2400" b="0" dirty="0">
              <a:effectLst/>
            </a:endParaRPr>
          </a:p>
          <a:p>
            <a:br>
              <a:rPr lang="en-US" b="0" dirty="0">
                <a:effectLst/>
              </a:rPr>
            </a:br>
            <a:endParaRPr lang="en-US" b="1" i="0" u="none" strike="noStrike" dirty="0">
              <a:effectLst/>
              <a:latin typeface="Times New Roman" panose="02020603050405020304" pitchFamily="18" charset="0"/>
            </a:endParaRPr>
          </a:p>
        </p:txBody>
      </p:sp>
      <p:pic>
        <p:nvPicPr>
          <p:cNvPr id="14" name="Graphic 13" descr="Research">
            <a:extLst>
              <a:ext uri="{FF2B5EF4-FFF2-40B4-BE49-F238E27FC236}">
                <a16:creationId xmlns:a16="http://schemas.microsoft.com/office/drawing/2014/main" id="{056C8D58-F1D7-0EC2-7ED9-0873993EE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3" y="1492450"/>
            <a:ext cx="3412514" cy="3412514"/>
          </a:xfrm>
          <a:prstGeom prst="rect">
            <a:avLst/>
          </a:prstGeom>
        </p:spPr>
      </p:pic>
      <p:sp>
        <p:nvSpPr>
          <p:cNvPr id="21" name="Rectangle 20">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98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39149" y="605896"/>
            <a:ext cx="4248978" cy="5646208"/>
          </a:xfrm>
        </p:spPr>
        <p:txBody>
          <a:bodyPr anchor="ctr">
            <a:normAutofit/>
          </a:bodyPr>
          <a:lstStyle/>
          <a:p>
            <a:pPr algn="ctr" rtl="0">
              <a:spcBef>
                <a:spcPts val="500"/>
              </a:spcBef>
              <a:spcAft>
                <a:spcPts val="500"/>
              </a:spcAft>
            </a:pPr>
            <a:r>
              <a:rPr lang="en-US" sz="4400" dirty="0">
                <a:solidFill>
                  <a:srgbClr val="FFFFFF"/>
                </a:solidFill>
              </a:rPr>
              <a:t>Observations</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900"/>
              </a:spcBef>
              <a:spcAft>
                <a:spcPts val="900"/>
              </a:spcAf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rtl="0">
              <a:spcBef>
                <a:spcPts val="900"/>
              </a:spcBef>
              <a:spcAft>
                <a:spcPts val="900"/>
              </a:spcAf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rtl="0">
              <a:spcBef>
                <a:spcPts val="900"/>
              </a:spcBef>
              <a:spcAft>
                <a:spcPts val="900"/>
              </a:spcAf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For all the CBP-2 traces, the Mis-Prediction per Kilo Instructions(MPKI)  for Gshare kept on slightly decreasing when the storage budget increases.</a:t>
            </a:r>
          </a:p>
          <a:p>
            <a:pPr algn="just" rtl="0">
              <a:spcBef>
                <a:spcPts val="900"/>
              </a:spcBef>
              <a:spcAft>
                <a:spcPts val="900"/>
              </a:spcAf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For all the CBP-2 traces, the latency increased for the 16KB, 32KB, 64KB storage budgets compared to that of the 2KB, 4KB and 8KB storage budgets.</a:t>
            </a:r>
          </a:p>
          <a:p>
            <a:pPr algn="just" rtl="0">
              <a:spcBef>
                <a:spcPts val="900"/>
              </a:spcBef>
              <a:spcAft>
                <a:spcPts val="900"/>
              </a:spcAf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rtl="0">
              <a:spcBef>
                <a:spcPts val="900"/>
              </a:spcBef>
              <a:spcAft>
                <a:spcPts val="900"/>
              </a:spcAf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rtl="0">
              <a:spcBef>
                <a:spcPts val="900"/>
              </a:spcBef>
              <a:spcAft>
                <a:spcPts val="900"/>
              </a:spcAft>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rtl="0">
              <a:spcBef>
                <a:spcPts val="500"/>
              </a:spcBef>
              <a:spcAft>
                <a:spcPts val="0"/>
              </a:spcAft>
            </a:pPr>
            <a:endParaRPr lang="en-US" sz="20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12302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3880-DBAB-4F27-9905-EDF76F013210}"/>
              </a:ext>
            </a:extLst>
          </p:cNvPr>
          <p:cNvSpPr>
            <a:spLocks noGrp="1"/>
          </p:cNvSpPr>
          <p:nvPr>
            <p:ph type="title"/>
          </p:nvPr>
        </p:nvSpPr>
        <p:spPr>
          <a:xfrm>
            <a:off x="635000" y="640823"/>
            <a:ext cx="3418659" cy="5583148"/>
          </a:xfrm>
        </p:spPr>
        <p:txBody>
          <a:bodyPr anchor="ctr">
            <a:normAutofit/>
          </a:bodyPr>
          <a:lstStyle/>
          <a:p>
            <a:r>
              <a:rPr lang="en-IN" sz="5400"/>
              <a:t>Outline</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25089-9CD6-96DA-FD07-3728FDD46EDF}"/>
              </a:ext>
            </a:extLst>
          </p:cNvPr>
          <p:cNvGraphicFramePr>
            <a:graphicFrameLocks noGrp="1"/>
          </p:cNvGraphicFramePr>
          <p:nvPr>
            <p:ph idx="1"/>
            <p:extLst>
              <p:ext uri="{D42A27DB-BD31-4B8C-83A1-F6EECF244321}">
                <p14:modId xmlns:p14="http://schemas.microsoft.com/office/powerpoint/2010/main" val="1505223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90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rtl="0">
              <a:spcBef>
                <a:spcPts val="500"/>
              </a:spcBef>
              <a:spcAft>
                <a:spcPts val="500"/>
              </a:spcAft>
            </a:pPr>
            <a:r>
              <a:rPr lang="en-US" sz="4400" dirty="0">
                <a:solidFill>
                  <a:srgbClr val="FFFFFF"/>
                </a:solidFill>
              </a:rPr>
              <a:t>Objective</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732993"/>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140962" y="2357478"/>
            <a:ext cx="6096000" cy="1354217"/>
          </a:xfrm>
          <a:prstGeom prst="rect">
            <a:avLst/>
          </a:prstGeom>
        </p:spPr>
        <p:txBody>
          <a:bodyPr>
            <a:spAutoFit/>
          </a:bodyPr>
          <a:lstStyle/>
          <a:p>
            <a:pPr marL="285750" indent="-285750">
              <a:spcAft>
                <a:spcPts val="1200"/>
              </a:spcAft>
              <a:buFont typeface="Wingdings" pitchFamily="2" charset="2"/>
              <a:buChar char="Ø"/>
            </a:pPr>
            <a:r>
              <a:rPr lang="en-US" dirty="0">
                <a:latin typeface="Times" pitchFamily="2" charset="0"/>
              </a:rPr>
              <a:t>The objective of a branch predictor is to anticipate the direction of a branch,  regardless of whether it will be </a:t>
            </a:r>
            <a:r>
              <a:rPr lang="en-US" i="1" dirty="0">
                <a:latin typeface="Times" pitchFamily="2" charset="0"/>
              </a:rPr>
              <a:t>taken </a:t>
            </a:r>
            <a:r>
              <a:rPr lang="en-US" dirty="0">
                <a:latin typeface="Times" pitchFamily="2" charset="0"/>
              </a:rPr>
              <a:t>or </a:t>
            </a:r>
            <a:r>
              <a:rPr lang="en-US" i="1" dirty="0">
                <a:latin typeface="Times" pitchFamily="2" charset="0"/>
              </a:rPr>
              <a:t>not taken </a:t>
            </a:r>
            <a:r>
              <a:rPr lang="en-US" dirty="0">
                <a:latin typeface="Times" pitchFamily="2" charset="0"/>
              </a:rPr>
              <a:t>for a given input.</a:t>
            </a:r>
          </a:p>
          <a:p>
            <a:pPr marL="285750" indent="-285750">
              <a:spcAft>
                <a:spcPts val="1200"/>
              </a:spcAft>
              <a:buFont typeface="Wingdings" pitchFamily="2" charset="2"/>
              <a:buChar char="Ø"/>
            </a:pPr>
            <a:r>
              <a:rPr lang="en-US" dirty="0">
                <a:latin typeface="Times" pitchFamily="2" charset="0"/>
              </a:rPr>
              <a:t>Its purpose is to improve the flow of the instruction pipeline</a:t>
            </a:r>
          </a:p>
        </p:txBody>
      </p:sp>
    </p:spTree>
    <p:extLst>
      <p:ext uri="{BB962C8B-B14F-4D97-AF65-F5344CB8AC3E}">
        <p14:creationId xmlns:p14="http://schemas.microsoft.com/office/powerpoint/2010/main" val="4146875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a:spcBef>
                <a:spcPts val="500"/>
              </a:spcBef>
              <a:spcAft>
                <a:spcPts val="500"/>
              </a:spcAft>
            </a:pPr>
            <a:r>
              <a:rPr lang="en-IN" sz="4400" dirty="0">
                <a:solidFill>
                  <a:schemeClr val="bg1"/>
                </a:solidFill>
              </a:rPr>
              <a:t>Background</a:t>
            </a:r>
            <a:endParaRPr lang="en-US" sz="4400" dirty="0">
              <a:solidFill>
                <a:srgbClr val="FFFFFF"/>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18930456-045E-514B-938E-9793CC033354}"/>
              </a:ext>
            </a:extLst>
          </p:cNvPr>
          <p:cNvSpPr/>
          <p:nvPr/>
        </p:nvSpPr>
        <p:spPr>
          <a:xfrm>
            <a:off x="5140962" y="1228397"/>
            <a:ext cx="6096000" cy="4401205"/>
          </a:xfrm>
          <a:prstGeom prst="rect">
            <a:avLst/>
          </a:prstGeom>
        </p:spPr>
        <p:txBody>
          <a:bodyPr>
            <a:spAutoFit/>
          </a:bodyPr>
          <a:lstStyle/>
          <a:p>
            <a:pPr>
              <a:spcAft>
                <a:spcPts val="1200"/>
              </a:spcAft>
            </a:pPr>
            <a:r>
              <a:rPr lang="en-US" sz="2000" dirty="0">
                <a:latin typeface="Times" pitchFamily="2" charset="0"/>
              </a:rPr>
              <a:t>The two-level branch predictor is also known as a correlation-based branch predictor. It utilizes the two-dimensional table of counters known as pattern history tables.</a:t>
            </a:r>
          </a:p>
          <a:p>
            <a:pPr>
              <a:spcAft>
                <a:spcPts val="1200"/>
              </a:spcAft>
            </a:pPr>
            <a:r>
              <a:rPr lang="en-US" sz="2000" dirty="0">
                <a:latin typeface="Times" pitchFamily="2" charset="0"/>
              </a:rPr>
              <a:t>The table entries are 2-bit counters.</a:t>
            </a:r>
          </a:p>
          <a:p>
            <a:pPr>
              <a:spcAft>
                <a:spcPts val="1200"/>
              </a:spcAft>
            </a:pPr>
            <a:r>
              <a:rPr lang="en-US" sz="2000" dirty="0">
                <a:latin typeface="Times" pitchFamily="2" charset="0"/>
              </a:rPr>
              <a:t>The two-level branch predictor method was introduced by T.-Y. Yeh and </a:t>
            </a:r>
            <a:r>
              <a:rPr lang="en-US" sz="2000" u="sng" dirty="0">
                <a:latin typeface="Times" pitchFamily="2" charset="0"/>
                <a:hlinkClick r:id="rId2">
                  <a:extLst>
                    <a:ext uri="{A12FA001-AC4F-418D-AE19-62706E023703}">
                      <ahyp:hlinkClr xmlns:ahyp="http://schemas.microsoft.com/office/drawing/2018/hyperlinkcolor" val="tx"/>
                    </a:ext>
                  </a:extLst>
                </a:hlinkClick>
              </a:rPr>
              <a:t>Yale Patt</a:t>
            </a:r>
            <a:r>
              <a:rPr lang="en-US" sz="2000" u="sng" dirty="0">
                <a:latin typeface="Times" pitchFamily="2" charset="0"/>
              </a:rPr>
              <a:t> </a:t>
            </a:r>
            <a:r>
              <a:rPr lang="en-US" sz="2000" dirty="0">
                <a:latin typeface="Times" pitchFamily="2" charset="0"/>
              </a:rPr>
              <a:t>at the </a:t>
            </a:r>
            <a:r>
              <a:rPr lang="en-US" sz="2000" dirty="0">
                <a:latin typeface="Times" pitchFamily="2" charset="0"/>
                <a:hlinkClick r:id="rId3">
                  <a:extLst>
                    <a:ext uri="{A12FA001-AC4F-418D-AE19-62706E023703}">
                      <ahyp:hlinkClr xmlns:ahyp="http://schemas.microsoft.com/office/drawing/2018/hyperlinkcolor" val="tx"/>
                    </a:ext>
                  </a:extLst>
                </a:hlinkClick>
              </a:rPr>
              <a:t>University of Michigan</a:t>
            </a:r>
            <a:r>
              <a:rPr lang="en-US" sz="2000" dirty="0">
                <a:latin typeface="Times" pitchFamily="2" charset="0"/>
              </a:rPr>
              <a:t>. This method has become very popular from its early publication </a:t>
            </a:r>
            <a:r>
              <a:rPr lang="en-US" sz="2000">
                <a:latin typeface="Times" pitchFamily="2" charset="0"/>
              </a:rPr>
              <a:t>in 1991[4]. </a:t>
            </a:r>
            <a:endParaRPr lang="en-US" sz="2000" dirty="0">
              <a:latin typeface="Times" pitchFamily="2" charset="0"/>
            </a:endParaRPr>
          </a:p>
          <a:p>
            <a:pPr>
              <a:spcAft>
                <a:spcPts val="1200"/>
              </a:spcAft>
            </a:pPr>
            <a:r>
              <a:rPr lang="en-US" sz="2000" dirty="0">
                <a:latin typeface="Times" pitchFamily="2" charset="0"/>
              </a:rPr>
              <a:t>ADVANTAGE –</a:t>
            </a:r>
          </a:p>
          <a:p>
            <a:pPr>
              <a:spcAft>
                <a:spcPts val="1200"/>
              </a:spcAft>
            </a:pPr>
            <a:r>
              <a:rPr lang="en-US" sz="2000" dirty="0">
                <a:latin typeface="Times" pitchFamily="2" charset="0"/>
              </a:rPr>
              <a:t> it can rapidly learn to predict an arbitrary redundant pattern. </a:t>
            </a:r>
          </a:p>
        </p:txBody>
      </p:sp>
    </p:spTree>
    <p:extLst>
      <p:ext uri="{BB962C8B-B14F-4D97-AF65-F5344CB8AC3E}">
        <p14:creationId xmlns:p14="http://schemas.microsoft.com/office/powerpoint/2010/main" val="3426722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a:spcBef>
                <a:spcPts val="500"/>
              </a:spcBef>
              <a:spcAft>
                <a:spcPts val="500"/>
              </a:spcAft>
            </a:pPr>
            <a:r>
              <a:rPr lang="en-US" sz="4400" dirty="0">
                <a:solidFill>
                  <a:schemeClr val="bg1"/>
                </a:solidFill>
                <a:latin typeface="Lato Extended"/>
              </a:rPr>
              <a:t>   Keywords</a:t>
            </a:r>
            <a:endParaRPr lang="en-US" sz="4400" dirty="0">
              <a:solidFill>
                <a:schemeClr val="bg1"/>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732993"/>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140963" y="1143013"/>
            <a:ext cx="5999166" cy="5109091"/>
          </a:xfrm>
          <a:prstGeom prst="rect">
            <a:avLst/>
          </a:prstGeom>
        </p:spPr>
        <p:txBody>
          <a:bodyPr wrap="square">
            <a:spAutoFit/>
          </a:bodyPr>
          <a:lstStyle/>
          <a:p>
            <a:pPr>
              <a:spcAft>
                <a:spcPts val="1200"/>
              </a:spcAft>
            </a:pPr>
            <a:r>
              <a:rPr lang="en-IN" dirty="0"/>
              <a:t>Dynamic branch prediction</a:t>
            </a:r>
          </a:p>
          <a:p>
            <a:pPr>
              <a:spcAft>
                <a:spcPts val="1200"/>
              </a:spcAft>
            </a:pPr>
            <a:r>
              <a:rPr lang="en-IN" dirty="0"/>
              <a:t>GHR - Global History Register</a:t>
            </a:r>
          </a:p>
          <a:p>
            <a:pPr>
              <a:spcAft>
                <a:spcPts val="1200"/>
              </a:spcAft>
            </a:pPr>
            <a:r>
              <a:rPr lang="en-US" dirty="0" err="1"/>
              <a:t>PAp</a:t>
            </a:r>
            <a:r>
              <a:rPr lang="en-US" dirty="0"/>
              <a:t>-Per Address pattern </a:t>
            </a:r>
          </a:p>
          <a:p>
            <a:pPr>
              <a:spcAft>
                <a:spcPts val="1200"/>
              </a:spcAft>
            </a:pPr>
            <a:r>
              <a:rPr lang="en-US" dirty="0"/>
              <a:t>PHT- Pattern history table</a:t>
            </a:r>
          </a:p>
          <a:p>
            <a:pPr>
              <a:spcAft>
                <a:spcPts val="1200"/>
              </a:spcAft>
            </a:pPr>
            <a:r>
              <a:rPr lang="en-US" dirty="0"/>
              <a:t>BHR- Branch history register</a:t>
            </a:r>
          </a:p>
          <a:p>
            <a:pPr>
              <a:spcAft>
                <a:spcPts val="1200"/>
              </a:spcAft>
            </a:pPr>
            <a:r>
              <a:rPr lang="en-US" dirty="0"/>
              <a:t>BHT -Branch history table </a:t>
            </a:r>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spTree>
    <p:extLst>
      <p:ext uri="{BB962C8B-B14F-4D97-AF65-F5344CB8AC3E}">
        <p14:creationId xmlns:p14="http://schemas.microsoft.com/office/powerpoint/2010/main" val="3171776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pPr>
              <a:spcBef>
                <a:spcPts val="500"/>
              </a:spcBef>
              <a:spcAft>
                <a:spcPts val="500"/>
              </a:spcAft>
            </a:pPr>
            <a:r>
              <a:rPr lang="en-US" sz="4400" dirty="0">
                <a:solidFill>
                  <a:schemeClr val="bg1"/>
                </a:solidFill>
                <a:latin typeface="Lato Extended"/>
              </a:rPr>
              <a:t>   Keywords</a:t>
            </a:r>
            <a:endParaRPr lang="en-US" sz="4400" dirty="0">
              <a:solidFill>
                <a:schemeClr val="bg1"/>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732993"/>
            <a:ext cx="6137412" cy="5392014"/>
          </a:xfrm>
        </p:spPr>
        <p:txBody>
          <a:bodyPr>
            <a:noAutofit/>
          </a:bodyPr>
          <a:lstStyle/>
          <a:p>
            <a:pPr algn="just" rtl="0">
              <a:spcBef>
                <a:spcPts val="500"/>
              </a:spcBef>
              <a:spcAft>
                <a:spcPts val="0"/>
              </a:spcAft>
            </a:pPr>
            <a:endParaRPr lang="en-US" sz="2000" b="1" i="0" u="none" strike="noStrike" dirty="0">
              <a:solidFill>
                <a:srgbClr val="202122"/>
              </a:solidFill>
              <a:effectLst/>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rtl="0">
              <a:spcBef>
                <a:spcPts val="500"/>
              </a:spcBef>
              <a:spcAft>
                <a:spcPts val="0"/>
              </a:spcAft>
            </a:pPr>
            <a:endParaRPr lang="en-US" sz="2000" b="1" dirty="0">
              <a:solidFill>
                <a:srgbClr val="202122"/>
              </a:solidFill>
              <a:latin typeface="Times New Roman" panose="02020603050405020304" pitchFamily="18" charset="0"/>
            </a:endParaRPr>
          </a:p>
          <a:p>
            <a:pPr algn="just">
              <a:spcBef>
                <a:spcPts val="500"/>
              </a:spcBef>
              <a:spcAft>
                <a:spcPts val="0"/>
              </a:spcAft>
            </a:pPr>
            <a:r>
              <a:rPr lang="en-US" sz="2000" dirty="0" err="1"/>
              <a:t>PAg</a:t>
            </a:r>
            <a:r>
              <a:rPr lang="en-US" sz="2000" dirty="0"/>
              <a:t> –Per address Two-Level Adaptive Branch Prediction Using a Global Pattern History table.</a:t>
            </a:r>
          </a:p>
          <a:p>
            <a:pPr algn="just">
              <a:spcBef>
                <a:spcPts val="500"/>
              </a:spcBef>
              <a:spcAft>
                <a:spcPts val="0"/>
              </a:spcAft>
            </a:pPr>
            <a:r>
              <a:rPr lang="en-US" sz="2000" dirty="0" err="1"/>
              <a:t>GAg</a:t>
            </a:r>
            <a:r>
              <a:rPr lang="en-US" sz="2000" dirty="0"/>
              <a:t>-  Global Two-Level Adaptive Branch Prediction Using a Global pattern history table.</a:t>
            </a:r>
          </a:p>
          <a:p>
            <a:pPr algn="just">
              <a:spcBef>
                <a:spcPts val="500"/>
              </a:spcBef>
              <a:spcAft>
                <a:spcPts val="0"/>
              </a:spcAft>
            </a:pPr>
            <a:r>
              <a:rPr lang="en-US" sz="2000" dirty="0" err="1"/>
              <a:t>PAp</a:t>
            </a:r>
            <a:r>
              <a:rPr lang="en-US" sz="2000" dirty="0"/>
              <a:t>- Per address Two-Level Adaptive Branch Prediction Using Per address Pattern </a:t>
            </a:r>
          </a:p>
          <a:p>
            <a:pPr algn="just">
              <a:spcBef>
                <a:spcPts val="500"/>
              </a:spcBef>
              <a:spcAft>
                <a:spcPts val="0"/>
              </a:spcAft>
            </a:pPr>
            <a:endParaRPr lang="en-US" sz="2000" dirty="0"/>
          </a:p>
          <a:p>
            <a:pPr marL="0" indent="0" algn="just">
              <a:spcBef>
                <a:spcPts val="500"/>
              </a:spcBef>
              <a:spcAft>
                <a:spcPts val="0"/>
              </a:spcAft>
              <a:buNone/>
            </a:pPr>
            <a:endParaRPr lang="en-US" sz="2000" dirty="0"/>
          </a:p>
          <a:p>
            <a:pPr algn="just" rtl="0">
              <a:spcBef>
                <a:spcPts val="500"/>
              </a:spcBef>
              <a:spcAft>
                <a:spcPts val="0"/>
              </a:spcAft>
            </a:pPr>
            <a:endParaRPr lang="en-US" sz="2000" b="1" dirty="0">
              <a:solidFill>
                <a:srgbClr val="202122"/>
              </a:solidFill>
              <a:latin typeface="Times New Roman" panose="02020603050405020304" pitchFamily="18"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spTree>
    <p:extLst>
      <p:ext uri="{BB962C8B-B14F-4D97-AF65-F5344CB8AC3E}">
        <p14:creationId xmlns:p14="http://schemas.microsoft.com/office/powerpoint/2010/main" val="153348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4400" dirty="0">
                <a:solidFill>
                  <a:schemeClr val="bg1"/>
                </a:solidFill>
                <a:latin typeface="Lato Extended"/>
              </a:rPr>
              <a:t>  </a:t>
            </a:r>
            <a:r>
              <a:rPr lang="en-IN" sz="4400" dirty="0">
                <a:solidFill>
                  <a:srgbClr val="FFFFFF"/>
                </a:solidFill>
              </a:rPr>
              <a:t>Types of   Histories</a:t>
            </a:r>
            <a:endParaRPr lang="en-US" sz="4400" dirty="0">
              <a:solidFill>
                <a:schemeClr val="bg1"/>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endParaRPr lang="en-US" sz="2000" b="1" dirty="0">
              <a:solidFill>
                <a:schemeClr val="tx1"/>
              </a:solidFill>
              <a:latin typeface="Times New Roman" panose="02020603050405020304" pitchFamily="18" charset="0"/>
            </a:endParaRPr>
          </a:p>
          <a:p>
            <a:pPr marL="0" indent="0">
              <a:spcBef>
                <a:spcPts val="0"/>
              </a:spcBef>
              <a:spcAft>
                <a:spcPts val="1200"/>
              </a:spcAft>
              <a:buNone/>
            </a:pPr>
            <a:r>
              <a:rPr lang="en-US" sz="2000" dirty="0">
                <a:solidFill>
                  <a:schemeClr val="tx1"/>
                </a:solidFill>
                <a:latin typeface="Lato" panose="020F0502020204030203" pitchFamily="34" charset="0"/>
              </a:rPr>
              <a:t>Two types of histories are used in dynamic  branch prediction[8]:</a:t>
            </a:r>
          </a:p>
          <a:p>
            <a:pPr marL="0" indent="0">
              <a:spcBef>
                <a:spcPts val="0"/>
              </a:spcBef>
              <a:spcAft>
                <a:spcPts val="1200"/>
              </a:spcAft>
              <a:buNone/>
            </a:pPr>
            <a:endParaRPr lang="en-US" sz="2000" dirty="0">
              <a:solidFill>
                <a:schemeClr val="tx1"/>
              </a:solidFill>
            </a:endParaRPr>
          </a:p>
          <a:p>
            <a:pPr>
              <a:spcBef>
                <a:spcPts val="0"/>
              </a:spcBef>
              <a:spcAft>
                <a:spcPts val="1200"/>
              </a:spcAft>
              <a:buFont typeface="Wingdings" pitchFamily="2" charset="2"/>
              <a:buChar char="v"/>
            </a:pPr>
            <a:r>
              <a:rPr lang="en-US" sz="2000" dirty="0">
                <a:solidFill>
                  <a:schemeClr val="tx1"/>
                </a:solidFill>
                <a:latin typeface="Lato" panose="020F0502020204030203" pitchFamily="34" charset="0"/>
              </a:rPr>
              <a:t>Global branch prediction-</a:t>
            </a:r>
            <a:endParaRPr lang="en-US" sz="2000" dirty="0">
              <a:solidFill>
                <a:schemeClr val="tx1"/>
              </a:solidFill>
            </a:endParaRPr>
          </a:p>
          <a:p>
            <a:pPr marL="0" indent="0">
              <a:spcBef>
                <a:spcPts val="0"/>
              </a:spcBef>
              <a:spcAft>
                <a:spcPts val="1200"/>
              </a:spcAft>
              <a:buNone/>
            </a:pPr>
            <a:r>
              <a:rPr lang="en-US" sz="2000" dirty="0">
                <a:solidFill>
                  <a:schemeClr val="tx1"/>
                </a:solidFill>
                <a:latin typeface="Lato" panose="020F0502020204030203" pitchFamily="34" charset="0"/>
              </a:rPr>
              <a:t>      It includes the outcomes of all previous  branches.</a:t>
            </a:r>
            <a:endParaRPr lang="en-US" sz="2000" dirty="0">
              <a:solidFill>
                <a:schemeClr val="tx1"/>
              </a:solidFill>
            </a:endParaRPr>
          </a:p>
          <a:p>
            <a:pPr>
              <a:spcBef>
                <a:spcPts val="0"/>
              </a:spcBef>
              <a:spcAft>
                <a:spcPts val="1200"/>
              </a:spcAft>
              <a:buFont typeface="Wingdings" pitchFamily="2" charset="2"/>
              <a:buChar char="v"/>
            </a:pPr>
            <a:r>
              <a:rPr lang="en-US" sz="2000" dirty="0">
                <a:solidFill>
                  <a:schemeClr val="tx1"/>
                </a:solidFill>
                <a:latin typeface="Lato" panose="020F0502020204030203" pitchFamily="34" charset="0"/>
              </a:rPr>
              <a:t>Local branch prediction-</a:t>
            </a:r>
            <a:endParaRPr lang="en-US" sz="2000" dirty="0">
              <a:solidFill>
                <a:schemeClr val="tx1"/>
              </a:solidFill>
            </a:endParaRPr>
          </a:p>
          <a:p>
            <a:pPr marL="0" indent="0">
              <a:spcBef>
                <a:spcPts val="0"/>
              </a:spcBef>
              <a:spcAft>
                <a:spcPts val="1200"/>
              </a:spcAft>
              <a:buNone/>
            </a:pPr>
            <a:r>
              <a:rPr lang="en-US" sz="2000" dirty="0">
                <a:solidFill>
                  <a:schemeClr val="tx1"/>
                </a:solidFill>
                <a:latin typeface="Lato" panose="020F0502020204030203" pitchFamily="34" charset="0"/>
              </a:rPr>
              <a:t>        It contains previous branch outcomes for the  same branch.</a:t>
            </a: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spTree>
    <p:extLst>
      <p:ext uri="{BB962C8B-B14F-4D97-AF65-F5344CB8AC3E}">
        <p14:creationId xmlns:p14="http://schemas.microsoft.com/office/powerpoint/2010/main" val="3007470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6F6E7-C99E-2040-BB25-14E8FD9E7036}"/>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4FD4CD7-0DD2-B347-80D8-856377EEDA1D}"/>
              </a:ext>
            </a:extLst>
          </p:cNvPr>
          <p:cNvSpPr/>
          <p:nvPr/>
        </p:nvSpPr>
        <p:spPr>
          <a:xfrm>
            <a:off x="3048000" y="3105835"/>
            <a:ext cx="6096000" cy="923330"/>
          </a:xfrm>
          <a:prstGeom prst="rect">
            <a:avLst/>
          </a:prstGeom>
        </p:spPr>
        <p:txBody>
          <a:bodyPr>
            <a:spAutoFit/>
          </a:bodyPr>
          <a:lstStyle/>
          <a:p>
            <a:pPr algn="just"/>
            <a:r>
              <a:rPr lang="en-US" dirty="0">
                <a:latin typeface="Times" pitchFamily="2" charset="0"/>
              </a:rPr>
              <a:t>Local history-based predictor is more popularly used in several processors than the global history-based predictor.</a:t>
            </a:r>
          </a:p>
          <a:p>
            <a:pPr algn="just"/>
            <a:r>
              <a:rPr lang="en-US" dirty="0">
                <a:latin typeface="Times" pitchFamily="2" charset="0"/>
              </a:rPr>
              <a:t>These history-based predictors are more resource-intensive</a:t>
            </a:r>
          </a:p>
        </p:txBody>
      </p:sp>
    </p:spTree>
    <p:extLst>
      <p:ext uri="{BB962C8B-B14F-4D97-AF65-F5344CB8AC3E}">
        <p14:creationId xmlns:p14="http://schemas.microsoft.com/office/powerpoint/2010/main" val="256916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Overview</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rtl="0">
              <a:spcBef>
                <a:spcPts val="900"/>
              </a:spcBef>
              <a:spcAft>
                <a:spcPts val="900"/>
              </a:spcAft>
            </a:pPr>
            <a:r>
              <a:rPr lang="en-US" sz="2400" b="0" i="0" u="none" strike="noStrike" dirty="0">
                <a:effectLst/>
                <a:latin typeface="Times New Roman" panose="02020603050405020304" pitchFamily="18" charset="0"/>
              </a:rPr>
              <a:t>The objective of our research presentation is to understand the various branch prediction policies and comparison of their performance in terms of storage budgets. Initially, we advocate the necessity and importance of branch prediction policies. Later, we elucidate various types of branch prediction policies with their advantages and disadvantages. We conclude by describing the metrics that we use for the comparison of these branch prediction policies and their performance.</a:t>
            </a:r>
            <a:endParaRPr lang="en-US" sz="2400" b="0" dirty="0">
              <a:effectLst/>
            </a:endParaRPr>
          </a:p>
          <a:p>
            <a:pPr algn="just"/>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5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IN" sz="3600" dirty="0">
                <a:solidFill>
                  <a:schemeClr val="bg1"/>
                </a:solidFill>
              </a:rPr>
              <a:t>Two Level Adaptive Branch Prediction</a:t>
            </a:r>
            <a:endParaRPr lang="en-US" sz="3600" dirty="0">
              <a:solidFill>
                <a:schemeClr val="bg1"/>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7" name="Content Placeholder 2">
            <a:extLst>
              <a:ext uri="{FF2B5EF4-FFF2-40B4-BE49-F238E27FC236}">
                <a16:creationId xmlns:a16="http://schemas.microsoft.com/office/drawing/2014/main" id="{B511ACC3-2292-E24E-9714-DA67DE915CB8}"/>
              </a:ext>
            </a:extLst>
          </p:cNvPr>
          <p:cNvGraphicFramePr>
            <a:graphicFrameLocks/>
          </p:cNvGraphicFramePr>
          <p:nvPr>
            <p:extLst>
              <p:ext uri="{D42A27DB-BD31-4B8C-83A1-F6EECF244321}">
                <p14:modId xmlns:p14="http://schemas.microsoft.com/office/powerpoint/2010/main" val="1852295957"/>
              </p:ext>
            </p:extLst>
          </p:nvPr>
        </p:nvGraphicFramePr>
        <p:xfrm>
          <a:off x="5301205" y="593816"/>
          <a:ext cx="5868366" cy="512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001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600" dirty="0">
                <a:solidFill>
                  <a:srgbClr val="FFFFFF"/>
                </a:solidFill>
              </a:rPr>
              <a:t>Structure of two-level adaptive branch prediction</a:t>
            </a:r>
            <a:endParaRPr lang="en-US" sz="3600" dirty="0">
              <a:solidFill>
                <a:schemeClr val="bg1"/>
              </a:solidFill>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pic>
        <p:nvPicPr>
          <p:cNvPr id="9" name="Content Placeholder 4">
            <a:extLst>
              <a:ext uri="{FF2B5EF4-FFF2-40B4-BE49-F238E27FC236}">
                <a16:creationId xmlns:a16="http://schemas.microsoft.com/office/drawing/2014/main" id="{9B5590A7-1BB4-884E-B7FA-EABC745E3A22}"/>
              </a:ext>
            </a:extLst>
          </p:cNvPr>
          <p:cNvPicPr>
            <a:picLocks noChangeAspect="1"/>
          </p:cNvPicPr>
          <p:nvPr/>
        </p:nvPicPr>
        <p:blipFill>
          <a:blip r:embed="rId2"/>
          <a:stretch>
            <a:fillRect/>
          </a:stretch>
        </p:blipFill>
        <p:spPr>
          <a:xfrm>
            <a:off x="4777316" y="1258011"/>
            <a:ext cx="6780700" cy="4339648"/>
          </a:xfrm>
          <a:prstGeom prst="rect">
            <a:avLst/>
          </a:prstGeom>
        </p:spPr>
      </p:pic>
      <p:sp>
        <p:nvSpPr>
          <p:cNvPr id="4" name="TextBox 3">
            <a:extLst>
              <a:ext uri="{FF2B5EF4-FFF2-40B4-BE49-F238E27FC236}">
                <a16:creationId xmlns:a16="http://schemas.microsoft.com/office/drawing/2014/main" id="{342F171F-828B-421E-B29A-21244D14F278}"/>
              </a:ext>
            </a:extLst>
          </p:cNvPr>
          <p:cNvSpPr txBox="1"/>
          <p:nvPr/>
        </p:nvSpPr>
        <p:spPr>
          <a:xfrm flipH="1">
            <a:off x="6882493" y="5732496"/>
            <a:ext cx="4049486" cy="646331"/>
          </a:xfrm>
          <a:prstGeom prst="rect">
            <a:avLst/>
          </a:prstGeom>
          <a:noFill/>
        </p:spPr>
        <p:txBody>
          <a:bodyPr wrap="square" rtlCol="0">
            <a:spAutoFit/>
          </a:bodyPr>
          <a:lstStyle/>
          <a:p>
            <a:r>
              <a:rPr lang="en-US" dirty="0"/>
              <a:t>Figure – Two level adaptive branch prediction[7]</a:t>
            </a:r>
          </a:p>
        </p:txBody>
      </p:sp>
    </p:spTree>
    <p:extLst>
      <p:ext uri="{BB962C8B-B14F-4D97-AF65-F5344CB8AC3E}">
        <p14:creationId xmlns:p14="http://schemas.microsoft.com/office/powerpoint/2010/main" val="185721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600" b="1" dirty="0">
                <a:solidFill>
                  <a:srgbClr val="FFFFFF"/>
                </a:solidFill>
                <a:latin typeface="Times" pitchFamily="2" charset="0"/>
              </a:rPr>
              <a:t>Comparison of  two-level adaptive schemes using history registers of the same length</a:t>
            </a:r>
            <a:endParaRPr lang="en-US" sz="36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11" name="Content Placeholder 2">
            <a:extLst>
              <a:ext uri="{FF2B5EF4-FFF2-40B4-BE49-F238E27FC236}">
                <a16:creationId xmlns:a16="http://schemas.microsoft.com/office/drawing/2014/main" id="{6C26AC8D-25AD-4F46-8B0D-884A5D1589A9}"/>
              </a:ext>
            </a:extLst>
          </p:cNvPr>
          <p:cNvGraphicFramePr>
            <a:graphicFrameLocks/>
          </p:cNvGraphicFramePr>
          <p:nvPr>
            <p:extLst>
              <p:ext uri="{D42A27DB-BD31-4B8C-83A1-F6EECF244321}">
                <p14:modId xmlns:p14="http://schemas.microsoft.com/office/powerpoint/2010/main" val="2767626266"/>
              </p:ext>
            </p:extLst>
          </p:nvPr>
        </p:nvGraphicFramePr>
        <p:xfrm>
          <a:off x="5995686" y="879676"/>
          <a:ext cx="5703945" cy="5098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315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200" b="1" dirty="0">
                <a:solidFill>
                  <a:srgbClr val="FFFFFF"/>
                </a:solidFill>
                <a:latin typeface="Times" pitchFamily="2" charset="0"/>
              </a:rPr>
              <a:t>Comparison of  two-level adaptive schemes using history registers of same length</a:t>
            </a:r>
            <a:endParaRPr lang="en-US" sz="32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pic>
        <p:nvPicPr>
          <p:cNvPr id="9" name="Content Placeholder 6">
            <a:extLst>
              <a:ext uri="{FF2B5EF4-FFF2-40B4-BE49-F238E27FC236}">
                <a16:creationId xmlns:a16="http://schemas.microsoft.com/office/drawing/2014/main" id="{32007E01-72DD-B448-8DFC-048B0CE7027F}"/>
              </a:ext>
            </a:extLst>
          </p:cNvPr>
          <p:cNvPicPr>
            <a:picLocks noChangeAspect="1"/>
          </p:cNvPicPr>
          <p:nvPr/>
        </p:nvPicPr>
        <p:blipFill>
          <a:blip r:embed="rId2"/>
          <a:stretch>
            <a:fillRect/>
          </a:stretch>
        </p:blipFill>
        <p:spPr>
          <a:xfrm>
            <a:off x="5002717" y="879674"/>
            <a:ext cx="6858585" cy="4835313"/>
          </a:xfrm>
          <a:prstGeom prst="rect">
            <a:avLst/>
          </a:prstGeom>
        </p:spPr>
      </p:pic>
      <p:sp>
        <p:nvSpPr>
          <p:cNvPr id="4" name="TextBox 3">
            <a:extLst>
              <a:ext uri="{FF2B5EF4-FFF2-40B4-BE49-F238E27FC236}">
                <a16:creationId xmlns:a16="http://schemas.microsoft.com/office/drawing/2014/main" id="{228595D7-A73B-4456-AC74-B7A9BD34F72C}"/>
              </a:ext>
            </a:extLst>
          </p:cNvPr>
          <p:cNvSpPr txBox="1"/>
          <p:nvPr/>
        </p:nvSpPr>
        <p:spPr>
          <a:xfrm flipH="1">
            <a:off x="6764926" y="5978324"/>
            <a:ext cx="3126106" cy="369332"/>
          </a:xfrm>
          <a:prstGeom prst="rect">
            <a:avLst/>
          </a:prstGeom>
          <a:noFill/>
        </p:spPr>
        <p:txBody>
          <a:bodyPr wrap="square" rtlCol="0">
            <a:spAutoFit/>
          </a:bodyPr>
          <a:lstStyle/>
          <a:p>
            <a:r>
              <a:rPr lang="en-US" dirty="0"/>
              <a:t>Figure – From Reference[7]</a:t>
            </a:r>
          </a:p>
        </p:txBody>
      </p:sp>
    </p:spTree>
    <p:extLst>
      <p:ext uri="{BB962C8B-B14F-4D97-AF65-F5344CB8AC3E}">
        <p14:creationId xmlns:p14="http://schemas.microsoft.com/office/powerpoint/2010/main" val="3549350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200" dirty="0">
                <a:solidFill>
                  <a:srgbClr val="FFFFFF"/>
                </a:solidFill>
                <a:latin typeface="Times" pitchFamily="2" charset="0"/>
              </a:rPr>
              <a:t>Implementation of Two-Level Adaptive Branch Prediction</a:t>
            </a:r>
            <a:endParaRPr lang="en-US" sz="32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sp>
        <p:nvSpPr>
          <p:cNvPr id="4" name="Rectangle 3">
            <a:extLst>
              <a:ext uri="{FF2B5EF4-FFF2-40B4-BE49-F238E27FC236}">
                <a16:creationId xmlns:a16="http://schemas.microsoft.com/office/drawing/2014/main" id="{0BABD61E-E3E8-814E-8239-32DEC5C2109F}"/>
              </a:ext>
            </a:extLst>
          </p:cNvPr>
          <p:cNvSpPr/>
          <p:nvPr/>
        </p:nvSpPr>
        <p:spPr>
          <a:xfrm>
            <a:off x="5369462" y="1351508"/>
            <a:ext cx="6096000" cy="4154984"/>
          </a:xfrm>
          <a:prstGeom prst="rect">
            <a:avLst/>
          </a:prstGeom>
        </p:spPr>
        <p:txBody>
          <a:bodyPr>
            <a:spAutoFit/>
          </a:bodyPr>
          <a:lstStyle/>
          <a:p>
            <a:pPr indent="-228600">
              <a:buFont typeface="Arial" panose="020B0604020202020204" pitchFamily="34" charset="0"/>
              <a:buChar char="•"/>
            </a:pPr>
            <a:r>
              <a:rPr lang="en-US" sz="2400" dirty="0">
                <a:latin typeface="Times" pitchFamily="2" charset="0"/>
              </a:rPr>
              <a:t>Two-Level Adaptive Branch Prediction Using a Global History Register and a Global Pattern History Table (</a:t>
            </a:r>
            <a:r>
              <a:rPr lang="en-US" sz="2400" dirty="0" err="1">
                <a:latin typeface="Times" pitchFamily="2" charset="0"/>
              </a:rPr>
              <a:t>GAg</a:t>
            </a:r>
            <a:r>
              <a:rPr lang="en-US" sz="2400" dirty="0">
                <a:latin typeface="Times" pitchFamily="2" charset="0"/>
              </a:rPr>
              <a:t>)</a:t>
            </a:r>
          </a:p>
          <a:p>
            <a:pPr indent="-228600">
              <a:buFont typeface="Arial" panose="020B0604020202020204" pitchFamily="34" charset="0"/>
              <a:buChar char="•"/>
            </a:pPr>
            <a:endParaRPr lang="en-US" sz="2400" dirty="0">
              <a:latin typeface="Times" pitchFamily="2" charset="0"/>
            </a:endParaRPr>
          </a:p>
          <a:p>
            <a:pPr indent="-228600">
              <a:buFont typeface="Arial" panose="020B0604020202020204" pitchFamily="34" charset="0"/>
              <a:buChar char="•"/>
            </a:pPr>
            <a:r>
              <a:rPr lang="en-US" sz="2400" dirty="0">
                <a:latin typeface="Times" pitchFamily="2" charset="0"/>
              </a:rPr>
              <a:t>Two-Level Adaptive Branch Prediction Using a Per-address Branch History Table and a Global Pattern History Table (</a:t>
            </a:r>
            <a:r>
              <a:rPr lang="en-US" sz="2400" dirty="0" err="1">
                <a:latin typeface="Times" pitchFamily="2" charset="0"/>
              </a:rPr>
              <a:t>PAg</a:t>
            </a:r>
            <a:r>
              <a:rPr lang="en-US" sz="2400" dirty="0">
                <a:latin typeface="Times" pitchFamily="2" charset="0"/>
              </a:rPr>
              <a:t>)</a:t>
            </a:r>
          </a:p>
          <a:p>
            <a:pPr indent="-228600">
              <a:buFont typeface="Arial" panose="020B0604020202020204" pitchFamily="34" charset="0"/>
              <a:buChar char="•"/>
            </a:pPr>
            <a:endParaRPr lang="en-US" sz="2400" dirty="0">
              <a:latin typeface="Times" pitchFamily="2" charset="0"/>
            </a:endParaRPr>
          </a:p>
          <a:p>
            <a:pPr indent="-228600">
              <a:buFont typeface="Arial" panose="020B0604020202020204" pitchFamily="34" charset="0"/>
              <a:buChar char="•"/>
            </a:pPr>
            <a:r>
              <a:rPr lang="en-US" sz="2400" dirty="0">
                <a:latin typeface="Times" pitchFamily="2" charset="0"/>
              </a:rPr>
              <a:t>Two-Level Adaptive Branch Prediction Using Per-address Branch History Table and Per address Pattern History Tables (</a:t>
            </a:r>
            <a:r>
              <a:rPr lang="en-US" sz="2400" dirty="0" err="1">
                <a:latin typeface="Times" pitchFamily="2" charset="0"/>
              </a:rPr>
              <a:t>PAp</a:t>
            </a:r>
            <a:r>
              <a:rPr lang="en-US" sz="2400" dirty="0">
                <a:latin typeface="Times" pitchFamily="2" charset="0"/>
              </a:rPr>
              <a:t>)</a:t>
            </a:r>
          </a:p>
        </p:txBody>
      </p:sp>
    </p:spTree>
    <p:extLst>
      <p:ext uri="{BB962C8B-B14F-4D97-AF65-F5344CB8AC3E}">
        <p14:creationId xmlns:p14="http://schemas.microsoft.com/office/powerpoint/2010/main" val="285462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200" dirty="0">
                <a:solidFill>
                  <a:srgbClr val="FFFFFF"/>
                </a:solidFill>
                <a:latin typeface="Times" pitchFamily="2" charset="0"/>
              </a:rPr>
              <a:t>Global view of three variations of Two-Level </a:t>
            </a:r>
            <a:r>
              <a:rPr lang="en-US" sz="3200" dirty="0" err="1">
                <a:solidFill>
                  <a:srgbClr val="FFFFFF"/>
                </a:solidFill>
                <a:latin typeface="Times" pitchFamily="2" charset="0"/>
              </a:rPr>
              <a:t>Adaive</a:t>
            </a:r>
            <a:r>
              <a:rPr lang="en-US" sz="3200" dirty="0">
                <a:solidFill>
                  <a:srgbClr val="FFFFFF"/>
                </a:solidFill>
                <a:latin typeface="Times" pitchFamily="2" charset="0"/>
              </a:rPr>
              <a:t> Branch Prediction</a:t>
            </a:r>
            <a:endParaRPr lang="en-US" sz="32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pic>
        <p:nvPicPr>
          <p:cNvPr id="9" name="Content Placeholder 4" descr="Diagram, engineering drawing&#10;&#10;Description automatically generated">
            <a:extLst>
              <a:ext uri="{FF2B5EF4-FFF2-40B4-BE49-F238E27FC236}">
                <a16:creationId xmlns:a16="http://schemas.microsoft.com/office/drawing/2014/main" id="{DDC14203-A106-9B48-A391-0C9C003532A9}"/>
              </a:ext>
            </a:extLst>
          </p:cNvPr>
          <p:cNvPicPr>
            <a:picLocks noChangeAspect="1"/>
          </p:cNvPicPr>
          <p:nvPr/>
        </p:nvPicPr>
        <p:blipFill rotWithShape="1">
          <a:blip r:embed="rId2"/>
          <a:srcRect b="13243"/>
          <a:stretch/>
        </p:blipFill>
        <p:spPr>
          <a:xfrm>
            <a:off x="4879818" y="575874"/>
            <a:ext cx="7030961" cy="5139113"/>
          </a:xfrm>
          <a:prstGeom prst="rect">
            <a:avLst/>
          </a:prstGeom>
        </p:spPr>
      </p:pic>
    </p:spTree>
    <p:extLst>
      <p:ext uri="{BB962C8B-B14F-4D97-AF65-F5344CB8AC3E}">
        <p14:creationId xmlns:p14="http://schemas.microsoft.com/office/powerpoint/2010/main" val="2377823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200" b="1" dirty="0">
                <a:solidFill>
                  <a:srgbClr val="FFFFFF"/>
                </a:solidFill>
                <a:latin typeface="Times" pitchFamily="2" charset="0"/>
              </a:rPr>
              <a:t>Hardware cost efficiency of  three variations</a:t>
            </a:r>
            <a:endParaRPr lang="en-US" sz="32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11" name="Content Placeholder 2">
            <a:extLst>
              <a:ext uri="{FF2B5EF4-FFF2-40B4-BE49-F238E27FC236}">
                <a16:creationId xmlns:a16="http://schemas.microsoft.com/office/drawing/2014/main" id="{D0EF5975-A9C4-B84A-91A0-27C4701F52A4}"/>
              </a:ext>
            </a:extLst>
          </p:cNvPr>
          <p:cNvGraphicFramePr>
            <a:graphicFrameLocks/>
          </p:cNvGraphicFramePr>
          <p:nvPr>
            <p:extLst>
              <p:ext uri="{D42A27DB-BD31-4B8C-83A1-F6EECF244321}">
                <p14:modId xmlns:p14="http://schemas.microsoft.com/office/powerpoint/2010/main" val="3846906477"/>
              </p:ext>
            </p:extLst>
          </p:nvPr>
        </p:nvGraphicFramePr>
        <p:xfrm>
          <a:off x="4905052" y="750440"/>
          <a:ext cx="6666833" cy="5635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054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spcBef>
                <a:spcPts val="500"/>
              </a:spcBef>
              <a:spcAft>
                <a:spcPts val="500"/>
              </a:spcAft>
            </a:pPr>
            <a:r>
              <a:rPr lang="en-US" sz="3200" dirty="0">
                <a:solidFill>
                  <a:schemeClr val="bg1"/>
                </a:solidFill>
                <a:latin typeface="Times" pitchFamily="2" charset="0"/>
              </a:rPr>
              <a:t>97% prediction accuracy for two level adaptive scheme</a:t>
            </a:r>
            <a:br>
              <a:rPr lang="en-US" sz="3200" dirty="0"/>
            </a:br>
            <a:endParaRPr lang="en-US" sz="32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pic>
        <p:nvPicPr>
          <p:cNvPr id="9" name="Picture 8">
            <a:extLst>
              <a:ext uri="{FF2B5EF4-FFF2-40B4-BE49-F238E27FC236}">
                <a16:creationId xmlns:a16="http://schemas.microsoft.com/office/drawing/2014/main" id="{7752368D-6F60-2647-B1BF-FB56BF2E2391}"/>
              </a:ext>
            </a:extLst>
          </p:cNvPr>
          <p:cNvPicPr>
            <a:picLocks noChangeAspect="1"/>
          </p:cNvPicPr>
          <p:nvPr/>
        </p:nvPicPr>
        <p:blipFill>
          <a:blip r:embed="rId2"/>
          <a:stretch>
            <a:fillRect/>
          </a:stretch>
        </p:blipFill>
        <p:spPr>
          <a:xfrm>
            <a:off x="5123687" y="557783"/>
            <a:ext cx="6584098" cy="5739187"/>
          </a:xfrm>
          <a:prstGeom prst="rect">
            <a:avLst/>
          </a:prstGeom>
        </p:spPr>
      </p:pic>
    </p:spTree>
    <p:extLst>
      <p:ext uri="{BB962C8B-B14F-4D97-AF65-F5344CB8AC3E}">
        <p14:creationId xmlns:p14="http://schemas.microsoft.com/office/powerpoint/2010/main" val="3583861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lgn="ctr">
              <a:spcBef>
                <a:spcPts val="500"/>
              </a:spcBef>
              <a:spcAft>
                <a:spcPts val="500"/>
              </a:spcAft>
            </a:pPr>
            <a:r>
              <a:rPr lang="en-IN" sz="4400" dirty="0" err="1">
                <a:solidFill>
                  <a:schemeClr val="bg1"/>
                </a:solidFill>
                <a:latin typeface="Times" pitchFamily="2" charset="0"/>
              </a:rPr>
              <a:t>PAp</a:t>
            </a:r>
            <a:endParaRPr lang="en-US" sz="44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11" name="Content Placeholder 2">
            <a:extLst>
              <a:ext uri="{FF2B5EF4-FFF2-40B4-BE49-F238E27FC236}">
                <a16:creationId xmlns:a16="http://schemas.microsoft.com/office/drawing/2014/main" id="{C17FDEFC-DA57-9E4E-87CD-CADA9E4AD2C7}"/>
              </a:ext>
            </a:extLst>
          </p:cNvPr>
          <p:cNvGraphicFramePr>
            <a:graphicFrameLocks/>
          </p:cNvGraphicFramePr>
          <p:nvPr>
            <p:extLst>
              <p:ext uri="{D42A27DB-BD31-4B8C-83A1-F6EECF244321}">
                <p14:modId xmlns:p14="http://schemas.microsoft.com/office/powerpoint/2010/main" val="2825336109"/>
              </p:ext>
            </p:extLst>
          </p:nvPr>
        </p:nvGraphicFramePr>
        <p:xfrm>
          <a:off x="5711252" y="605896"/>
          <a:ext cx="5861155" cy="598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072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lgn="ctr">
              <a:spcBef>
                <a:spcPts val="500"/>
              </a:spcBef>
              <a:spcAft>
                <a:spcPts val="500"/>
              </a:spcAft>
            </a:pPr>
            <a:r>
              <a:rPr lang="en-IN" sz="4400" dirty="0">
                <a:solidFill>
                  <a:schemeClr val="bg1"/>
                </a:solidFill>
                <a:latin typeface="Times" pitchFamily="2" charset="0"/>
              </a:rPr>
              <a:t>Pap Branch Predictor</a:t>
            </a:r>
            <a:endParaRPr lang="en-US" sz="44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pic>
        <p:nvPicPr>
          <p:cNvPr id="9" name="Content Placeholder 4">
            <a:extLst>
              <a:ext uri="{FF2B5EF4-FFF2-40B4-BE49-F238E27FC236}">
                <a16:creationId xmlns:a16="http://schemas.microsoft.com/office/drawing/2014/main" id="{768D8997-489D-3040-9C7F-CEFA6765F3F0}"/>
              </a:ext>
            </a:extLst>
          </p:cNvPr>
          <p:cNvPicPr>
            <a:picLocks noChangeAspect="1"/>
          </p:cNvPicPr>
          <p:nvPr/>
        </p:nvPicPr>
        <p:blipFill>
          <a:blip r:embed="rId2"/>
          <a:stretch>
            <a:fillRect/>
          </a:stretch>
        </p:blipFill>
        <p:spPr>
          <a:xfrm>
            <a:off x="5200477" y="1430181"/>
            <a:ext cx="6696914" cy="4430973"/>
          </a:xfrm>
          <a:prstGeom prst="rect">
            <a:avLst/>
          </a:prstGeom>
        </p:spPr>
      </p:pic>
      <p:sp>
        <p:nvSpPr>
          <p:cNvPr id="4" name="TextBox 3">
            <a:extLst>
              <a:ext uri="{FF2B5EF4-FFF2-40B4-BE49-F238E27FC236}">
                <a16:creationId xmlns:a16="http://schemas.microsoft.com/office/drawing/2014/main" id="{7E5FDAF3-7182-4625-84BA-1886027618EF}"/>
              </a:ext>
            </a:extLst>
          </p:cNvPr>
          <p:cNvSpPr txBox="1"/>
          <p:nvPr/>
        </p:nvSpPr>
        <p:spPr>
          <a:xfrm>
            <a:off x="7907282" y="5825156"/>
            <a:ext cx="2332862" cy="646331"/>
          </a:xfrm>
          <a:prstGeom prst="rect">
            <a:avLst/>
          </a:prstGeom>
          <a:noFill/>
        </p:spPr>
        <p:txBody>
          <a:bodyPr wrap="square" rtlCol="0">
            <a:spAutoFit/>
          </a:bodyPr>
          <a:lstStyle/>
          <a:p>
            <a:r>
              <a:rPr lang="en-US" dirty="0"/>
              <a:t>Figure – From Reference[1]</a:t>
            </a:r>
          </a:p>
        </p:txBody>
      </p:sp>
    </p:spTree>
    <p:extLst>
      <p:ext uri="{BB962C8B-B14F-4D97-AF65-F5344CB8AC3E}">
        <p14:creationId xmlns:p14="http://schemas.microsoft.com/office/powerpoint/2010/main" val="32968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Background</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1098274"/>
            <a:ext cx="5923721" cy="5461552"/>
          </a:xfrm>
        </p:spPr>
        <p:txBody>
          <a:bodyPr anchor="ctr">
            <a:normAutofit/>
          </a:bodyPr>
          <a:lstStyle/>
          <a:p>
            <a:pPr marL="0" indent="0" algn="just" rtl="0">
              <a:spcBef>
                <a:spcPts val="900"/>
              </a:spcBef>
              <a:spcAft>
                <a:spcPts val="900"/>
              </a:spcAft>
              <a:buNone/>
            </a:pPr>
            <a:endParaRPr lang="en-US" sz="2400" dirty="0">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r>
              <a:rPr lang="en-US" sz="2400" dirty="0">
                <a:latin typeface="Times New Roman" panose="02020603050405020304" pitchFamily="18" charset="0"/>
                <a:cs typeface="Times New Roman" panose="02020603050405020304" pitchFamily="18" charset="0"/>
              </a:rPr>
              <a:t>Instruction pipelining is required in computers in order to implement complex instructions. Branch instruction is used to implement the control flow in program loops. A condition where the program instruction executes if the previous instruction evaluates is called Control dependency. Control hazard might rise from control dependency. Branch Prediction is a way of handling control dependencies.</a:t>
            </a:r>
          </a:p>
          <a:p>
            <a:pPr marL="0" indent="0" algn="just" rtl="0">
              <a:spcBef>
                <a:spcPts val="900"/>
              </a:spcBef>
              <a:spcAft>
                <a:spcPts val="900"/>
              </a:spcAft>
              <a:buNone/>
            </a:pPr>
            <a:endParaRPr lang="en-US" sz="2400" dirty="0">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endParaRPr lang="en-US" sz="2400" dirty="0">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endParaRPr lang="en-US" sz="2400" dirty="0">
              <a:latin typeface="Times New Roman" panose="02020603050405020304" pitchFamily="18" charset="0"/>
              <a:cs typeface="Times New Roman" panose="02020603050405020304" pitchFamily="18" charset="0"/>
            </a:endParaRPr>
          </a:p>
          <a:p>
            <a:pPr marL="0" indent="0" algn="just" rtl="0">
              <a:spcBef>
                <a:spcPts val="900"/>
              </a:spcBef>
              <a:spcAft>
                <a:spcPts val="900"/>
              </a:spcAf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101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lgn="ctr">
              <a:spcBef>
                <a:spcPts val="500"/>
              </a:spcBef>
              <a:spcAft>
                <a:spcPts val="500"/>
              </a:spcAft>
            </a:pPr>
            <a:r>
              <a:rPr lang="en-IN" sz="4400" dirty="0" err="1">
                <a:solidFill>
                  <a:schemeClr val="bg1"/>
                </a:solidFill>
                <a:latin typeface="Times" pitchFamily="2" charset="0"/>
              </a:rPr>
              <a:t>PAp</a:t>
            </a:r>
            <a:r>
              <a:rPr lang="en-IN" sz="4400" dirty="0">
                <a:solidFill>
                  <a:schemeClr val="bg1"/>
                </a:solidFill>
                <a:latin typeface="Times" pitchFamily="2" charset="0"/>
              </a:rPr>
              <a:t> (continued..)</a:t>
            </a:r>
            <a:endParaRPr lang="en-US" sz="44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11" name="Content Placeholder 2">
            <a:extLst>
              <a:ext uri="{FF2B5EF4-FFF2-40B4-BE49-F238E27FC236}">
                <a16:creationId xmlns:a16="http://schemas.microsoft.com/office/drawing/2014/main" id="{D999B8A2-D0D2-6648-A9B1-7D52D0F57EA2}"/>
              </a:ext>
            </a:extLst>
          </p:cNvPr>
          <p:cNvGraphicFramePr>
            <a:graphicFrameLocks/>
          </p:cNvGraphicFramePr>
          <p:nvPr>
            <p:extLst>
              <p:ext uri="{D42A27DB-BD31-4B8C-83A1-F6EECF244321}">
                <p14:modId xmlns:p14="http://schemas.microsoft.com/office/powerpoint/2010/main" val="601946615"/>
              </p:ext>
            </p:extLst>
          </p:nvPr>
        </p:nvGraphicFramePr>
        <p:xfrm>
          <a:off x="5741233" y="749808"/>
          <a:ext cx="5853359"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191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289367" y="605896"/>
            <a:ext cx="4226666" cy="5646208"/>
          </a:xfrm>
        </p:spPr>
        <p:txBody>
          <a:bodyPr anchor="ctr">
            <a:normAutofit/>
          </a:bodyPr>
          <a:lstStyle/>
          <a:p>
            <a:pPr algn="ctr">
              <a:spcBef>
                <a:spcPts val="500"/>
              </a:spcBef>
              <a:spcAft>
                <a:spcPts val="500"/>
              </a:spcAft>
            </a:pPr>
            <a:r>
              <a:rPr lang="en-US" sz="4400" b="1" dirty="0">
                <a:solidFill>
                  <a:schemeClr val="bg1"/>
                </a:solidFill>
                <a:latin typeface="Times" pitchFamily="2" charset="0"/>
              </a:rPr>
              <a:t>Observations</a:t>
            </a:r>
            <a:endParaRPr lang="en-US" sz="4400" dirty="0">
              <a:solidFill>
                <a:schemeClr val="bg1"/>
              </a:solidFill>
              <a:latin typeface="Times" pitchFamily="2" charset="0"/>
            </a:endParaRP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02717" y="879676"/>
            <a:ext cx="6696914" cy="4835312"/>
          </a:xfrm>
        </p:spPr>
        <p:txBody>
          <a:bodyPr>
            <a:noAutofit/>
          </a:bodyPr>
          <a:lstStyle/>
          <a:p>
            <a:pPr marL="0" indent="0" algn="just">
              <a:spcBef>
                <a:spcPts val="500"/>
              </a:spcBef>
              <a:spcAft>
                <a:spcPts val="0"/>
              </a:spcAft>
              <a:buNone/>
            </a:pPr>
            <a:endParaRPr lang="en-US" sz="2000" dirty="0">
              <a:solidFill>
                <a:schemeClr val="tx1"/>
              </a:solidFill>
            </a:endParaRPr>
          </a:p>
          <a:p>
            <a:pPr algn="just" rtl="0">
              <a:spcBef>
                <a:spcPts val="500"/>
              </a:spcBef>
              <a:spcAft>
                <a:spcPts val="0"/>
              </a:spcAft>
            </a:pPr>
            <a:br>
              <a:rPr lang="en-US" sz="2000" dirty="0">
                <a:solidFill>
                  <a:schemeClr val="tx1"/>
                </a:solidFill>
              </a:rPr>
            </a:br>
            <a:endParaRPr lang="en-US" sz="2000" dirty="0">
              <a:solidFill>
                <a:schemeClr val="tx1"/>
              </a:solidFill>
              <a:latin typeface="Lato" panose="020F0502020204030203" pitchFamily="34" charset="0"/>
            </a:endParaRPr>
          </a:p>
          <a:p>
            <a:pPr marL="0" indent="0" algn="just">
              <a:buNone/>
            </a:pPr>
            <a:br>
              <a:rPr lang="en-US" sz="2000" dirty="0"/>
            </a:br>
            <a:endParaRPr lang="en-US" sz="2000" b="1"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94EF1BAD-9758-E543-A772-63E0E6339C52}"/>
              </a:ext>
            </a:extLst>
          </p:cNvPr>
          <p:cNvSpPr/>
          <p:nvPr/>
        </p:nvSpPr>
        <p:spPr>
          <a:xfrm>
            <a:off x="5398237" y="1143013"/>
            <a:ext cx="6301394" cy="2523768"/>
          </a:xfrm>
          <a:prstGeom prst="rect">
            <a:avLst/>
          </a:prstGeom>
        </p:spPr>
        <p:txBody>
          <a:bodyPr wrap="square">
            <a:spAutoFit/>
          </a:bodyPr>
          <a:lstStyle/>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p>
          <a:p>
            <a:pPr marL="285750" indent="-285750">
              <a:spcAft>
                <a:spcPts val="1200"/>
              </a:spcAft>
              <a:buFont typeface="Wingdings" pitchFamily="2" charset="2"/>
              <a:buChar char="Ø"/>
            </a:pPr>
            <a:endParaRPr lang="en-US" dirty="0">
              <a:latin typeface="Times" pitchFamily="2" charset="0"/>
            </a:endParaRPr>
          </a:p>
        </p:txBody>
      </p:sp>
      <p:graphicFrame>
        <p:nvGraphicFramePr>
          <p:cNvPr id="9" name="Content Placeholder 2">
            <a:extLst>
              <a:ext uri="{FF2B5EF4-FFF2-40B4-BE49-F238E27FC236}">
                <a16:creationId xmlns:a16="http://schemas.microsoft.com/office/drawing/2014/main" id="{81398CBE-DD8A-6948-8EFA-FD57F284E38E}"/>
              </a:ext>
            </a:extLst>
          </p:cNvPr>
          <p:cNvGraphicFramePr>
            <a:graphicFrameLocks/>
          </p:cNvGraphicFramePr>
          <p:nvPr>
            <p:extLst>
              <p:ext uri="{D42A27DB-BD31-4B8C-83A1-F6EECF244321}">
                <p14:modId xmlns:p14="http://schemas.microsoft.com/office/powerpoint/2010/main" val="2585388202"/>
              </p:ext>
            </p:extLst>
          </p:nvPr>
        </p:nvGraphicFramePr>
        <p:xfrm>
          <a:off x="5072065" y="605895"/>
          <a:ext cx="6830568" cy="5854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075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3880-DBAB-4F27-9905-EDF76F013210}"/>
              </a:ext>
            </a:extLst>
          </p:cNvPr>
          <p:cNvSpPr>
            <a:spLocks noGrp="1"/>
          </p:cNvSpPr>
          <p:nvPr>
            <p:ph type="title"/>
          </p:nvPr>
        </p:nvSpPr>
        <p:spPr>
          <a:xfrm>
            <a:off x="635000" y="640823"/>
            <a:ext cx="3418659" cy="5583148"/>
          </a:xfrm>
        </p:spPr>
        <p:txBody>
          <a:bodyPr anchor="ctr">
            <a:normAutofit/>
          </a:bodyPr>
          <a:lstStyle/>
          <a:p>
            <a:r>
              <a:rPr lang="en-IN" sz="5400"/>
              <a:t>Outline</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25089-9CD6-96DA-FD07-3728FDD46EDF}"/>
              </a:ext>
            </a:extLst>
          </p:cNvPr>
          <p:cNvGraphicFramePr>
            <a:graphicFrameLocks noGrp="1"/>
          </p:cNvGraphicFramePr>
          <p:nvPr>
            <p:ph idx="1"/>
            <p:extLst>
              <p:ext uri="{D42A27DB-BD31-4B8C-83A1-F6EECF244321}">
                <p14:modId xmlns:p14="http://schemas.microsoft.com/office/powerpoint/2010/main" val="21966685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663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000" dirty="0">
                <a:solidFill>
                  <a:schemeClr val="bg1"/>
                </a:solidFill>
              </a:rPr>
              <a:t>Background</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spcBef>
                <a:spcPts val="900"/>
              </a:spcBef>
              <a:spcAft>
                <a:spcPts val="900"/>
              </a:spcAft>
            </a:pPr>
            <a:r>
              <a:rPr lang="en-US" sz="2000" dirty="0">
                <a:solidFill>
                  <a:schemeClr val="tx1"/>
                </a:solidFill>
              </a:rPr>
              <a:t>The neural based branch predictors provided a solution for effectively combining several predictions.</a:t>
            </a:r>
          </a:p>
          <a:p>
            <a:pPr rtl="0">
              <a:spcBef>
                <a:spcPts val="900"/>
              </a:spcBef>
              <a:spcAft>
                <a:spcPts val="900"/>
              </a:spcAft>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428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The TAGE Predictor</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17500" algn="just" rtl="0">
              <a:spcBef>
                <a:spcPts val="0"/>
              </a:spcBef>
              <a:spcAft>
                <a:spcPts val="0"/>
              </a:spcAft>
              <a:buSzPts val="1400"/>
              <a:buFont typeface="Lato"/>
              <a:buChar char="●"/>
            </a:pPr>
            <a:r>
              <a:rPr lang="en-US" sz="2000" dirty="0">
                <a:latin typeface="Times New Roman" panose="02020603050405020304" pitchFamily="18" charset="0"/>
                <a:ea typeface="Lato"/>
                <a:cs typeface="Times New Roman" panose="02020603050405020304" pitchFamily="18" charset="0"/>
                <a:sym typeface="Lato"/>
              </a:rPr>
              <a:t>The TAGE predictor is called the </a:t>
            </a:r>
            <a:r>
              <a:rPr lang="en-US" sz="2000" dirty="0" err="1">
                <a:latin typeface="Times New Roman" panose="02020603050405020304" pitchFamily="18" charset="0"/>
                <a:ea typeface="Lato"/>
                <a:cs typeface="Times New Roman" panose="02020603050405020304" pitchFamily="18" charset="0"/>
                <a:sym typeface="Lato"/>
              </a:rPr>
              <a:t>TAgged</a:t>
            </a:r>
            <a:r>
              <a:rPr lang="en-US" sz="2000" dirty="0">
                <a:latin typeface="Times New Roman" panose="02020603050405020304" pitchFamily="18" charset="0"/>
                <a:ea typeface="Lato"/>
                <a:cs typeface="Times New Roman" panose="02020603050405020304" pitchFamily="18" charset="0"/>
                <a:sym typeface="Lato"/>
              </a:rPr>
              <a:t> Geometric history length branch predictor and is called a PPM-like predictor. It is an update-based predictor.</a:t>
            </a:r>
            <a:r>
              <a:rPr lang="en-US" sz="2000" baseline="30000" dirty="0">
                <a:latin typeface="Times New Roman" panose="02020603050405020304" pitchFamily="18" charset="0"/>
                <a:ea typeface="Lato"/>
                <a:cs typeface="Times New Roman" panose="02020603050405020304" pitchFamily="18" charset="0"/>
                <a:sym typeface="Lato"/>
              </a:rPr>
              <a:t>[15]</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Either a base predictor or a match on a tagged component are used to make predictions.</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Use a tag-matching table with the longest history if it has a good forecast.</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Use the tag-matching table with the second-longest history if everything else fails.</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This is a new and efficient predictor update algorithm</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For final prediction computation, partial tagging is more efficient than adder.</a:t>
            </a:r>
          </a:p>
          <a:p>
            <a:pPr marL="457200" lvl="0" indent="-311150" algn="just" rtl="0">
              <a:spcBef>
                <a:spcPts val="0"/>
              </a:spcBef>
              <a:spcAft>
                <a:spcPts val="0"/>
              </a:spcAft>
              <a:buSzPts val="1300"/>
              <a:buFont typeface="Lato"/>
              <a:buChar char="●"/>
            </a:pPr>
            <a:r>
              <a:rPr lang="en-US" sz="2000" dirty="0">
                <a:latin typeface="Times New Roman" panose="02020603050405020304" pitchFamily="18" charset="0"/>
                <a:ea typeface="Lato"/>
                <a:cs typeface="Times New Roman" panose="02020603050405020304" pitchFamily="18" charset="0"/>
                <a:sym typeface="Lato"/>
              </a:rPr>
              <a:t>At comparable storage budgets and predictor complexity, outperforms O-GEHL.</a:t>
            </a:r>
          </a:p>
        </p:txBody>
      </p:sp>
    </p:spTree>
    <p:extLst>
      <p:ext uri="{BB962C8B-B14F-4D97-AF65-F5344CB8AC3E}">
        <p14:creationId xmlns:p14="http://schemas.microsoft.com/office/powerpoint/2010/main" val="3940118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3200" dirty="0">
                <a:solidFill>
                  <a:schemeClr val="bg1"/>
                </a:solidFill>
              </a:rPr>
              <a:t>TAGE Conditional Branch Predictor</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TAGE predictor structures a base predictor T0 in charge of on condition that  a basic prediction and a set of tagged predictor components </a:t>
            </a:r>
            <a:r>
              <a:rPr lang="en-US" sz="2000" dirty="0" err="1">
                <a:latin typeface="Times New Roman" panose="02020603050405020304" pitchFamily="18" charset="0"/>
                <a:cs typeface="Times New Roman" panose="02020603050405020304" pitchFamily="18" charset="0"/>
              </a:rPr>
              <a:t>Ti</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[14]</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base predictor will be a simple PC-indexed 2-bit counter bimodal table. </a:t>
            </a:r>
          </a:p>
          <a:p>
            <a:pPr>
              <a:spcBef>
                <a:spcPts val="900"/>
              </a:spcBef>
              <a:spcAft>
                <a:spcPts val="9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963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Tage Predictor</a:t>
            </a:r>
          </a:p>
        </p:txBody>
      </p:sp>
      <p:pic>
        <p:nvPicPr>
          <p:cNvPr id="6" name="Content Placeholder 4">
            <a:extLst>
              <a:ext uri="{FF2B5EF4-FFF2-40B4-BE49-F238E27FC236}">
                <a16:creationId xmlns:a16="http://schemas.microsoft.com/office/drawing/2014/main" id="{32636696-72AE-4F8B-8FCA-2E903F84E095}"/>
              </a:ext>
            </a:extLst>
          </p:cNvPr>
          <p:cNvPicPr>
            <a:picLocks noGrp="1" noChangeAspect="1"/>
          </p:cNvPicPr>
          <p:nvPr>
            <p:ph idx="1"/>
          </p:nvPr>
        </p:nvPicPr>
        <p:blipFill>
          <a:blip r:embed="rId2"/>
          <a:stretch>
            <a:fillRect/>
          </a:stretch>
        </p:blipFill>
        <p:spPr>
          <a:xfrm>
            <a:off x="633999" y="955249"/>
            <a:ext cx="6912217" cy="4423819"/>
          </a:xfrm>
          <a:prstGeom prst="rect">
            <a:avLst/>
          </a:prstGeom>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9455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3600" dirty="0">
                <a:solidFill>
                  <a:schemeClr val="bg1"/>
                </a:solidFill>
              </a:rPr>
              <a:t>Prediction Computation Algorithm</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The Prediction Computation Algorithm is as follows: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Find the matching component with the longest history.</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the prediction counter is not weak or USE_ALT_ON_NA is negative, then the prediction counter sign provides the prediction else the prediction is the alternative prediction.</a:t>
            </a:r>
            <a:r>
              <a:rPr lang="en-US" sz="2000" baseline="30000" dirty="0">
                <a:latin typeface="Times New Roman" panose="02020603050405020304" pitchFamily="18" charset="0"/>
                <a:cs typeface="Times New Roman" panose="02020603050405020304" pitchFamily="18" charset="0"/>
              </a:rPr>
              <a:t>[14]</a:t>
            </a:r>
          </a:p>
          <a:p>
            <a:pPr algn="just" rtl="0">
              <a:spcBef>
                <a:spcPts val="900"/>
              </a:spcBef>
              <a:spcAft>
                <a:spcPts val="90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62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Loop predictor component </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just"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Regular loops with a fixed number of iterations are identified.</a:t>
            </a:r>
          </a:p>
          <a:p>
            <a:pPr marL="457200" lvl="0" indent="-342900" algn="just"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When the loop has been successfully run three times with the same amount of iterations</a:t>
            </a:r>
          </a:p>
          <a:p>
            <a:pPr marL="457200" lvl="0" indent="-342900" algn="just"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The replacement policy is based on the age.</a:t>
            </a:r>
          </a:p>
          <a:p>
            <a:pPr marL="457200" lvl="0" indent="-342900" algn="just"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When the loop forecast has a high level of confidence, it is used.</a:t>
            </a:r>
            <a:r>
              <a:rPr lang="en-US" sz="2000" baseline="30000"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584743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000" dirty="0">
                <a:solidFill>
                  <a:schemeClr val="bg1"/>
                </a:solidFill>
              </a:rPr>
              <a:t>Updating the TAGE Predictor</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Updating the Useful Counter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Updating the Prediction Counters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Tagged Entries on Mispredictions</a:t>
            </a:r>
          </a:p>
          <a:p>
            <a:pPr marL="0" indent="0" rtl="0">
              <a:spcBef>
                <a:spcPts val="900"/>
              </a:spcBef>
              <a:spcAft>
                <a:spcPts val="900"/>
              </a:spcAf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82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41388" cy="5392014"/>
          </a:xfrm>
        </p:spPr>
        <p:txBody>
          <a:bodyPr>
            <a:noAutofit/>
          </a:bodyPr>
          <a:lstStyle/>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endParaRPr>
          </a:p>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What is an instruction pipeline?</a:t>
            </a:r>
          </a:p>
          <a:p>
            <a:pPr algn="just" rtl="0">
              <a:spcBef>
                <a:spcPts val="0"/>
              </a:spcBef>
              <a:spcAft>
                <a:spcPts val="0"/>
              </a:spcAft>
            </a:pPr>
            <a:endParaRPr lang="en-US" sz="2000" b="1" dirty="0">
              <a:effectLst/>
            </a:endParaRPr>
          </a:p>
          <a:p>
            <a:pPr algn="just" rtl="0">
              <a:spcBef>
                <a:spcPts val="0"/>
              </a:spcBef>
              <a:spcAft>
                <a:spcPts val="0"/>
              </a:spcAft>
            </a:pPr>
            <a:r>
              <a:rPr lang="en-US" sz="2000" b="0" i="0" u="none" strike="noStrike" dirty="0">
                <a:solidFill>
                  <a:srgbClr val="000000"/>
                </a:solidFill>
                <a:effectLst/>
                <a:latin typeface="Times New Roman" panose="02020603050405020304" pitchFamily="18" charset="0"/>
              </a:rPr>
              <a:t>In order to implement complex instructions, we require instruction pipelining in the computers. Both in the data stream and in the instruction stream, pipeline processing can occur.  In general, an instruction pipeline reads consecutive instructions of the current instruction from the memory while the current or previous instructions to the current instruction are being implemented in the other segments.</a:t>
            </a:r>
            <a:endParaRPr lang="en-US" sz="2000" b="0" dirty="0">
              <a:effectLst/>
            </a:endParaRPr>
          </a:p>
          <a:p>
            <a:pPr algn="just"/>
            <a:br>
              <a:rPr lang="en-US" sz="2000" dirty="0"/>
            </a:br>
            <a:endParaRPr lang="en-US" sz="2000" dirty="0"/>
          </a:p>
        </p:txBody>
      </p:sp>
    </p:spTree>
    <p:extLst>
      <p:ext uri="{BB962C8B-B14F-4D97-AF65-F5344CB8AC3E}">
        <p14:creationId xmlns:p14="http://schemas.microsoft.com/office/powerpoint/2010/main" val="2050252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TAGE vs L-TAGE </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l" rtl="0">
              <a:spcBef>
                <a:spcPts val="0"/>
              </a:spcBef>
              <a:spcAft>
                <a:spcPts val="0"/>
              </a:spcAft>
              <a:buSzPts val="1800"/>
              <a:buChar char="●"/>
            </a:pPr>
            <a:r>
              <a:rPr lang="en-US" sz="2000" dirty="0"/>
              <a:t>From various experiments performed we can observe that there is a clear trend of decreasing MPKI with increasing Table size</a:t>
            </a:r>
            <a:r>
              <a:rPr lang="en-US" sz="2000" baseline="30000" dirty="0"/>
              <a:t>[16]</a:t>
            </a:r>
          </a:p>
          <a:p>
            <a:pPr marL="114300" lvl="0" indent="0" algn="l" rtl="0">
              <a:spcBef>
                <a:spcPts val="0"/>
              </a:spcBef>
              <a:spcAft>
                <a:spcPts val="0"/>
              </a:spcAft>
              <a:buSzPts val="1800"/>
              <a:buNone/>
            </a:pPr>
            <a:endParaRPr lang="en-US" sz="2000" dirty="0"/>
          </a:p>
          <a:p>
            <a:pPr marL="457200" lvl="0" indent="-342900" algn="l" rtl="0">
              <a:spcBef>
                <a:spcPts val="0"/>
              </a:spcBef>
              <a:spcAft>
                <a:spcPts val="0"/>
              </a:spcAft>
              <a:buSzPts val="1800"/>
              <a:buChar char="●"/>
            </a:pPr>
            <a:r>
              <a:rPr lang="en-US" sz="2000" dirty="0"/>
              <a:t>N-component L-TAGE performs better than n-component TAGE over various table sizes</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9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Varying history length</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l" rtl="0">
              <a:spcBef>
                <a:spcPts val="0"/>
              </a:spcBef>
              <a:spcAft>
                <a:spcPts val="0"/>
              </a:spcAft>
              <a:buSzPts val="1800"/>
              <a:buChar char="●"/>
            </a:pPr>
            <a:r>
              <a:rPr lang="en-US" sz="2000" dirty="0"/>
              <a:t>With increase in history length initially MPKI decreases(hence a larger history helps)</a:t>
            </a:r>
          </a:p>
          <a:p>
            <a:pPr marL="457200" lvl="0" indent="-342900" algn="l" rtl="0">
              <a:spcBef>
                <a:spcPts val="0"/>
              </a:spcBef>
              <a:spcAft>
                <a:spcPts val="0"/>
              </a:spcAft>
              <a:buSzPts val="1800"/>
              <a:buChar char="●"/>
            </a:pPr>
            <a:r>
              <a:rPr lang="en-US" sz="2000" dirty="0"/>
              <a:t>MPKI stagnates and then increases marginally as the maximum history time is increased.</a:t>
            </a:r>
          </a:p>
          <a:p>
            <a:pPr marL="457200" lvl="0" indent="-342900" algn="l" rtl="0">
              <a:spcBef>
                <a:spcPts val="0"/>
              </a:spcBef>
              <a:spcAft>
                <a:spcPts val="0"/>
              </a:spcAft>
              <a:buSzPts val="1800"/>
              <a:buChar char="●"/>
            </a:pPr>
            <a:r>
              <a:rPr lang="en-US" sz="2000" dirty="0"/>
              <a:t>TAGE and L-TAGE are resistant to changes in the duration of the history.</a:t>
            </a:r>
          </a:p>
          <a:p>
            <a:pPr marL="457200" lvl="0" indent="-342900" algn="l" rtl="0">
              <a:spcBef>
                <a:spcPts val="0"/>
              </a:spcBef>
              <a:spcAft>
                <a:spcPts val="0"/>
              </a:spcAft>
              <a:buSzPts val="1800"/>
              <a:buChar char="●"/>
            </a:pPr>
            <a:r>
              <a:rPr lang="en-US" sz="2000" dirty="0"/>
              <a:t>It's possible that the minor gain is due to the fact that server traces don't require a lot of history.</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511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Varying tag width </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l" rtl="0">
              <a:spcBef>
                <a:spcPts val="0"/>
              </a:spcBef>
              <a:spcAft>
                <a:spcPts val="0"/>
              </a:spcAft>
              <a:buSzPts val="1800"/>
              <a:buChar char="●"/>
            </a:pPr>
            <a:r>
              <a:rPr lang="en-US" sz="2000" dirty="0"/>
              <a:t>More table storage will be required if the tag width is increased.</a:t>
            </a:r>
          </a:p>
          <a:p>
            <a:pPr marL="114300" lvl="0" indent="0" algn="l" rtl="0">
              <a:spcBef>
                <a:spcPts val="0"/>
              </a:spcBef>
              <a:spcAft>
                <a:spcPts val="0"/>
              </a:spcAft>
              <a:buSzPts val="1800"/>
              <a:buNone/>
            </a:pPr>
            <a:endParaRPr lang="en-US" sz="2000" dirty="0"/>
          </a:p>
          <a:p>
            <a:pPr marL="457200" lvl="0" indent="-342900" algn="l" rtl="0">
              <a:spcBef>
                <a:spcPts val="0"/>
              </a:spcBef>
              <a:spcAft>
                <a:spcPts val="0"/>
              </a:spcAft>
              <a:buSzPts val="1800"/>
              <a:buChar char="●"/>
            </a:pPr>
            <a:r>
              <a:rPr lang="en-US" sz="2000" dirty="0"/>
              <a:t>Tag widths that are too tiny will result in false tag matches, resulting in missed predictions.</a:t>
            </a:r>
          </a:p>
        </p:txBody>
      </p:sp>
    </p:spTree>
    <p:extLst>
      <p:ext uri="{BB962C8B-B14F-4D97-AF65-F5344CB8AC3E}">
        <p14:creationId xmlns:p14="http://schemas.microsoft.com/office/powerpoint/2010/main" val="3204212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3600" dirty="0">
                <a:solidFill>
                  <a:schemeClr val="bg1"/>
                </a:solidFill>
              </a:rPr>
              <a:t>Implementation Issues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r>
              <a:rPr lang="en-US" sz="2000" dirty="0">
                <a:latin typeface="Times New Roman" panose="02020603050405020304" pitchFamily="18" charset="0"/>
                <a:cs typeface="Times New Roman" panose="02020603050405020304" pitchFamily="18" charset="0"/>
              </a:rPr>
              <a:t>The Implementation Issues of this predictor are -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Prediction Response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Ahead Pipelining</a:t>
            </a:r>
          </a:p>
          <a:p>
            <a:pPr rtl="0">
              <a:spcBef>
                <a:spcPts val="900"/>
              </a:spcBef>
              <a:spcAft>
                <a:spcPts val="9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723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Advantages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l" rtl="0">
              <a:spcBef>
                <a:spcPts val="0"/>
              </a:spcBef>
              <a:spcAft>
                <a:spcPts val="0"/>
              </a:spcAft>
              <a:buSzPts val="1800"/>
              <a:buChar char="●"/>
            </a:pPr>
            <a:r>
              <a:rPr lang="en-US" sz="2000" dirty="0"/>
              <a:t>The TAGE predictor uses geometric history length series in the same way that the OGEHL predictor does, but it is more storage-efficient.</a:t>
            </a:r>
          </a:p>
          <a:p>
            <a:pPr marL="114300" lvl="0" indent="0" algn="l" rtl="0">
              <a:spcBef>
                <a:spcPts val="0"/>
              </a:spcBef>
              <a:spcAft>
                <a:spcPts val="0"/>
              </a:spcAft>
              <a:buSzPts val="1800"/>
              <a:buNone/>
            </a:pPr>
            <a:endParaRPr lang="en-US" sz="2000" dirty="0"/>
          </a:p>
          <a:p>
            <a:pPr marL="114300" lvl="0" indent="0" algn="l" rtl="0">
              <a:spcBef>
                <a:spcPts val="0"/>
              </a:spcBef>
              <a:spcAft>
                <a:spcPts val="0"/>
              </a:spcAft>
              <a:buSzPts val="1800"/>
              <a:buNone/>
            </a:pPr>
            <a:endParaRPr lang="en-US" sz="2000" dirty="0"/>
          </a:p>
          <a:p>
            <a:pPr marL="457200" lvl="0" indent="-342900" algn="l" rtl="0">
              <a:spcBef>
                <a:spcPts val="0"/>
              </a:spcBef>
              <a:spcAft>
                <a:spcPts val="0"/>
              </a:spcAft>
              <a:buSzPts val="1800"/>
              <a:buChar char="●"/>
            </a:pPr>
            <a:r>
              <a:rPr lang="en-US" sz="2000" dirty="0"/>
              <a:t>The loop predictor can capture some behaviors that aren't captured by the TAGE predictor by using only a small amount of storage.</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46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2800" dirty="0">
                <a:solidFill>
                  <a:schemeClr val="bg1"/>
                </a:solidFill>
              </a:rPr>
              <a:t>Disadvantages </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457200" lvl="0" indent="-342900" algn="l" rtl="0">
              <a:spcBef>
                <a:spcPts val="0"/>
              </a:spcBef>
              <a:spcAft>
                <a:spcPts val="0"/>
              </a:spcAft>
              <a:buSzPts val="1800"/>
              <a:buChar char="●"/>
            </a:pPr>
            <a:r>
              <a:rPr lang="en-US" sz="2000" dirty="0"/>
              <a:t>The correlation from very distant branch outcomes is lost when the number of tag components is reduced. </a:t>
            </a:r>
          </a:p>
          <a:p>
            <a:pPr marL="457200" lvl="0" indent="-342900" algn="l" rtl="0">
              <a:spcBef>
                <a:spcPts val="0"/>
              </a:spcBef>
              <a:spcAft>
                <a:spcPts val="0"/>
              </a:spcAft>
              <a:buSzPts val="1800"/>
              <a:buChar char="●"/>
            </a:pPr>
            <a:r>
              <a:rPr lang="en-US" sz="2000" dirty="0"/>
              <a:t>Negative interferences are more likely when the tagged component and the base predictor are smaller. </a:t>
            </a:r>
          </a:p>
          <a:p>
            <a:pPr marL="457200" lvl="0" indent="-342900" algn="l" rtl="0">
              <a:spcBef>
                <a:spcPts val="0"/>
              </a:spcBef>
              <a:spcAft>
                <a:spcPts val="0"/>
              </a:spcAft>
              <a:buSzPts val="1800"/>
              <a:buChar char="●"/>
            </a:pPr>
            <a:r>
              <a:rPr lang="en-US" sz="2000" dirty="0"/>
              <a:t>Similarly, a smaller loop predictor may not be able to correctly identify the loop behavior of all branches.</a:t>
            </a:r>
          </a:p>
        </p:txBody>
      </p:sp>
    </p:spTree>
    <p:extLst>
      <p:ext uri="{BB962C8B-B14F-4D97-AF65-F5344CB8AC3E}">
        <p14:creationId xmlns:p14="http://schemas.microsoft.com/office/powerpoint/2010/main" val="1011685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3880-DBAB-4F27-9905-EDF76F013210}"/>
              </a:ext>
            </a:extLst>
          </p:cNvPr>
          <p:cNvSpPr>
            <a:spLocks noGrp="1"/>
          </p:cNvSpPr>
          <p:nvPr>
            <p:ph type="title"/>
          </p:nvPr>
        </p:nvSpPr>
        <p:spPr>
          <a:xfrm>
            <a:off x="635000" y="640823"/>
            <a:ext cx="3418659" cy="5583148"/>
          </a:xfrm>
        </p:spPr>
        <p:txBody>
          <a:bodyPr anchor="ctr">
            <a:normAutofit/>
          </a:bodyPr>
          <a:lstStyle/>
          <a:p>
            <a:r>
              <a:rPr lang="en-IN" sz="5400"/>
              <a:t>Outline</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25089-9CD6-96DA-FD07-3728FDD46EDF}"/>
              </a:ext>
            </a:extLst>
          </p:cNvPr>
          <p:cNvGraphicFramePr>
            <a:graphicFrameLocks noGrp="1"/>
          </p:cNvGraphicFramePr>
          <p:nvPr>
            <p:ph idx="1"/>
            <p:extLst>
              <p:ext uri="{D42A27DB-BD31-4B8C-83A1-F6EECF244321}">
                <p14:modId xmlns:p14="http://schemas.microsoft.com/office/powerpoint/2010/main" val="234634951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247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600" dirty="0">
                <a:solidFill>
                  <a:schemeClr val="bg1"/>
                </a:solidFill>
                <a:latin typeface="Calibri" panose="020F0502020204030204" pitchFamily="34" charset="0"/>
              </a:rPr>
              <a:t>Background</a:t>
            </a:r>
            <a:endParaRPr lang="en-US" sz="36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Calibri" panose="020F0502020204030204" pitchFamily="34" charset="0"/>
              </a:rPr>
              <a:t> </a:t>
            </a:r>
            <a:r>
              <a:rPr lang="en-US" sz="2800" i="0" u="none" strike="noStrike" dirty="0">
                <a:solidFill>
                  <a:srgbClr val="000000"/>
                </a:solidFill>
                <a:effectLst/>
                <a:latin typeface="Calibri" panose="020F0502020204030204" pitchFamily="34" charset="0"/>
              </a:rPr>
              <a:t>TAGE  Predictor </a:t>
            </a:r>
            <a:r>
              <a:rPr lang="en-US" sz="2800" i="0" u="none" strike="noStrike" baseline="30000" dirty="0">
                <a:solidFill>
                  <a:srgbClr val="000000"/>
                </a:solidFill>
                <a:effectLst/>
                <a:latin typeface="Calibri" panose="020F0502020204030204" pitchFamily="34" charset="0"/>
              </a:rPr>
              <a:t>[13]</a:t>
            </a:r>
            <a:r>
              <a:rPr lang="en-US" sz="2800" i="0" u="none" strike="noStrike" dirty="0">
                <a:solidFill>
                  <a:srgbClr val="000000"/>
                </a:solidFill>
                <a:effectLst/>
                <a:latin typeface="Calibri" panose="020F0502020204030204" pitchFamily="34" charset="0"/>
              </a:rPr>
              <a:t> </a:t>
            </a:r>
            <a:endParaRPr lang="en-US" sz="2800" i="0" u="none" strike="noStrike" dirty="0">
              <a:solidFill>
                <a:srgbClr val="000000"/>
              </a:solidFill>
              <a:effectLst/>
              <a:latin typeface="Arial" panose="020B0604020202020204" pitchFamily="34" charset="0"/>
            </a:endParaRPr>
          </a:p>
          <a:p>
            <a:pPr fontAlgn="base">
              <a:spcBef>
                <a:spcPts val="1000"/>
              </a:spcBef>
              <a:spcAft>
                <a:spcPts val="0"/>
              </a:spcAft>
              <a:buFont typeface="Arial" panose="020B0604020202020204" pitchFamily="34" charset="0"/>
              <a:buChar char="•"/>
            </a:pPr>
            <a:r>
              <a:rPr lang="en-US" sz="2800" i="0" u="none" strike="noStrike" dirty="0">
                <a:solidFill>
                  <a:srgbClr val="000000"/>
                </a:solidFill>
                <a:effectLst/>
                <a:latin typeface="Calibri" panose="020F0502020204030204" pitchFamily="34" charset="0"/>
              </a:rPr>
              <a:t> Loop Predictor</a:t>
            </a:r>
          </a:p>
          <a:p>
            <a:pPr fontAlgn="base">
              <a:spcBef>
                <a:spcPts val="1000"/>
              </a:spcBef>
              <a:spcAft>
                <a:spcPts val="0"/>
              </a:spcAft>
              <a:buFont typeface="Arial" panose="020B0604020202020204" pitchFamily="34" charset="0"/>
              <a:buChar char="•"/>
            </a:pPr>
            <a:r>
              <a:rPr lang="en-US" sz="2800" dirty="0">
                <a:solidFill>
                  <a:srgbClr val="000000"/>
                </a:solidFill>
                <a:latin typeface="Calibri" panose="020F0502020204030204" pitchFamily="34" charset="0"/>
              </a:rPr>
              <a:t> Statistical Corrector Predictor</a:t>
            </a:r>
          </a:p>
          <a:p>
            <a:pPr fontAlgn="base">
              <a:spcBef>
                <a:spcPts val="1000"/>
              </a:spcBef>
              <a:spcAft>
                <a:spcPts val="0"/>
              </a:spcAft>
              <a:buFont typeface="Arial" panose="020B0604020202020204" pitchFamily="34" charset="0"/>
              <a:buChar char="•"/>
            </a:pPr>
            <a:r>
              <a:rPr lang="en-US" sz="2800" i="0" u="none" strike="noStrike" dirty="0">
                <a:solidFill>
                  <a:srgbClr val="000000"/>
                </a:solidFill>
                <a:effectLst/>
                <a:latin typeface="Calibri" panose="020F0502020204030204" pitchFamily="34" charset="0"/>
              </a:rPr>
              <a:t> I</a:t>
            </a:r>
            <a:r>
              <a:rPr lang="en-US" sz="2800" dirty="0">
                <a:solidFill>
                  <a:srgbClr val="000000"/>
                </a:solidFill>
                <a:latin typeface="Calibri" panose="020F0502020204030204" pitchFamily="34" charset="0"/>
              </a:rPr>
              <a:t>mmediate Update Mimicker (IMU</a:t>
            </a:r>
            <a:r>
              <a:rPr lang="en-US" sz="2800" b="1" dirty="0">
                <a:solidFill>
                  <a:srgbClr val="000000"/>
                </a:solidFill>
                <a:latin typeface="Calibri" panose="020F0502020204030204" pitchFamily="34" charset="0"/>
              </a:rPr>
              <a:t>)</a:t>
            </a:r>
            <a:endParaRPr lang="en-US" sz="2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27305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600" b="0" i="0" u="none" strike="noStrike" dirty="0">
                <a:solidFill>
                  <a:srgbClr val="FFFFFF"/>
                </a:solidFill>
                <a:effectLst/>
                <a:latin typeface="Times New Roman" panose="02020603050405020304" pitchFamily="18" charset="0"/>
                <a:cs typeface="Times New Roman" panose="02020603050405020304" pitchFamily="18" charset="0"/>
              </a:rPr>
              <a:t>ISL-TAGE Branch Predictor</a:t>
            </a: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TAGE, Loop, Statistical Collector, and Immediate Update Mimicker (IUM) are all used together.</a:t>
            </a:r>
            <a:r>
              <a:rPr lang="en-US" sz="2800" i="0" u="none" strike="noStrike" dirty="0">
                <a:solidFill>
                  <a:srgbClr val="000000"/>
                </a:solidFill>
                <a:effectLst/>
                <a:latin typeface="Calibri" panose="020F0502020204030204" pitchFamily="34" charset="0"/>
              </a:rPr>
              <a:t> </a:t>
            </a:r>
            <a:r>
              <a:rPr lang="en-US" sz="2800" i="0" u="none" strike="noStrike" baseline="30000" dirty="0">
                <a:solidFill>
                  <a:srgbClr val="000000"/>
                </a:solidFill>
                <a:effectLst/>
                <a:latin typeface="Calibri" panose="020F0502020204030204" pitchFamily="34" charset="0"/>
              </a:rPr>
              <a:t>[11]</a:t>
            </a:r>
            <a:endParaRPr lang="en-US" sz="2800" b="0" i="0" u="none" strike="noStrike" baseline="30000"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It is TAGE that is the core of this ISLTAGE predictor</a:t>
            </a:r>
            <a:endParaRPr lang="en-US" sz="2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In very long histories, TAGE captures most of the correlation on branch outcomes.</a:t>
            </a:r>
            <a:endParaRPr lang="en-US" sz="2800" b="0" i="0" u="none" strike="noStrike" dirty="0">
              <a:solidFill>
                <a:srgbClr val="000000"/>
              </a:solidFill>
              <a:effectLst/>
              <a:latin typeface="Arial" panose="020B0604020202020204" pitchFamily="34"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164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pPr rtl="0">
              <a:spcBef>
                <a:spcPts val="0"/>
              </a:spcBef>
              <a:spcAft>
                <a:spcPts val="0"/>
              </a:spcAft>
            </a:pPr>
            <a:r>
              <a:rPr lang="en-US" sz="3200" b="0" i="0" dirty="0">
                <a:solidFill>
                  <a:srgbClr val="000000"/>
                </a:solidFill>
                <a:effectLst/>
                <a:latin typeface="Calibri" panose="020F0502020204030204" pitchFamily="34" charset="0"/>
              </a:rPr>
              <a:t>THE TAGE CONDITIONAL BRANCH PREDICTOR </a:t>
            </a:r>
            <a:endParaRPr lang="en-US" sz="32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8056A176-8536-4A3E-B52E-4087F3A32F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0600" y="640081"/>
            <a:ext cx="6259014"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81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41388" cy="5392014"/>
          </a:xfrm>
        </p:spPr>
        <p:txBody>
          <a:bodyPr/>
          <a:lstStyle/>
          <a:p>
            <a:pPr marL="0" indent="0" algn="just" rtl="0">
              <a:spcBef>
                <a:spcPts val="0"/>
              </a:spcBef>
              <a:spcAft>
                <a:spcPts val="0"/>
              </a:spcAft>
              <a:buNone/>
            </a:pPr>
            <a:r>
              <a:rPr lang="en-US" sz="2000" b="1" i="0" u="none" strike="noStrike" dirty="0">
                <a:solidFill>
                  <a:srgbClr val="000000"/>
                </a:solidFill>
                <a:effectLst/>
                <a:latin typeface="Times New Roman" panose="02020603050405020304" pitchFamily="18" charset="0"/>
              </a:rPr>
              <a:t>Steps of Instruction Execution cycle - </a:t>
            </a:r>
          </a:p>
          <a:p>
            <a:pPr algn="just" rtl="0">
              <a:spcBef>
                <a:spcPts val="0"/>
              </a:spcBef>
              <a:spcAft>
                <a:spcPts val="0"/>
              </a:spcAft>
            </a:pPr>
            <a:endParaRPr lang="en-US" sz="2000" b="1"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In order to implement complex instructions, the computer need other steps other than just fetching and executing instructions. The following are steps of an instruction execution cycle(for MIPS) - </a:t>
            </a:r>
            <a:endParaRPr lang="en-US" sz="1600" b="0" i="0" u="none" strike="noStrike" dirty="0">
              <a:solidFill>
                <a:srgbClr val="000000"/>
              </a:solidFill>
              <a:effectLst/>
              <a:latin typeface="Times New Roman" panose="02020603050405020304" pitchFamily="18" charset="0"/>
            </a:endParaRPr>
          </a:p>
          <a:p>
            <a:pPr marL="342900" indent="-342900" algn="just" rtl="0">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Instruction Fetch (IF)</a:t>
            </a:r>
          </a:p>
          <a:p>
            <a:pPr marL="342900" indent="-342900" algn="just" rtl="0">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Instruction Decode (ID)</a:t>
            </a:r>
          </a:p>
          <a:p>
            <a:pPr marL="342900" indent="-342900" algn="just" rtl="0">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Execute (EX)</a:t>
            </a:r>
          </a:p>
          <a:p>
            <a:pPr marL="342900" indent="-342900"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Memory (MEM)</a:t>
            </a:r>
          </a:p>
          <a:p>
            <a:pPr marL="342900" indent="-342900"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Write Back (WB)</a:t>
            </a:r>
          </a:p>
          <a:p>
            <a:pPr marL="0" indent="0" algn="just"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algn="just"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342900" indent="-342900" algn="just" rtl="0" fontAlgn="base">
              <a:spcBef>
                <a:spcPts val="0"/>
              </a:spcBef>
              <a:spcAft>
                <a:spcPts val="0"/>
              </a:spcAft>
              <a:buFont typeface="+mj-lt"/>
              <a:buAutoNum type="arabicPeriod"/>
            </a:pPr>
            <a:endParaRPr lang="en-US" sz="1800" dirty="0">
              <a:solidFill>
                <a:srgbClr val="000000"/>
              </a:solidFill>
              <a:latin typeface="Times New Roman" panose="02020603050405020304" pitchFamily="18" charset="0"/>
            </a:endParaRPr>
          </a:p>
          <a:p>
            <a:pPr marL="0" indent="0" algn="just"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p:txBody>
      </p:sp>
      <p:pic>
        <p:nvPicPr>
          <p:cNvPr id="12" name="Picture 11" descr="A picture containing table&#10;&#10;Description automatically generated">
            <a:extLst>
              <a:ext uri="{FF2B5EF4-FFF2-40B4-BE49-F238E27FC236}">
                <a16:creationId xmlns:a16="http://schemas.microsoft.com/office/drawing/2014/main" id="{8A8E0049-DB7E-4E92-9AAE-A8A542A257DC}"/>
              </a:ext>
            </a:extLst>
          </p:cNvPr>
          <p:cNvPicPr>
            <a:picLocks noChangeAspect="1"/>
          </p:cNvPicPr>
          <p:nvPr/>
        </p:nvPicPr>
        <p:blipFill rotWithShape="1">
          <a:blip r:embed="rId2">
            <a:extLst>
              <a:ext uri="{28A0092B-C50C-407E-A947-70E740481C1C}">
                <a14:useLocalDpi xmlns:a14="http://schemas.microsoft.com/office/drawing/2010/main" val="0"/>
              </a:ext>
            </a:extLst>
          </a:blip>
          <a:srcRect l="1277" t="25713" r="81820" b="16564"/>
          <a:stretch/>
        </p:blipFill>
        <p:spPr>
          <a:xfrm>
            <a:off x="9337814" y="2405270"/>
            <a:ext cx="1905662" cy="3593385"/>
          </a:xfrm>
          <a:prstGeom prst="rect">
            <a:avLst/>
          </a:prstGeom>
        </p:spPr>
      </p:pic>
    </p:spTree>
    <p:extLst>
      <p:ext uri="{BB962C8B-B14F-4D97-AF65-F5344CB8AC3E}">
        <p14:creationId xmlns:p14="http://schemas.microsoft.com/office/powerpoint/2010/main" val="368434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600" dirty="0">
                <a:solidFill>
                  <a:schemeClr val="bg1"/>
                </a:solidFill>
              </a:rPr>
              <a:t>Sharing Storage space between Predictor Tables in the TAGE Predictor</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342900" marR="0" lvl="0" indent="-342900">
              <a:lnSpc>
                <a:spcPct val="107000"/>
              </a:lnSpc>
              <a:spcBef>
                <a:spcPts val="0"/>
              </a:spcBef>
              <a:spcAft>
                <a:spcPts val="1470"/>
              </a:spcAft>
              <a:buFont typeface="Arial" panose="020B0604020202020204" pitchFamily="34" charset="0"/>
              <a:buChar char="•"/>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The TAGE predictor features independent </a:t>
            </a:r>
            <a:r>
              <a:rPr lang="en-US" sz="2400" dirty="0">
                <a:solidFill>
                  <a:schemeClr val="tx2"/>
                </a:solidFill>
                <a:latin typeface="Cambria" panose="02040503050406030204" pitchFamily="18" charset="0"/>
                <a:ea typeface="Cambria" panose="02040503050406030204" pitchFamily="18" charset="0"/>
                <a:cs typeface="Times New Roman" panose="02020603050405020304" pitchFamily="18" charset="0"/>
              </a:rPr>
              <a:t>logic</a:t>
            </a:r>
            <a:r>
              <a:rPr lang="en-US" sz="2400" i="1" dirty="0">
                <a:solidFill>
                  <a:schemeClr val="tx2"/>
                </a:solidFill>
                <a:effectLst/>
                <a:latin typeface="Cambria" panose="02040503050406030204" pitchFamily="18" charset="0"/>
                <a:ea typeface="Cambria" panose="02040503050406030204" pitchFamily="18" charset="0"/>
                <a:cs typeface="Cambria" panose="02040503050406030204" pitchFamily="18" charset="0"/>
              </a:rPr>
              <a:t> </a:t>
            </a: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tables.</a:t>
            </a:r>
          </a:p>
          <a:p>
            <a:pPr marL="342900" marR="0" lvl="0" indent="-342900">
              <a:lnSpc>
                <a:spcPct val="107000"/>
              </a:lnSpc>
              <a:spcBef>
                <a:spcPts val="0"/>
              </a:spcBef>
              <a:spcAft>
                <a:spcPts val="1470"/>
              </a:spcAft>
              <a:buFont typeface="Arial" panose="020B0604020202020204" pitchFamily="34" charset="0"/>
              <a:buChar char="•"/>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Some tables are underutilized while others are under greater pressure for some applications. </a:t>
            </a:r>
          </a:p>
          <a:p>
            <a:pPr marL="342900" marR="0" lvl="0" indent="-342900">
              <a:lnSpc>
                <a:spcPct val="107000"/>
              </a:lnSpc>
              <a:spcBef>
                <a:spcPts val="0"/>
              </a:spcBef>
              <a:spcAft>
                <a:spcPts val="1470"/>
              </a:spcAft>
              <a:buFont typeface="Arial" panose="020B0604020202020204" pitchFamily="34" charset="0"/>
              <a:buChar char="•"/>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Sharing the storage space among several tables can be implemented without a real multi-ported memory table.</a:t>
            </a:r>
          </a:p>
          <a:p>
            <a:pPr marL="342900" marR="0" lvl="0" indent="-342900">
              <a:lnSpc>
                <a:spcPct val="107000"/>
              </a:lnSpc>
              <a:spcBef>
                <a:spcPts val="0"/>
              </a:spcBef>
              <a:spcAft>
                <a:spcPts val="1470"/>
              </a:spcAft>
              <a:buFont typeface="Arial" panose="020B0604020202020204" pitchFamily="34" charset="0"/>
              <a:buChar char="•"/>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The experiments showed that interleaving all tables globally is not the best solution, but that interleaving a few adjacent history lengths can be slightly beneficial.</a:t>
            </a: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066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600" b="0" i="0" u="none" strike="noStrike" dirty="0">
                <a:solidFill>
                  <a:schemeClr val="bg1"/>
                </a:solidFill>
                <a:effectLst/>
                <a:latin typeface="Calibri" panose="020F0502020204030204" pitchFamily="34" charset="0"/>
              </a:rPr>
              <a:t>Prediction Computation</a:t>
            </a:r>
            <a:endParaRPr lang="en-US" sz="36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At prediction time, the base predictor and the tagged components are accessed simultaneously.</a:t>
            </a:r>
            <a:endParaRPr lang="en-US"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 The prediction is provided by the hitting tagged predictor component that uses the longest history. In case of no matching tagged predictor component, the default prediction is used.</a:t>
            </a:r>
            <a:endParaRPr lang="en-US"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However, we remarked that when the confidence counter of the matching entry is null, on some traces, the alternate prediction </a:t>
            </a:r>
            <a:r>
              <a:rPr lang="en-US" sz="2400" b="0" i="0" u="none" strike="noStrike" dirty="0" err="1">
                <a:solidFill>
                  <a:srgbClr val="000000"/>
                </a:solidFill>
                <a:effectLst/>
                <a:latin typeface="Calibri" panose="020F0502020204030204" pitchFamily="34" charset="0"/>
              </a:rPr>
              <a:t>altpred</a:t>
            </a:r>
            <a:r>
              <a:rPr lang="en-US" sz="2400" b="0" i="0" u="none" strike="noStrike" dirty="0">
                <a:solidFill>
                  <a:srgbClr val="000000"/>
                </a:solidFill>
                <a:effectLst/>
                <a:latin typeface="Calibri" panose="020F0502020204030204" pitchFamily="34" charset="0"/>
              </a:rPr>
              <a:t> is sometimes more accurate than the ”normal” prediction</a:t>
            </a:r>
            <a:endParaRPr lang="en-US" sz="2400" b="0" i="0" u="none" strike="noStrike" dirty="0">
              <a:solidFill>
                <a:srgbClr val="000000"/>
              </a:solidFill>
              <a:effectLst/>
              <a:latin typeface="Arial" panose="020B0604020202020204" pitchFamily="34" charset="0"/>
            </a:endParaRP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5807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600" b="0" i="0" u="none" strike="noStrike" dirty="0">
                <a:solidFill>
                  <a:srgbClr val="FFFFFF"/>
                </a:solidFill>
                <a:effectLst/>
                <a:latin typeface="Calibri" panose="020F0502020204030204" pitchFamily="34" charset="0"/>
              </a:rPr>
              <a:t>The Loop Predictor</a:t>
            </a:r>
            <a:endParaRPr lang="en-US" sz="36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Predict loop with a constant number of iterations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64 entries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4-way skewed associative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less than 6 bytes per entry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Capture some behavior that TAGE is not able to</a:t>
            </a:r>
          </a:p>
          <a:p>
            <a:pPr marL="0" indent="0"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032706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The Loop Predictor </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781878"/>
            <a:ext cx="5923721" cy="5470226"/>
          </a:xfrm>
        </p:spPr>
        <p:txBody>
          <a:bodyPr anchor="ctr">
            <a:normAutofit fontScale="25000" lnSpcReduction="20000"/>
          </a:bodyPr>
          <a:lstStyle/>
          <a:p>
            <a:pPr rtl="0">
              <a:spcBef>
                <a:spcPts val="0"/>
              </a:spcBef>
              <a:spcAft>
                <a:spcPts val="0"/>
              </a:spcAft>
            </a:pPr>
            <a:endParaRPr lang="en-US" sz="33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33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Each entry consists of a</a:t>
            </a:r>
            <a:endParaRPr lang="en-US" sz="7200" b="0" dirty="0">
              <a:effectLst/>
              <a:latin typeface="Times New Roman" panose="02020603050405020304" pitchFamily="18" charset="0"/>
              <a:cs typeface="Times New Roman" panose="02020603050405020304" pitchFamily="18" charset="0"/>
            </a:endParaRPr>
          </a:p>
          <a:p>
            <a:pPr fontAlgn="base">
              <a:spcBef>
                <a:spcPts val="1000"/>
              </a:spcBef>
              <a:spcAft>
                <a:spcPts val="0"/>
              </a:spcAft>
              <a:buFont typeface="Arial" panose="020B0604020202020204" pitchFamily="34" charset="0"/>
              <a:buChar char="•"/>
            </a:pPr>
            <a:r>
              <a:rPr lang="en-US" sz="7200" dirty="0">
                <a:solidFill>
                  <a:srgbClr val="000000"/>
                </a:solidFill>
                <a:latin typeface="Times New Roman" panose="02020603050405020304" pitchFamily="18" charset="0"/>
                <a:cs typeface="Times New Roman" panose="02020603050405020304" pitchFamily="18" charset="0"/>
              </a:rPr>
              <a:t> </a:t>
            </a:r>
            <a:r>
              <a:rPr lang="en-US" sz="7200" b="0" i="0" u="none" strike="noStrike" dirty="0">
                <a:solidFill>
                  <a:srgbClr val="000000"/>
                </a:solidFill>
                <a:effectLst/>
                <a:latin typeface="Times New Roman" panose="02020603050405020304" pitchFamily="18" charset="0"/>
                <a:cs typeface="Times New Roman" panose="02020603050405020304" pitchFamily="18" charset="0"/>
              </a:rPr>
              <a:t>past iteration count on 10 bits</a:t>
            </a:r>
          </a:p>
          <a:p>
            <a:pPr rtl="0" fontAlgn="base">
              <a:spcBef>
                <a:spcPts val="1000"/>
              </a:spcBef>
              <a:spcAft>
                <a:spcPts val="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 speculative and a retire iteration count on 10 bits each </a:t>
            </a:r>
          </a:p>
          <a:p>
            <a:pPr rtl="0" fontAlgn="base">
              <a:spcBef>
                <a:spcPts val="1000"/>
              </a:spcBef>
              <a:spcAft>
                <a:spcPts val="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 partial tag on 10 bits </a:t>
            </a:r>
          </a:p>
          <a:p>
            <a:pPr rtl="0" fontAlgn="base">
              <a:spcBef>
                <a:spcPts val="1000"/>
              </a:spcBef>
              <a:spcAft>
                <a:spcPts val="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 confidence counter on 3 bits</a:t>
            </a:r>
          </a:p>
          <a:p>
            <a:pPr rtl="0" fontAlgn="base">
              <a:spcBef>
                <a:spcPts val="1000"/>
              </a:spcBef>
              <a:spcAft>
                <a:spcPts val="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 age counter on 3 bits and 1 direction bit i.e., 47 bits per entry.</a:t>
            </a:r>
          </a:p>
          <a:p>
            <a:pPr marL="0" indent="0" rtl="0" fontAlgn="base">
              <a:spcBef>
                <a:spcPts val="1000"/>
              </a:spcBef>
              <a:spcAft>
                <a:spcPts val="0"/>
              </a:spcAft>
              <a:buNone/>
            </a:pPr>
            <a:endParaRPr lang="en-US" sz="7200" dirty="0">
              <a:solidFill>
                <a:srgbClr val="000000"/>
              </a:solidFill>
              <a:latin typeface="Times New Roman" panose="02020603050405020304" pitchFamily="18" charset="0"/>
              <a:cs typeface="Times New Roman" panose="02020603050405020304" pitchFamily="18" charset="0"/>
            </a:endParaRPr>
          </a:p>
          <a:p>
            <a:pPr marL="0" indent="0" rtl="0" fontAlgn="base">
              <a:spcBef>
                <a:spcPts val="1000"/>
              </a:spcBef>
              <a:spcAft>
                <a:spcPts val="0"/>
              </a:spcAft>
              <a:buNone/>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7200" dirty="0">
                <a:solidFill>
                  <a:srgbClr val="000000"/>
                </a:solidFill>
                <a:latin typeface="Times New Roman" panose="02020603050405020304" pitchFamily="18" charset="0"/>
                <a:cs typeface="Times New Roman" panose="02020603050405020304" pitchFamily="18" charset="0"/>
              </a:rPr>
              <a:t>R</a:t>
            </a:r>
            <a:r>
              <a:rPr lang="en-US" sz="7200" b="0" i="0" u="none" strike="noStrike" dirty="0">
                <a:solidFill>
                  <a:srgbClr val="000000"/>
                </a:solidFill>
                <a:effectLst/>
                <a:latin typeface="Times New Roman" panose="02020603050405020304" pitchFamily="18" charset="0"/>
                <a:cs typeface="Times New Roman" panose="02020603050405020304" pitchFamily="18" charset="0"/>
              </a:rPr>
              <a:t>eplacement policy is based  age</a:t>
            </a:r>
          </a:p>
          <a:p>
            <a:pPr marL="0" indent="0" rtl="0" fontAlgn="base">
              <a:spcBef>
                <a:spcPts val="1000"/>
              </a:spcBef>
              <a:spcAft>
                <a:spcPts val="0"/>
              </a:spcAft>
              <a:buNone/>
            </a:pPr>
            <a:endParaRPr lang="en-US" sz="72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1510"/>
              </a:spcAft>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a:t>
            </a:r>
            <a:r>
              <a:rPr lang="en-US" sz="7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ntry can be replaced only if its age counter is null. </a:t>
            </a:r>
          </a:p>
          <a:p>
            <a:pPr marL="342900" marR="0" lvl="0" indent="-342900">
              <a:lnSpc>
                <a:spcPct val="107000"/>
              </a:lnSpc>
              <a:spcBef>
                <a:spcPts val="0"/>
              </a:spcBef>
              <a:spcAft>
                <a:spcPts val="1510"/>
              </a:spcAft>
              <a:buFont typeface="Symbol" panose="05050102010706020507" pitchFamily="18" charset="2"/>
              <a:buChar char=""/>
            </a:pPr>
            <a:r>
              <a:rPr lang="en-US" sz="7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On allocation, the age is first set to 7</a:t>
            </a:r>
            <a:r>
              <a:rPr lang="en-US" sz="7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1510"/>
              </a:spcAft>
              <a:buFont typeface="Symbol" panose="05050102010706020507" pitchFamily="18" charset="2"/>
              <a:buChar char=""/>
            </a:pPr>
            <a:r>
              <a:rPr lang="en-US" sz="7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When the entry was a possible replacement target, the age of the entry was decremented. When the entry was used, the age was incremented.</a:t>
            </a:r>
          </a:p>
          <a:p>
            <a:pPr marL="342900" marR="0" lvl="0" indent="-342900">
              <a:lnSpc>
                <a:spcPct val="107000"/>
              </a:lnSpc>
              <a:spcBef>
                <a:spcPts val="0"/>
              </a:spcBef>
              <a:spcAft>
                <a:spcPts val="1510"/>
              </a:spcAft>
              <a:buFont typeface="Symbol" panose="05050102010706020507" pitchFamily="18" charset="2"/>
              <a:buChar char=""/>
            </a:pPr>
            <a:r>
              <a:rPr lang="en-US" sz="7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Any branch determined to be not a regular loop will have its age reset to zero.</a:t>
            </a:r>
            <a:endParaRPr lang="en-US" sz="1800" b="0" i="0" u="none" strike="noStrike" dirty="0">
              <a:solidFill>
                <a:srgbClr val="000000"/>
              </a:solidFill>
              <a:effectLst/>
              <a:latin typeface="Times New Roman" panose="02020603050405020304" pitchFamily="18" charset="0"/>
            </a:endParaRPr>
          </a:p>
          <a:p>
            <a:pPr marL="0" indent="0" rtl="0" fontAlgn="base">
              <a:spcBef>
                <a:spcPts val="1000"/>
              </a:spcBef>
              <a:spcAft>
                <a:spcPts val="0"/>
              </a:spcAft>
              <a:buNone/>
            </a:pPr>
            <a:endParaRPr lang="en-US" sz="1800" b="0" i="0" u="none" strike="noStrike" dirty="0">
              <a:solidFill>
                <a:srgbClr val="000000"/>
              </a:solidFill>
              <a:effectLst/>
              <a:latin typeface="Times New Roman" panose="02020603050405020304" pitchFamily="18" charset="0"/>
            </a:endParaRPr>
          </a:p>
          <a:p>
            <a:pPr marL="0" indent="0" rtl="0" fontAlgn="base">
              <a:spcBef>
                <a:spcPts val="1000"/>
              </a:spcBef>
              <a:spcAft>
                <a:spcPts val="0"/>
              </a:spcAft>
              <a:buNone/>
            </a:pPr>
            <a:r>
              <a:rPr lang="en-US" sz="1800" b="0" i="0" u="none" strike="noStrike" dirty="0">
                <a:solidFill>
                  <a:srgbClr val="000000"/>
                </a:solidFill>
                <a:effectLst/>
                <a:latin typeface="Times New Roman" panose="02020603050405020304" pitchFamily="18" charset="0"/>
              </a:rPr>
              <a:t> </a:t>
            </a:r>
            <a:endParaRPr lang="en-US" sz="1800" b="0" i="0" u="none" strike="noStrike" dirty="0">
              <a:solidFill>
                <a:srgbClr val="000000"/>
              </a:solidFill>
              <a:effectLst/>
              <a:latin typeface="Noto Sans Symbols"/>
            </a:endParaRP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406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b="0" i="0" u="none" strike="noStrike" dirty="0">
                <a:solidFill>
                  <a:srgbClr val="FFFFFF"/>
                </a:solidFill>
                <a:effectLst/>
                <a:latin typeface="Calibri" panose="020F0502020204030204" pitchFamily="34" charset="0"/>
              </a:rPr>
              <a:t>Statistical Corrector Predictor</a:t>
            </a:r>
            <a:br>
              <a:rPr lang="en-US" sz="4000" b="0" dirty="0">
                <a:effectLst/>
              </a:rPr>
            </a:br>
            <a:br>
              <a:rPr lang="en-US" sz="4000" dirty="0"/>
            </a:br>
            <a:endParaRPr lang="en-US" sz="44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Autofit/>
          </a:bodyPr>
          <a:lstStyle/>
          <a:p>
            <a:pPr marL="0" indent="0" rtl="0" fontAlgn="base">
              <a:spcBef>
                <a:spcPts val="15"/>
              </a:spcBef>
              <a:spcAft>
                <a:spcPts val="0"/>
              </a:spcAft>
              <a:buNone/>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ISSUE:</a:t>
            </a:r>
          </a:p>
          <a:p>
            <a:pPr fontAlgn="base">
              <a:spcBef>
                <a:spcPts val="15"/>
              </a:spcBef>
              <a:spcAft>
                <a:spcPts val="0"/>
              </a:spcAf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TAGE predictor fails to predict:</a:t>
            </a:r>
          </a:p>
          <a:p>
            <a:pPr marL="0" indent="0" fontAlgn="base">
              <a:spcBef>
                <a:spcPts val="15"/>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Branches that are not strongly correlated</a:t>
            </a:r>
            <a:r>
              <a:rPr lang="en-US" sz="1800" dirty="0">
                <a:solidFill>
                  <a:srgbClr val="000000"/>
                </a:solidFill>
                <a:latin typeface="Times New Roman" panose="02020603050405020304" pitchFamily="18" charset="0"/>
                <a:cs typeface="Times New Roman" panose="02020603050405020304" pitchFamily="18" charset="0"/>
              </a:rPr>
              <a:t>, but only statistically biased.</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On some of these branches, the TAGE predictor performs worse than a simple PC-indexed table of wide counters.</a:t>
            </a:r>
          </a:p>
          <a:p>
            <a:pPr marL="0" indent="0" rtl="0" fontAlgn="base">
              <a:spcBef>
                <a:spcPts val="15"/>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rtl="0" fontAlgn="base">
              <a:spcBef>
                <a:spcPts val="15"/>
              </a:spcBef>
              <a:spcAft>
                <a:spcPts val="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fontAlgn="base">
              <a:spcBef>
                <a:spcPts val="15"/>
              </a:spcBef>
              <a:spcAft>
                <a:spcPts val="0"/>
              </a:spcAft>
              <a:buNone/>
            </a:pPr>
            <a:r>
              <a:rPr lang="en-US" sz="1800" b="1" dirty="0">
                <a:solidFill>
                  <a:srgbClr val="000000"/>
                </a:solidFill>
                <a:latin typeface="Times New Roman" panose="02020603050405020304" pitchFamily="18" charset="0"/>
                <a:cs typeface="Times New Roman" panose="02020603050405020304" pitchFamily="18" charset="0"/>
              </a:rPr>
              <a:t>SOLUTION:</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1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order to better predict this class of statistically biased branches, we introduce the Statistical Corrector predictor.</a:t>
            </a:r>
            <a:r>
              <a:rPr lang="en-US" sz="1800" i="0" u="none" strike="noStrike" baseline="30000" dirty="0">
                <a:solidFill>
                  <a:srgbClr val="000000"/>
                </a:solidFill>
                <a:effectLst/>
                <a:latin typeface="Times New Roman" panose="02020603050405020304" pitchFamily="18" charset="0"/>
                <a:cs typeface="Times New Roman" panose="02020603050405020304" pitchFamily="18" charset="0"/>
              </a:rPr>
              <a:t>[12]</a:t>
            </a:r>
          </a:p>
          <a:p>
            <a:pPr fontAlgn="base">
              <a:spcBef>
                <a:spcPts val="15"/>
              </a:spcBef>
              <a:spcAft>
                <a:spcPts val="0"/>
              </a:spcAft>
              <a:buFont typeface="Arial" panose="020B0604020202020204" pitchFamily="34" charset="0"/>
              <a:buChar char="•"/>
            </a:pPr>
            <a:endParaRPr lang="en-US" sz="1800" b="0" dirty="0">
              <a:effectLst/>
              <a:latin typeface="Times New Roman" panose="02020603050405020304" pitchFamily="18" charset="0"/>
              <a:cs typeface="Times New Roman" panose="02020603050405020304" pitchFamily="18" charset="0"/>
            </a:endParaRPr>
          </a:p>
          <a:p>
            <a:pPr fontAlgn="base">
              <a:spcBef>
                <a:spcPts val="15"/>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correction aims at detecting the unlikely predictions and revert them. </a:t>
            </a:r>
          </a:p>
          <a:p>
            <a:pPr fontAlgn="base">
              <a:spcBef>
                <a:spcPts val="15"/>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15"/>
              </a:spcBef>
              <a:spcAft>
                <a:spcPts val="0"/>
              </a:spcAf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he Statistical Corrector predictor can be quite small.</a:t>
            </a:r>
          </a:p>
          <a:p>
            <a:pPr rtl="0">
              <a:spcBef>
                <a:spcPts val="900"/>
              </a:spcBef>
              <a:spcAft>
                <a:spcPts val="900"/>
              </a:spcAft>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228456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b="0" i="0" u="none" strike="noStrike" dirty="0">
                <a:solidFill>
                  <a:srgbClr val="FFFFFF"/>
                </a:solidFill>
                <a:effectLst/>
                <a:latin typeface="Calibri" panose="020F0502020204030204" pitchFamily="34" charset="0"/>
              </a:rPr>
              <a:t>Statistical Corrector Predictor for the contest</a:t>
            </a:r>
            <a:br>
              <a:rPr lang="en-US" sz="4000" b="0" dirty="0">
                <a:effectLst/>
              </a:rPr>
            </a:br>
            <a:br>
              <a:rPr lang="en-US" sz="4000" dirty="0"/>
            </a:br>
            <a:endParaRPr lang="en-US" sz="44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Derived from the GEHL predictor:  </a:t>
            </a:r>
          </a:p>
          <a:p>
            <a:pPr marL="0" indent="0">
              <a:buNone/>
            </a:pPr>
            <a:r>
              <a:rPr lang="en-US" sz="2800" dirty="0">
                <a:latin typeface="Times New Roman" panose="02020603050405020304" pitchFamily="18" charset="0"/>
                <a:cs typeface="Times New Roman" panose="02020603050405020304" pitchFamily="18" charset="0"/>
              </a:rPr>
              <a:t>    5 (logic) tables sharing 4K6-bit entries</a:t>
            </a:r>
          </a:p>
          <a:p>
            <a:pPr marL="0" indent="0">
              <a:buNone/>
            </a:pPr>
            <a:r>
              <a:rPr lang="en-US" sz="2800" dirty="0">
                <a:latin typeface="Times New Roman" panose="02020603050405020304" pitchFamily="18" charset="0"/>
                <a:cs typeface="Times New Roman" panose="02020603050405020304" pitchFamily="18" charset="0"/>
              </a:rPr>
              <a:t>    + use TAGE prediction in the index</a:t>
            </a:r>
          </a:p>
          <a:p>
            <a:pPr marL="0" indent="0">
              <a:buNone/>
            </a:pPr>
            <a:r>
              <a:rPr lang="en-US" sz="2800" dirty="0">
                <a:latin typeface="Times New Roman" panose="02020603050405020304" pitchFamily="18" charset="0"/>
                <a:cs typeface="Times New Roman" panose="02020603050405020304" pitchFamily="18" charset="0"/>
              </a:rPr>
              <a:t>    + values of the provider counter</a:t>
            </a:r>
          </a:p>
          <a:p>
            <a:pPr marL="0" indent="0">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prediction when</a:t>
            </a:r>
          </a:p>
          <a:p>
            <a:pPr marL="0" indent="0">
              <a:buNone/>
            </a:pPr>
            <a:r>
              <a:rPr lang="en-US" sz="2800" dirty="0">
                <a:latin typeface="Times New Roman" panose="02020603050405020304" pitchFamily="18" charset="0"/>
                <a:cs typeface="Times New Roman" panose="02020603050405020304" pitchFamily="18" charset="0"/>
              </a:rPr>
              <a:t>    |sum|&gt;dynamic threshold</a:t>
            </a:r>
          </a:p>
          <a:p>
            <a:pPr rtl="0">
              <a:spcBef>
                <a:spcPts val="900"/>
              </a:spcBef>
              <a:spcAft>
                <a:spcPts val="900"/>
              </a:spcAft>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525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000" dirty="0">
                <a:solidFill>
                  <a:schemeClr val="bg1"/>
                </a:solidFill>
              </a:rPr>
              <a:t>Immediate Update Mimicker</a:t>
            </a:r>
            <a:br>
              <a:rPr lang="en-US" sz="4000" b="0" dirty="0">
                <a:effectLst/>
              </a:rPr>
            </a:br>
            <a:br>
              <a:rPr lang="en-US" sz="4000" dirty="0"/>
            </a:br>
            <a:endParaRPr lang="en-US" sz="44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fontScale="92500" lnSpcReduction="20000"/>
          </a:bodyPr>
          <a:lstStyle/>
          <a:p>
            <a:pPr marL="0" indent="0" rtl="0">
              <a:spcBef>
                <a:spcPts val="900"/>
              </a:spcBef>
              <a:spcAft>
                <a:spcPts val="900"/>
              </a:spcAft>
              <a:buNone/>
            </a:pPr>
            <a:r>
              <a:rPr lang="en-US" sz="2800" b="1" dirty="0">
                <a:latin typeface="Times New Roman" panose="02020603050405020304" pitchFamily="18" charset="0"/>
                <a:cs typeface="Times New Roman" panose="02020603050405020304" pitchFamily="18" charset="0"/>
              </a:rPr>
              <a:t>Issue:</a:t>
            </a:r>
          </a:p>
          <a:p>
            <a:pPr rtl="0">
              <a:spcBef>
                <a:spcPts val="900"/>
              </a:spcBef>
              <a:spcAft>
                <a:spcPts val="9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Some mispredictions due to late updates of predictor table at retire time. </a:t>
            </a:r>
          </a:p>
          <a:p>
            <a:pPr rtl="0">
              <a:spcBef>
                <a:spcPts val="900"/>
              </a:spcBef>
              <a:spcAft>
                <a:spcPts val="9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Single predictor table entry provide several mispredictions </a:t>
            </a:r>
          </a:p>
          <a:p>
            <a:pPr rtl="0">
              <a:spcBef>
                <a:spcPts val="900"/>
              </a:spcBef>
              <a:spcAft>
                <a:spcPts val="900"/>
              </a:spcAft>
            </a:pPr>
            <a:endParaRPr lang="en-US" sz="2800" dirty="0">
              <a:latin typeface="Times New Roman" panose="02020603050405020304" pitchFamily="18" charset="0"/>
              <a:cs typeface="Times New Roman" panose="02020603050405020304" pitchFamily="18" charset="0"/>
            </a:endParaRPr>
          </a:p>
          <a:p>
            <a:pPr marL="0" indent="0" rtl="0">
              <a:spcBef>
                <a:spcPts val="900"/>
              </a:spcBef>
              <a:spcAft>
                <a:spcPts val="900"/>
              </a:spcAft>
              <a:buNone/>
            </a:pPr>
            <a:r>
              <a:rPr lang="en-US" sz="2800" b="1" dirty="0">
                <a:latin typeface="Times New Roman" panose="02020603050405020304" pitchFamily="18" charset="0"/>
                <a:cs typeface="Times New Roman" panose="02020603050405020304" pitchFamily="18" charset="0"/>
              </a:rPr>
              <a:t>Solution:</a:t>
            </a:r>
          </a:p>
          <a:p>
            <a:pPr rtl="0">
              <a:spcBef>
                <a:spcPts val="900"/>
              </a:spcBef>
              <a:spcAft>
                <a:spcPts val="9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Immediate Update Mimicker</a:t>
            </a:r>
          </a:p>
          <a:p>
            <a:pPr rtl="0">
              <a:spcBef>
                <a:spcPts val="900"/>
              </a:spcBef>
              <a:spcAft>
                <a:spcPts val="9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Limit these extra mispredictions through predicting branches with inflight non-retired occurrences.</a:t>
            </a:r>
          </a:p>
          <a:p>
            <a:pPr rtl="0">
              <a:spcBef>
                <a:spcPts val="900"/>
              </a:spcBef>
              <a:spcAft>
                <a:spcPts val="900"/>
              </a:spcAft>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8014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200" dirty="0">
                <a:solidFill>
                  <a:schemeClr val="bg1"/>
                </a:solidFill>
              </a:rPr>
              <a:t>The TAGE Predictor component </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1285461"/>
            <a:ext cx="6588981" cy="5300869"/>
          </a:xfrm>
        </p:spPr>
        <p:txBody>
          <a:bodyPr anchor="ctr">
            <a:normAutofit/>
          </a:bodyPr>
          <a:lstStyle/>
          <a:p>
            <a:pPr algn="just">
              <a:spcBef>
                <a:spcPts val="900"/>
              </a:spcBef>
              <a:spcAft>
                <a:spcPts val="900"/>
              </a:spcAft>
              <a:buFont typeface="Arial" panose="020B0604020202020204" pitchFamily="34" charset="0"/>
              <a:buChar char="•"/>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 a 512 Kbits predictor, the best accuracy we found is achieved by a 16 components TAGE predictor, i.e., 15 tagged components and a base bimodal predictor.</a:t>
            </a:r>
          </a:p>
          <a:p>
            <a:pPr algn="just">
              <a:spcBef>
                <a:spcPts val="900"/>
              </a:spcBef>
              <a:spcAft>
                <a:spcPts val="900"/>
              </a:spcAft>
              <a:buFont typeface="Arial" panose="020B0604020202020204" pitchFamily="34" charset="0"/>
              <a:buChar char="•"/>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Hysteresis bits are shared on the base predictor. Each entry in predictor table </a:t>
            </a:r>
            <a:r>
              <a:rPr lang="en-US" sz="24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Ti</a:t>
            </a: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features a Wi bits wide tag, a 3-bit prediction counter, and a 1-bit useful counter.</a:t>
            </a:r>
          </a:p>
          <a:p>
            <a:pPr algn="just">
              <a:spcBef>
                <a:spcPts val="900"/>
              </a:spcBef>
              <a:spcAft>
                <a:spcPts val="900"/>
              </a:spcAft>
            </a:pPr>
            <a:endParaRPr lang="en-US" sz="18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815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000" dirty="0">
                <a:solidFill>
                  <a:srgbClr val="FFFFFF"/>
                </a:solidFill>
              </a:rPr>
              <a:t>Drawbacks &amp;</a:t>
            </a:r>
            <a:br>
              <a:rPr lang="en-US" sz="4000" dirty="0">
                <a:solidFill>
                  <a:srgbClr val="FFFFFF"/>
                </a:solidFill>
              </a:rPr>
            </a:br>
            <a:r>
              <a:rPr lang="en-US" sz="4000" dirty="0">
                <a:solidFill>
                  <a:srgbClr val="FFFFFF"/>
                </a:solidFill>
              </a:rPr>
              <a:t>Solutions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1086678"/>
            <a:ext cx="5923721" cy="5165426"/>
          </a:xfrm>
        </p:spPr>
        <p:txBody>
          <a:bodyPr anchor="ct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some instances, however, it fails to predict loops with a constant number of iterations, so a loop predictor is incorporated to predict these loops.</a:t>
            </a:r>
          </a:p>
          <a:p>
            <a:pPr rtl="0" fontAlgn="base">
              <a:spcBef>
                <a:spcPts val="10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TAGE has another disadvantage in that it cannot predict branches that are not strongly correlated, but only statistically biased.</a:t>
            </a:r>
          </a:p>
          <a:p>
            <a:pPr rtl="0" fontAlgn="base">
              <a:spcBef>
                <a:spcPts val="10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predictor also includes the Immediate Update Mimicker to prevent extra mispredictions that can arise from TAGE's delayed update at retire time.</a:t>
            </a:r>
          </a:p>
          <a:p>
            <a:pPr>
              <a:spcBef>
                <a:spcPts val="900"/>
              </a:spcBef>
              <a:spcAft>
                <a:spcPts val="90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avoid path pollution from the wrong path, the TAGE predictor must update at retire time. This delayed update leads to extra mispredictions when compared with an optimistic fetch time update.</a:t>
            </a:r>
          </a:p>
          <a:p>
            <a:pPr rtl="0">
              <a:spcBef>
                <a:spcPts val="900"/>
              </a:spcBef>
              <a:spcAft>
                <a:spcPts val="900"/>
              </a:spcAft>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2222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pPr rtl="0">
              <a:spcBef>
                <a:spcPts val="0"/>
              </a:spcBef>
              <a:spcAft>
                <a:spcPts val="0"/>
              </a:spcAft>
            </a:pPr>
            <a:r>
              <a:rPr lang="en-US" sz="3200" b="0" i="0" u="none" strike="noStrike" dirty="0">
                <a:solidFill>
                  <a:schemeClr val="bg1"/>
                </a:solidFill>
                <a:effectLst/>
                <a:latin typeface="Calibri" panose="020F0502020204030204" pitchFamily="34" charset="0"/>
              </a:rPr>
              <a:t>Total Predictor Storage Budget</a:t>
            </a:r>
            <a:endParaRPr lang="en-US" sz="32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r>
              <a:rPr lang="en-US" sz="2400" dirty="0"/>
              <a:t>The total storage budget for the submitted ISLTAGE predictor represents </a:t>
            </a:r>
          </a:p>
          <a:p>
            <a:pPr>
              <a:buFont typeface="Arial" panose="020B0604020202020204" pitchFamily="34" charset="0"/>
              <a:buChar char="•"/>
            </a:pPr>
            <a:r>
              <a:rPr lang="en-US" sz="2400" dirty="0"/>
              <a:t>61,696 bytes for TAGE predictor, </a:t>
            </a:r>
          </a:p>
          <a:p>
            <a:pPr>
              <a:buFont typeface="Arial" panose="020B0604020202020204" pitchFamily="34" charset="0"/>
              <a:buChar char="•"/>
            </a:pPr>
            <a:r>
              <a:rPr lang="en-US" sz="2400" dirty="0"/>
              <a:t>3,072 bytes for the Statistical Corrector predictor, </a:t>
            </a:r>
          </a:p>
          <a:p>
            <a:pPr>
              <a:buFont typeface="Arial" panose="020B0604020202020204" pitchFamily="34" charset="0"/>
              <a:buChar char="•"/>
            </a:pPr>
            <a:r>
              <a:rPr lang="en-US" sz="2400" dirty="0"/>
              <a:t>376 bytes for the loop predictor and </a:t>
            </a:r>
          </a:p>
          <a:p>
            <a:pPr>
              <a:buFont typeface="Arial" panose="020B0604020202020204" pitchFamily="34" charset="0"/>
              <a:buChar char="•"/>
            </a:pPr>
            <a:r>
              <a:rPr lang="en-US" sz="2400" dirty="0"/>
              <a:t>160 bytes for the IUM predictor, i.e. a total of 65,304 bytes.</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08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2" y="477079"/>
            <a:ext cx="6141388" cy="5392014"/>
          </a:xfrm>
        </p:spPr>
        <p:txBody>
          <a:bodyPr>
            <a:noAutofit/>
          </a:bodyPr>
          <a:lstStyle/>
          <a:p>
            <a:pPr algn="just" rtl="0">
              <a:spcBef>
                <a:spcPts val="0"/>
              </a:spcBef>
              <a:spcAft>
                <a:spcPts val="0"/>
              </a:spcAft>
            </a:pPr>
            <a:endParaRPr lang="en-US" sz="2000" b="1" i="0"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rPr>
              <a:t>What is a branch instruction?</a:t>
            </a:r>
          </a:p>
          <a:p>
            <a:pPr algn="just" rtl="0">
              <a:spcBef>
                <a:spcPts val="0"/>
              </a:spcBef>
              <a:spcAft>
                <a:spcPts val="0"/>
              </a:spcAft>
            </a:pPr>
            <a:endParaRPr lang="en-US" sz="1800" b="1"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Typically, a computer has a default behavior of executing the instructions in the order whereas a branch instruction tells the computer to execute a different instruction sequence. In summary, A branch instruction changes the sequence of instructions executed and is used to implement the control flow in program loops and conditional.</a:t>
            </a:r>
          </a:p>
          <a:p>
            <a:pPr algn="just" rtl="0">
              <a:spcBef>
                <a:spcPts val="0"/>
              </a:spcBef>
              <a:spcAft>
                <a:spcPts val="0"/>
              </a:spcAft>
            </a:pPr>
            <a:endParaRPr lang="en-US" sz="1800" dirty="0">
              <a:solidFill>
                <a:srgbClr val="000000"/>
              </a:solidFill>
              <a:latin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Branch instructions can be both at the high-level programming language level or at the CPU level. If statements, for loops, while loop, go-to statements are examples of the branch instructions in the high-level programming languages. Jump instruction, call instruction, return instruction are examples of a machine level/CPU level branch. </a:t>
            </a:r>
          </a:p>
          <a:p>
            <a:pPr algn="just" rtl="0">
              <a:spcBef>
                <a:spcPts val="0"/>
              </a:spcBef>
              <a:spcAft>
                <a:spcPts val="0"/>
              </a:spcAft>
            </a:pPr>
            <a:endParaRPr lang="en-US" sz="1800" dirty="0">
              <a:solidFill>
                <a:srgbClr val="000000"/>
              </a:solidFill>
              <a:latin typeface="Times New Roman" panose="02020603050405020304" pitchFamily="18" charset="0"/>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Branch instructions can be both conditional and unconditional.</a:t>
            </a:r>
            <a:endParaRPr lang="en-US" sz="1800" b="0" dirty="0">
              <a:effectLst/>
            </a:endParaRPr>
          </a:p>
          <a:p>
            <a:pPr algn="just"/>
            <a:br>
              <a:rPr lang="en-US" sz="1800" dirty="0"/>
            </a:br>
            <a:endParaRPr lang="en-US" sz="1800" dirty="0"/>
          </a:p>
          <a:p>
            <a:pPr algn="just" rtl="0">
              <a:spcBef>
                <a:spcPts val="0"/>
              </a:spcBef>
              <a:spcAft>
                <a:spcPts val="0"/>
              </a:spcAft>
            </a:pPr>
            <a:endParaRPr lang="en-US" sz="1800" b="0" dirty="0">
              <a:effectLst/>
            </a:endParaRPr>
          </a:p>
          <a:p>
            <a:pPr algn="just"/>
            <a:br>
              <a:rPr lang="en-US" sz="1800" dirty="0"/>
            </a:br>
            <a:endParaRPr lang="en-US" sz="1800" dirty="0"/>
          </a:p>
        </p:txBody>
      </p:sp>
    </p:spTree>
    <p:extLst>
      <p:ext uri="{BB962C8B-B14F-4D97-AF65-F5344CB8AC3E}">
        <p14:creationId xmlns:p14="http://schemas.microsoft.com/office/powerpoint/2010/main" val="3051299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000" dirty="0">
                <a:solidFill>
                  <a:srgbClr val="FFFFFF"/>
                </a:solidFill>
              </a:rPr>
              <a:t>Observations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rtl="0">
              <a:spcBef>
                <a:spcPts val="900"/>
              </a:spcBef>
              <a:spcAft>
                <a:spcPts val="900"/>
              </a:spcAft>
            </a:pPr>
            <a:r>
              <a:rPr lang="en-US" sz="2800" dirty="0">
                <a:latin typeface="Times New Roman" panose="02020603050405020304" pitchFamily="18" charset="0"/>
                <a:cs typeface="Times New Roman" panose="02020603050405020304" pitchFamily="18" charset="0"/>
              </a:rPr>
              <a:t>ISL-TAGE predictor is better than TAGE and LTAGE  because TAGE cannot predict branches that are strongly correlated</a:t>
            </a:r>
          </a:p>
        </p:txBody>
      </p:sp>
    </p:spTree>
    <p:extLst>
      <p:ext uri="{BB962C8B-B14F-4D97-AF65-F5344CB8AC3E}">
        <p14:creationId xmlns:p14="http://schemas.microsoft.com/office/powerpoint/2010/main" val="1757037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43880-DBAB-4F27-9905-EDF76F013210}"/>
              </a:ext>
            </a:extLst>
          </p:cNvPr>
          <p:cNvSpPr>
            <a:spLocks noGrp="1"/>
          </p:cNvSpPr>
          <p:nvPr>
            <p:ph type="title"/>
          </p:nvPr>
        </p:nvSpPr>
        <p:spPr>
          <a:xfrm>
            <a:off x="635000" y="640823"/>
            <a:ext cx="3418659" cy="5583148"/>
          </a:xfrm>
        </p:spPr>
        <p:txBody>
          <a:bodyPr anchor="ctr">
            <a:normAutofit/>
          </a:bodyPr>
          <a:lstStyle/>
          <a:p>
            <a:r>
              <a:rPr lang="en-IN" sz="5400"/>
              <a:t>Outline</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25089-9CD6-96DA-FD07-3728FDD46EDF}"/>
              </a:ext>
            </a:extLst>
          </p:cNvPr>
          <p:cNvGraphicFramePr>
            <a:graphicFrameLocks noGrp="1"/>
          </p:cNvGraphicFramePr>
          <p:nvPr>
            <p:ph idx="1"/>
            <p:extLst>
              <p:ext uri="{D42A27DB-BD31-4B8C-83A1-F6EECF244321}">
                <p14:modId xmlns:p14="http://schemas.microsoft.com/office/powerpoint/2010/main" val="2817277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653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Background</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In 1962, the perceptron was introduced to study brain function  using neural networks. We consider the simplest type of perceptron, a single-layer perceptron consisting of an artificial neuron connecting multiple input units by weighted edges to an output unit.</a:t>
            </a:r>
            <a:r>
              <a:rPr lang="en-US" sz="2400" baseline="30000" dirty="0">
                <a:solidFill>
                  <a:schemeClr val="dk2"/>
                </a:solidFill>
                <a:latin typeface="Times New Roman"/>
                <a:ea typeface="Times New Roman"/>
                <a:cs typeface="Times New Roman"/>
                <a:sym typeface="Times New Roman"/>
              </a:rPr>
              <a:t>[2]</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105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Related Work</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148856"/>
            <a:ext cx="6467673" cy="6103248"/>
          </a:xfrm>
        </p:spPr>
        <p:txBody>
          <a:bodyPr anchor="ctr">
            <a:normAutofit fontScale="92500"/>
          </a:bodyPr>
          <a:lstStyle/>
          <a:p>
            <a:pPr algn="just">
              <a:spcBef>
                <a:spcPts val="900"/>
              </a:spcBef>
              <a:spcAft>
                <a:spcPts val="900"/>
              </a:spcAft>
              <a:buFont typeface="Wingdings" panose="05000000000000000000" pitchFamily="2" charset="2"/>
              <a:buChar char="§"/>
            </a:pPr>
            <a:r>
              <a:rPr lang="en-US" sz="2400" dirty="0">
                <a:solidFill>
                  <a:schemeClr val="dk2"/>
                </a:solidFill>
                <a:latin typeface="Times New Roman"/>
                <a:ea typeface="Times New Roman"/>
                <a:cs typeface="Times New Roman"/>
                <a:sym typeface="Times New Roman"/>
              </a:rPr>
              <a:t>The effortlessness of the perceptron makes it appropriate to branch expectation issues.</a:t>
            </a:r>
          </a:p>
          <a:p>
            <a:pPr algn="just">
              <a:spcBef>
                <a:spcPts val="900"/>
              </a:spcBef>
              <a:spcAft>
                <a:spcPts val="900"/>
              </a:spcAft>
              <a:buFont typeface="Wingdings" panose="05000000000000000000" pitchFamily="2" charset="2"/>
              <a:buChar char="§"/>
            </a:pPr>
            <a:r>
              <a:rPr lang="en-US" sz="2400" dirty="0">
                <a:solidFill>
                  <a:schemeClr val="dk2"/>
                </a:solidFill>
                <a:latin typeface="Times New Roman"/>
                <a:ea typeface="Times New Roman"/>
                <a:cs typeface="Times New Roman"/>
                <a:sym typeface="Times New Roman"/>
              </a:rPr>
              <a:t>For a given time which is allotted for prediction, a smaller number of computations can be done because of the short clock cycles of current state-of-art processors. This makes the accessible amount of data within the given prediction time limited.</a:t>
            </a:r>
          </a:p>
          <a:p>
            <a:pPr algn="just">
              <a:spcBef>
                <a:spcPts val="900"/>
              </a:spcBef>
              <a:spcAft>
                <a:spcPts val="900"/>
              </a:spcAft>
              <a:buFont typeface="Wingdings" panose="05000000000000000000" pitchFamily="2" charset="2"/>
              <a:buChar char="§"/>
            </a:pPr>
            <a:r>
              <a:rPr lang="en-US" sz="2400" dirty="0">
                <a:solidFill>
                  <a:schemeClr val="dk2"/>
                </a:solidFill>
                <a:latin typeface="Times New Roman"/>
                <a:ea typeface="Times New Roman"/>
                <a:cs typeface="Times New Roman"/>
                <a:sym typeface="Times New Roman"/>
              </a:rPr>
              <a:t>Therefore, AI methods such as back-propagation neural networks, decision trees and nearest neighbors which need heavier amount of data are unrealistic. </a:t>
            </a:r>
          </a:p>
          <a:p>
            <a:pPr algn="just">
              <a:spcBef>
                <a:spcPts val="900"/>
              </a:spcBef>
              <a:spcAft>
                <a:spcPts val="900"/>
              </a:spcAft>
              <a:buFont typeface="Wingdings" panose="05000000000000000000" pitchFamily="2" charset="2"/>
              <a:buChar char="§"/>
            </a:pPr>
            <a:r>
              <a:rPr lang="en-US" sz="2400" dirty="0">
                <a:solidFill>
                  <a:schemeClr val="dk2"/>
                </a:solidFill>
                <a:latin typeface="Times New Roman"/>
                <a:ea typeface="Times New Roman"/>
                <a:cs typeface="Times New Roman"/>
                <a:sym typeface="Times New Roman"/>
              </a:rPr>
              <a:t>Nonetheless, </a:t>
            </a:r>
            <a:r>
              <a:rPr lang="en-US" sz="2400" dirty="0" err="1">
                <a:solidFill>
                  <a:schemeClr val="dk2"/>
                </a:solidFill>
                <a:latin typeface="Times New Roman"/>
                <a:ea typeface="Times New Roman"/>
                <a:cs typeface="Times New Roman"/>
                <a:sym typeface="Times New Roman"/>
              </a:rPr>
              <a:t>perceptrons</a:t>
            </a:r>
            <a:r>
              <a:rPr lang="en-US" sz="2400" dirty="0">
                <a:solidFill>
                  <a:schemeClr val="dk2"/>
                </a:solidFill>
                <a:latin typeface="Times New Roman"/>
                <a:ea typeface="Times New Roman"/>
                <a:cs typeface="Times New Roman"/>
                <a:sym typeface="Times New Roman"/>
              </a:rPr>
              <a:t> can be prepared with a basic update rule and can settle on momentary choices to make a few increments. They are also contenders for pipelining.</a:t>
            </a:r>
          </a:p>
        </p:txBody>
      </p:sp>
    </p:spTree>
    <p:extLst>
      <p:ext uri="{BB962C8B-B14F-4D97-AF65-F5344CB8AC3E}">
        <p14:creationId xmlns:p14="http://schemas.microsoft.com/office/powerpoint/2010/main" val="8210929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Neural Networks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An artificial neural network learns how to compute a function using example inputs and outputs. Neural networks have been used for a variety of applications including pattern recognition, classification, and image understanding. </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964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err="1">
                <a:solidFill>
                  <a:srgbClr val="FFFFFF"/>
                </a:solidFill>
              </a:rPr>
              <a:t>Perceptrons</a:t>
            </a:r>
            <a:endParaRPr lang="en-US" sz="44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lvl="0" algn="just" rtl="0">
              <a:lnSpc>
                <a:spcPct val="115000"/>
              </a:lnSpc>
              <a:spcBef>
                <a:spcPts val="1200"/>
              </a:spcBef>
              <a:spcAft>
                <a:spcPts val="0"/>
              </a:spcAft>
              <a:buFont typeface="Wingdings" panose="05000000000000000000" pitchFamily="2" charset="2"/>
              <a:buChar char="§"/>
            </a:pPr>
            <a:r>
              <a:rPr lang="en-US" sz="2400" dirty="0">
                <a:solidFill>
                  <a:srgbClr val="000000"/>
                </a:solidFill>
                <a:latin typeface="Times New Roman"/>
                <a:ea typeface="Times New Roman"/>
                <a:cs typeface="Times New Roman"/>
                <a:sym typeface="Times New Roman"/>
              </a:rPr>
              <a:t>Perceptron is a tool developed in Machine Learning as a straightforward model of human neuron. </a:t>
            </a:r>
          </a:p>
          <a:p>
            <a:pPr lvl="0" algn="just" rtl="0">
              <a:lnSpc>
                <a:spcPct val="115000"/>
              </a:lnSpc>
              <a:spcBef>
                <a:spcPts val="1200"/>
              </a:spcBef>
              <a:spcAft>
                <a:spcPts val="0"/>
              </a:spcAft>
              <a:buFont typeface="Wingdings" panose="05000000000000000000" pitchFamily="2" charset="2"/>
              <a:buChar char="§"/>
            </a:pPr>
            <a:r>
              <a:rPr lang="en-US" sz="2400" dirty="0">
                <a:solidFill>
                  <a:srgbClr val="000000"/>
                </a:solidFill>
                <a:latin typeface="Times New Roman"/>
                <a:ea typeface="Times New Roman"/>
                <a:cs typeface="Times New Roman"/>
                <a:sym typeface="Times New Roman"/>
              </a:rPr>
              <a:t>The perceptron takes a bunch of information signals x and </a:t>
            </a:r>
            <a:r>
              <a:rPr lang="en-US" sz="2400" dirty="0" err="1">
                <a:solidFill>
                  <a:srgbClr val="000000"/>
                </a:solidFill>
                <a:latin typeface="Times New Roman"/>
                <a:ea typeface="Times New Roman"/>
                <a:cs typeface="Times New Roman"/>
                <a:sym typeface="Times New Roman"/>
              </a:rPr>
              <a:t>multipy</a:t>
            </a:r>
            <a:r>
              <a:rPr lang="en-US" sz="2400" dirty="0">
                <a:solidFill>
                  <a:srgbClr val="000000"/>
                </a:solidFill>
                <a:latin typeface="Times New Roman"/>
                <a:ea typeface="Times New Roman"/>
                <a:cs typeface="Times New Roman"/>
                <a:sym typeface="Times New Roman"/>
              </a:rPr>
              <a:t> each sign by the weighted set w of the perceptron. </a:t>
            </a:r>
          </a:p>
          <a:p>
            <a:pPr lvl="0" algn="just" rtl="0">
              <a:lnSpc>
                <a:spcPct val="115000"/>
              </a:lnSpc>
              <a:spcBef>
                <a:spcPts val="1200"/>
              </a:spcBef>
              <a:spcAft>
                <a:spcPts val="0"/>
              </a:spcAft>
              <a:buFont typeface="Wingdings" panose="05000000000000000000" pitchFamily="2" charset="2"/>
              <a:buChar char="§"/>
            </a:pPr>
            <a:r>
              <a:rPr lang="en-US" sz="2400" dirty="0">
                <a:solidFill>
                  <a:srgbClr val="000000"/>
                </a:solidFill>
                <a:latin typeface="Times New Roman"/>
                <a:ea typeface="Times New Roman"/>
                <a:cs typeface="Times New Roman"/>
                <a:sym typeface="Times New Roman"/>
              </a:rPr>
              <a:t>Finally,  all the outcomes are added and results a value of 1 if the added value is greater than 0 and returns -1 otherwise.</a:t>
            </a:r>
          </a:p>
        </p:txBody>
      </p:sp>
    </p:spTree>
    <p:extLst>
      <p:ext uri="{BB962C8B-B14F-4D97-AF65-F5344CB8AC3E}">
        <p14:creationId xmlns:p14="http://schemas.microsoft.com/office/powerpoint/2010/main" val="17966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Perceptron</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lvl="0" indent="0" algn="just" rtl="0">
              <a:lnSpc>
                <a:spcPct val="115000"/>
              </a:lnSpc>
              <a:spcBef>
                <a:spcPts val="1200"/>
              </a:spcBef>
              <a:spcAft>
                <a:spcPts val="1200"/>
              </a:spcAft>
              <a:buNone/>
            </a:pPr>
            <a:r>
              <a:rPr lang="en-US" sz="2400" b="1" dirty="0">
                <a:solidFill>
                  <a:schemeClr val="tx1"/>
                </a:solidFill>
                <a:latin typeface="Times New Roman" panose="02020603050405020304" pitchFamily="18" charset="0"/>
                <a:cs typeface="Times New Roman" panose="02020603050405020304" pitchFamily="18" charset="0"/>
              </a:rPr>
              <a:t>How is perceptron used for Branch prediction?</a:t>
            </a:r>
            <a:endPar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200"/>
              </a:spcBef>
              <a:spcAft>
                <a:spcPts val="1200"/>
              </a:spcAft>
              <a:buNone/>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For branch prediction, the input to the perceptron is usually the global history of branch outcomes, and semantically, the output is “Taken” if the sum is 1 and “not taken” if the sum is -1. </a:t>
            </a:r>
            <a:r>
              <a:rPr lang="en-US" sz="2400" baseline="30000" dirty="0">
                <a:solidFill>
                  <a:schemeClr val="tx1"/>
                </a:solidFill>
                <a:latin typeface="Times New Roman" panose="02020603050405020304" pitchFamily="18" charset="0"/>
                <a:ea typeface="Times New Roman"/>
                <a:cs typeface="Times New Roman" panose="02020603050405020304" pitchFamily="18" charset="0"/>
                <a:sym typeface="Times New Roman"/>
              </a:rPr>
              <a:t>[3]</a:t>
            </a:r>
          </a:p>
        </p:txBody>
      </p:sp>
    </p:spTree>
    <p:extLst>
      <p:ext uri="{BB962C8B-B14F-4D97-AF65-F5344CB8AC3E}">
        <p14:creationId xmlns:p14="http://schemas.microsoft.com/office/powerpoint/2010/main" val="3165655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000">
                <a:solidFill>
                  <a:srgbClr val="FFFFFF"/>
                </a:solidFill>
                <a:sym typeface="Times New Roman"/>
              </a:rPr>
              <a:t>A sample perceptron figure:</a:t>
            </a:r>
            <a:endParaRPr lang="en-US" sz="5000">
              <a:solidFill>
                <a:srgbClr val="FFFFFF"/>
              </a:solidFill>
            </a:endParaRPr>
          </a:p>
        </p:txBody>
      </p:sp>
      <p:cxnSp>
        <p:nvCxnSpPr>
          <p:cNvPr id="21" name="Straight Connector 2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Google Shape;118;p18" descr="Diagram&#10;&#10;Description automatically generated">
            <a:extLst>
              <a:ext uri="{FF2B5EF4-FFF2-40B4-BE49-F238E27FC236}">
                <a16:creationId xmlns:a16="http://schemas.microsoft.com/office/drawing/2014/main" id="{0768F0A4-9F85-4E5A-8F6A-88E362F55D1D}"/>
              </a:ext>
            </a:extLst>
          </p:cNvPr>
          <p:cNvPicPr preferRelativeResize="0">
            <a:picLocks noGrp="1"/>
          </p:cNvPicPr>
          <p:nvPr>
            <p:ph idx="1"/>
          </p:nvPr>
        </p:nvPicPr>
        <p:blipFill rotWithShape="1">
          <a:blip r:embed="rId3"/>
          <a:srcRect l="7491" t="-685" r="2509" b="15958"/>
          <a:stretch/>
        </p:blipFill>
        <p:spPr>
          <a:xfrm>
            <a:off x="4635095" y="-37214"/>
            <a:ext cx="7512604" cy="6438013"/>
          </a:xfrm>
          <a:prstGeom prst="rect">
            <a:avLst/>
          </a:prstGeom>
          <a:noFill/>
        </p:spPr>
      </p:pic>
    </p:spTree>
    <p:extLst>
      <p:ext uri="{BB962C8B-B14F-4D97-AF65-F5344CB8AC3E}">
        <p14:creationId xmlns:p14="http://schemas.microsoft.com/office/powerpoint/2010/main" val="1989153792"/>
      </p:ext>
    </p:extLst>
  </p:cSld>
  <p:clrMapOvr>
    <a:overrideClrMapping bg1="dk1" tx1="lt1" bg2="dk2" tx2="lt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400" dirty="0">
                <a:solidFill>
                  <a:schemeClr val="bg1"/>
                </a:solidFill>
                <a:latin typeface="Times New Roman"/>
                <a:ea typeface="Times New Roman"/>
                <a:cs typeface="Times New Roman"/>
                <a:sym typeface="Times New Roman"/>
              </a:rPr>
              <a:t>Types of Branch Predictors that uses Neural Networks: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lvl="0" indent="0" algn="l" rtl="0">
              <a:spcBef>
                <a:spcPts val="0"/>
              </a:spcBef>
              <a:spcAft>
                <a:spcPts val="0"/>
              </a:spcAft>
              <a:buNone/>
            </a:pPr>
            <a:r>
              <a:rPr lang="en-US" sz="2400" dirty="0">
                <a:solidFill>
                  <a:schemeClr val="dk2"/>
                </a:solidFill>
                <a:latin typeface="Times New Roman"/>
                <a:ea typeface="Times New Roman"/>
                <a:cs typeface="Times New Roman"/>
                <a:sym typeface="Times New Roman"/>
              </a:rPr>
              <a:t>There are two different types of branch predictors that uses Neural Networks.</a:t>
            </a:r>
          </a:p>
          <a:p>
            <a:pPr marL="0" lvl="0" indent="0" algn="l" rtl="0">
              <a:spcBef>
                <a:spcPts val="0"/>
              </a:spcBef>
              <a:spcAft>
                <a:spcPts val="0"/>
              </a:spcAft>
              <a:buNone/>
            </a:pPr>
            <a:r>
              <a:rPr lang="en-US" sz="2400" dirty="0">
                <a:solidFill>
                  <a:schemeClr val="dk2"/>
                </a:solidFill>
                <a:latin typeface="Times New Roman"/>
                <a:ea typeface="Times New Roman"/>
                <a:cs typeface="Times New Roman"/>
                <a:sym typeface="Times New Roman"/>
              </a:rPr>
              <a:t>They are</a:t>
            </a:r>
          </a:p>
          <a:p>
            <a:pPr marL="0" lvl="0" indent="0" algn="l" rtl="0">
              <a:spcBef>
                <a:spcPts val="0"/>
              </a:spcBef>
              <a:spcAft>
                <a:spcPts val="0"/>
              </a:spcAft>
              <a:buNone/>
            </a:pPr>
            <a:endParaRPr lang="en-US" sz="2400" dirty="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AutoNum type="arabicPeriod"/>
            </a:pPr>
            <a:r>
              <a:rPr lang="en-US" sz="2400" dirty="0">
                <a:solidFill>
                  <a:schemeClr val="dk2"/>
                </a:solidFill>
                <a:latin typeface="Times New Roman"/>
                <a:ea typeface="Times New Roman"/>
                <a:cs typeface="Times New Roman"/>
                <a:sym typeface="Times New Roman"/>
              </a:rPr>
              <a:t>Static Branch Prediction with neural networks</a:t>
            </a:r>
          </a:p>
          <a:p>
            <a:pPr marL="457200" lvl="0" indent="-355600" algn="l" rtl="0">
              <a:spcBef>
                <a:spcPts val="0"/>
              </a:spcBef>
              <a:spcAft>
                <a:spcPts val="0"/>
              </a:spcAft>
              <a:buClr>
                <a:schemeClr val="dk2"/>
              </a:buClr>
              <a:buSzPts val="2000"/>
              <a:buFont typeface="Times New Roman"/>
              <a:buAutoNum type="arabicPeriod"/>
            </a:pPr>
            <a:r>
              <a:rPr lang="en-US" sz="2400" dirty="0">
                <a:solidFill>
                  <a:schemeClr val="dk2"/>
                </a:solidFill>
                <a:latin typeface="Times New Roman"/>
                <a:ea typeface="Times New Roman"/>
                <a:cs typeface="Times New Roman"/>
                <a:sym typeface="Times New Roman"/>
              </a:rPr>
              <a:t>Dynamic Branch prediction with Neural networks.</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3275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Perceptron Predictor:</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6144879" cy="5646208"/>
          </a:xfrm>
        </p:spPr>
        <p:txBody>
          <a:bodyPr anchor="ctr">
            <a:normAutofit/>
          </a:bodyPr>
          <a:lstStyle/>
          <a:p>
            <a:pPr lvl="0" algn="just" rtl="0">
              <a:lnSpc>
                <a:spcPct val="115000"/>
              </a:lnSpc>
              <a:spcBef>
                <a:spcPts val="0"/>
              </a:spcBef>
              <a:spcAft>
                <a:spcPts val="0"/>
              </a:spcAft>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The perceptron predictor uses a simple neural network, the perceptron instead of a two-bit counter. It learns a target </a:t>
            </a:r>
            <a:r>
              <a:rPr lang="en-US" sz="1800" dirty="0" err="1">
                <a:solidFill>
                  <a:schemeClr val="dk2"/>
                </a:solidFill>
                <a:latin typeface="Times New Roman"/>
                <a:ea typeface="Times New Roman"/>
                <a:cs typeface="Times New Roman"/>
                <a:sym typeface="Times New Roman"/>
              </a:rPr>
              <a:t>boolean</a:t>
            </a:r>
            <a:r>
              <a:rPr lang="en-US" sz="1800" dirty="0">
                <a:solidFill>
                  <a:schemeClr val="dk2"/>
                </a:solidFill>
                <a:latin typeface="Times New Roman"/>
                <a:ea typeface="Times New Roman"/>
                <a:cs typeface="Times New Roman"/>
                <a:sym typeface="Times New Roman"/>
              </a:rPr>
              <a:t> function input f(x1, x2,…, </a:t>
            </a:r>
            <a:r>
              <a:rPr lang="en-US" sz="1800" dirty="0" err="1">
                <a:solidFill>
                  <a:schemeClr val="dk2"/>
                </a:solidFill>
                <a:latin typeface="Times New Roman"/>
                <a:ea typeface="Times New Roman"/>
                <a:cs typeface="Times New Roman"/>
                <a:sym typeface="Times New Roman"/>
              </a:rPr>
              <a:t>xn</a:t>
            </a:r>
            <a:r>
              <a:rPr lang="en-US" sz="1800" dirty="0">
                <a:solidFill>
                  <a:schemeClr val="dk2"/>
                </a:solidFill>
                <a:latin typeface="Times New Roman"/>
                <a:ea typeface="Times New Roman"/>
                <a:cs typeface="Times New Roman"/>
                <a:sym typeface="Times New Roman"/>
              </a:rPr>
              <a:t>) to predict whether a particular branch will be used. </a:t>
            </a:r>
          </a:p>
          <a:p>
            <a:pPr lvl="0" algn="just" rtl="0">
              <a:lnSpc>
                <a:spcPct val="115000"/>
              </a:lnSpc>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lvl="0" algn="just" rtl="0">
              <a:lnSpc>
                <a:spcPct val="115000"/>
              </a:lnSpc>
              <a:spcBef>
                <a:spcPts val="0"/>
              </a:spcBef>
              <a:spcAft>
                <a:spcPts val="0"/>
              </a:spcAft>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These x are the bits of the global branch history shift register. x is bipolar, −1 represents the untaken result, and 1 represents the obtained result. A perceptron is represented as a weighted vector w0, w1,…, </a:t>
            </a:r>
            <a:r>
              <a:rPr lang="en-US" sz="1800" dirty="0" err="1">
                <a:solidFill>
                  <a:schemeClr val="dk2"/>
                </a:solidFill>
                <a:latin typeface="Times New Roman"/>
                <a:ea typeface="Times New Roman"/>
                <a:cs typeface="Times New Roman"/>
                <a:sym typeface="Times New Roman"/>
              </a:rPr>
              <a:t>wn</a:t>
            </a:r>
            <a:r>
              <a:rPr lang="en-US" sz="1800" dirty="0">
                <a:solidFill>
                  <a:schemeClr val="dk2"/>
                </a:solidFill>
                <a:latin typeface="Times New Roman"/>
                <a:ea typeface="Times New Roman"/>
                <a:cs typeface="Times New Roman"/>
                <a:sym typeface="Times New Roman"/>
              </a:rPr>
              <a:t>. </a:t>
            </a:r>
          </a:p>
          <a:p>
            <a:pPr lvl="0" algn="just" rtl="0">
              <a:lnSpc>
                <a:spcPct val="115000"/>
              </a:lnSpc>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lvl="0" algn="just" rtl="0">
              <a:lnSpc>
                <a:spcPct val="115000"/>
              </a:lnSpc>
              <a:spcBef>
                <a:spcPts val="0"/>
              </a:spcBef>
              <a:spcAft>
                <a:spcPts val="0"/>
              </a:spcAft>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Here, the weights are signed integers. The output is calculated as the dot product of the weight vectors w0, w1,…, </a:t>
            </a:r>
            <a:r>
              <a:rPr lang="en-US" sz="1800" dirty="0" err="1">
                <a:solidFill>
                  <a:schemeClr val="dk2"/>
                </a:solidFill>
                <a:latin typeface="Times New Roman"/>
                <a:ea typeface="Times New Roman"/>
                <a:cs typeface="Times New Roman"/>
                <a:sym typeface="Times New Roman"/>
              </a:rPr>
              <a:t>wn</a:t>
            </a:r>
            <a:r>
              <a:rPr lang="en-US" sz="1800" dirty="0">
                <a:solidFill>
                  <a:schemeClr val="dk2"/>
                </a:solidFill>
                <a:latin typeface="Times New Roman"/>
                <a:ea typeface="Times New Roman"/>
                <a:cs typeface="Times New Roman"/>
                <a:sym typeface="Times New Roman"/>
              </a:rPr>
              <a:t> and the input vectors x0, x1,…, </a:t>
            </a:r>
            <a:r>
              <a:rPr lang="en-US" sz="1800" dirty="0" err="1">
                <a:solidFill>
                  <a:schemeClr val="dk2"/>
                </a:solidFill>
                <a:latin typeface="Times New Roman"/>
                <a:ea typeface="Times New Roman"/>
                <a:cs typeface="Times New Roman"/>
                <a:sym typeface="Times New Roman"/>
              </a:rPr>
              <a:t>xn</a:t>
            </a:r>
            <a:r>
              <a:rPr lang="en-US" sz="1800" dirty="0">
                <a:solidFill>
                  <a:schemeClr val="dk2"/>
                </a:solidFill>
                <a:latin typeface="Times New Roman"/>
                <a:ea typeface="Times New Roman"/>
                <a:cs typeface="Times New Roman"/>
                <a:sym typeface="Times New Roman"/>
              </a:rPr>
              <a:t> (x0 gives a biased input and is always set to 1). </a:t>
            </a:r>
          </a:p>
          <a:p>
            <a:pPr lvl="0" algn="just" rtl="0">
              <a:lnSpc>
                <a:spcPct val="115000"/>
              </a:lnSpc>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lvl="0" algn="just" rtl="0">
              <a:lnSpc>
                <a:spcPct val="115000"/>
              </a:lnSpc>
              <a:spcBef>
                <a:spcPts val="0"/>
              </a:spcBef>
              <a:spcAft>
                <a:spcPts val="0"/>
              </a:spcAft>
              <a:buFont typeface="Arial" panose="020B0604020202020204" pitchFamily="34" charset="0"/>
              <a:buChar char="•"/>
            </a:pPr>
            <a:r>
              <a:rPr lang="en-US" sz="1800" dirty="0">
                <a:solidFill>
                  <a:schemeClr val="dk2"/>
                </a:solidFill>
                <a:latin typeface="Times New Roman"/>
                <a:ea typeface="Times New Roman"/>
                <a:cs typeface="Times New Roman"/>
                <a:sym typeface="Times New Roman"/>
              </a:rPr>
              <a:t>The y output  of a perceptron is: y=w</a:t>
            </a:r>
            <a:r>
              <a:rPr lang="en-US" sz="1800" baseline="-25000" dirty="0">
                <a:solidFill>
                  <a:schemeClr val="dk2"/>
                </a:solidFill>
                <a:latin typeface="Times New Roman"/>
                <a:ea typeface="Times New Roman"/>
                <a:cs typeface="Times New Roman"/>
                <a:sym typeface="Times New Roman"/>
              </a:rPr>
              <a:t>0</a:t>
            </a:r>
            <a:r>
              <a:rPr lang="en-US" sz="1800" dirty="0">
                <a:solidFill>
                  <a:schemeClr val="dk2"/>
                </a:solidFill>
                <a:latin typeface="Times New Roman"/>
                <a:ea typeface="Times New Roman"/>
                <a:cs typeface="Times New Roman"/>
                <a:sym typeface="Times New Roman"/>
              </a:rPr>
              <a:t>+∑</a:t>
            </a:r>
            <a:r>
              <a:rPr lang="en-US" sz="1800" baseline="-25000" dirty="0">
                <a:solidFill>
                  <a:schemeClr val="dk2"/>
                </a:solidFill>
                <a:latin typeface="Times New Roman"/>
                <a:ea typeface="Times New Roman"/>
                <a:cs typeface="Times New Roman"/>
                <a:sym typeface="Times New Roman"/>
              </a:rPr>
              <a:t>i=o</a:t>
            </a:r>
            <a:r>
              <a:rPr lang="en-US" sz="1800" dirty="0">
                <a:solidFill>
                  <a:schemeClr val="dk2"/>
                </a:solidFill>
                <a:latin typeface="Times New Roman"/>
                <a:ea typeface="Times New Roman"/>
                <a:cs typeface="Times New Roman"/>
                <a:sym typeface="Times New Roman"/>
              </a:rPr>
              <a:t> </a:t>
            </a:r>
            <a:r>
              <a:rPr lang="en-US" sz="1800" baseline="30000" dirty="0" err="1">
                <a:solidFill>
                  <a:schemeClr val="dk2"/>
                </a:solidFill>
                <a:latin typeface="Times New Roman"/>
                <a:ea typeface="Times New Roman"/>
                <a:cs typeface="Times New Roman"/>
                <a:sym typeface="Times New Roman"/>
              </a:rPr>
              <a:t>n</a:t>
            </a:r>
            <a:r>
              <a:rPr lang="en-US" sz="1800" dirty="0" err="1">
                <a:solidFill>
                  <a:schemeClr val="dk2"/>
                </a:solidFill>
                <a:latin typeface="Times New Roman"/>
                <a:ea typeface="Times New Roman"/>
                <a:cs typeface="Times New Roman"/>
                <a:sym typeface="Times New Roman"/>
              </a:rPr>
              <a:t>wi∗xi</a:t>
            </a:r>
            <a:endParaRPr lang="en-US" sz="1800" dirty="0">
              <a:solidFill>
                <a:schemeClr val="dk2"/>
              </a:solidFill>
              <a:latin typeface="Times New Roman"/>
              <a:ea typeface="Times New Roman"/>
              <a:cs typeface="Times New Roman"/>
              <a:sym typeface="Times New Roman"/>
            </a:endParaRPr>
          </a:p>
          <a:p>
            <a:pPr lvl="0" algn="l" rtl="0">
              <a:spcBef>
                <a:spcPts val="0"/>
              </a:spcBef>
              <a:spcAft>
                <a:spcPts val="0"/>
              </a:spcAft>
              <a:buFont typeface="Arial" panose="020B0604020202020204" pitchFamily="34" charset="0"/>
              <a:buChar char="•"/>
            </a:pPr>
            <a:endParaRPr lang="en-US" sz="1800" dirty="0">
              <a:solidFill>
                <a:schemeClr val="dk2"/>
              </a:solidFill>
              <a:latin typeface="Times New Roman"/>
              <a:ea typeface="Times New Roman"/>
              <a:cs typeface="Times New Roman"/>
              <a:sym typeface="Times New Roman"/>
            </a:endParaRPr>
          </a:p>
          <a:p>
            <a:pPr rtl="0">
              <a:spcBef>
                <a:spcPts val="900"/>
              </a:spcBef>
              <a:spcAft>
                <a:spcPts val="9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62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895757" cy="5646208"/>
          </a:xfrm>
        </p:spPr>
        <p:txBody>
          <a:bodyPr anchor="ctr">
            <a:normAutofit/>
          </a:bodyPr>
          <a:lstStyle/>
          <a:p>
            <a:r>
              <a:rPr lang="en-US" sz="4400" dirty="0">
                <a:solidFill>
                  <a:srgbClr val="FFFFFF"/>
                </a:solidFill>
              </a:rPr>
              <a:t>Background</a:t>
            </a:r>
          </a:p>
        </p:txBody>
      </p:sp>
      <p:sp>
        <p:nvSpPr>
          <p:cNvPr id="5" name="Content Placeholder 4">
            <a:extLst>
              <a:ext uri="{FF2B5EF4-FFF2-40B4-BE49-F238E27FC236}">
                <a16:creationId xmlns:a16="http://schemas.microsoft.com/office/drawing/2014/main" id="{F15D946A-1C2A-4B87-9268-5B530013F544}"/>
              </a:ext>
            </a:extLst>
          </p:cNvPr>
          <p:cNvSpPr>
            <a:spLocks noGrp="1"/>
          </p:cNvSpPr>
          <p:nvPr>
            <p:ph idx="1"/>
          </p:nvPr>
        </p:nvSpPr>
        <p:spPr>
          <a:xfrm>
            <a:off x="5014291" y="477078"/>
            <a:ext cx="6400799" cy="5928691"/>
          </a:xfrm>
        </p:spPr>
        <p:txBody>
          <a:bodyPr>
            <a:noAutofit/>
          </a:bodyPr>
          <a:lstStyle/>
          <a:p>
            <a:pPr marL="0" indent="0" algn="just" rtl="0">
              <a:spcBef>
                <a:spcPts val="0"/>
              </a:spcBef>
              <a:spcAft>
                <a:spcPts val="0"/>
              </a:spcAft>
              <a:buNone/>
            </a:pPr>
            <a:endParaRPr lang="en-US" sz="2000" b="1"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endParaRPr lang="en-US" sz="2000" b="1" dirty="0">
              <a:solidFill>
                <a:srgbClr val="000000"/>
              </a:solidFill>
              <a:latin typeface="Times New Roman" panose="02020603050405020304" pitchFamily="18" charset="0"/>
            </a:endParaRPr>
          </a:p>
          <a:p>
            <a:pPr marL="0" indent="0" algn="just" rtl="0">
              <a:spcBef>
                <a:spcPts val="0"/>
              </a:spcBef>
              <a:spcAft>
                <a:spcPts val="0"/>
              </a:spcAft>
              <a:buNone/>
            </a:pPr>
            <a:r>
              <a:rPr lang="en-US" sz="2000" b="1" i="0" u="none" strike="noStrike" dirty="0">
                <a:solidFill>
                  <a:srgbClr val="000000"/>
                </a:solidFill>
                <a:effectLst/>
                <a:latin typeface="Times New Roman" panose="02020603050405020304" pitchFamily="18" charset="0"/>
              </a:rPr>
              <a:t>Definition and Example for JUMP </a:t>
            </a:r>
            <a:r>
              <a:rPr lang="en-US" sz="2000" b="1" dirty="0">
                <a:solidFill>
                  <a:srgbClr val="000000"/>
                </a:solidFill>
                <a:latin typeface="Times New Roman" panose="02020603050405020304" pitchFamily="18" charset="0"/>
              </a:rPr>
              <a:t>b</a:t>
            </a:r>
            <a:r>
              <a:rPr lang="en-US" sz="2000" b="1" i="0" u="none" strike="noStrike" dirty="0">
                <a:solidFill>
                  <a:srgbClr val="000000"/>
                </a:solidFill>
                <a:effectLst/>
                <a:latin typeface="Times New Roman" panose="02020603050405020304" pitchFamily="18" charset="0"/>
              </a:rPr>
              <a:t>ranch instruction </a:t>
            </a:r>
          </a:p>
          <a:p>
            <a:pPr algn="just" rtl="0">
              <a:spcBef>
                <a:spcPts val="0"/>
              </a:spcBef>
              <a:spcAft>
                <a:spcPts val="0"/>
              </a:spcAft>
            </a:pPr>
            <a:endParaRPr lang="en-US" sz="2000" b="1" dirty="0">
              <a:solidFill>
                <a:srgbClr val="000000"/>
              </a:solidFill>
              <a:latin typeface="Times New Roman" panose="02020603050405020304" pitchFamily="18" charset="0"/>
            </a:endParaRP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A conditional jump instruction transfers the program sequence to the given memory address/label only if a defined condition is satisfied whereas an unconditional jump instruction transfers the program sequence to the given memory address.</a:t>
            </a:r>
          </a:p>
          <a:p>
            <a:pPr marL="0" indent="0" algn="just" rtl="0" fontAlgn="base">
              <a:spcBef>
                <a:spcPts val="0"/>
              </a:spcBef>
              <a:spcAft>
                <a:spcPts val="0"/>
              </a:spcAft>
              <a:buNone/>
            </a:pPr>
            <a:endParaRPr lang="en-US" sz="2000" b="0" i="0" u="none" strike="noStrike" dirty="0">
              <a:solidFill>
                <a:srgbClr val="000000"/>
              </a:solidFill>
              <a:effectLst/>
              <a:latin typeface="Times New Roman" panose="02020603050405020304" pitchFamily="18" charset="0"/>
            </a:endParaRPr>
          </a:p>
          <a:p>
            <a:pPr marL="0" indent="0" algn="just" rtl="0" fontAlgn="base">
              <a:spcBef>
                <a:spcPts val="0"/>
              </a:spcBef>
              <a:spcAft>
                <a:spcPts val="0"/>
              </a:spcAft>
              <a:buNone/>
            </a:pPr>
            <a:r>
              <a:rPr lang="en-US" sz="2000" b="1" i="0" u="none" strike="noStrike" dirty="0">
                <a:solidFill>
                  <a:srgbClr val="000000"/>
                </a:solidFill>
                <a:effectLst/>
                <a:latin typeface="Times New Roman" panose="02020603050405020304" pitchFamily="18" charset="0"/>
              </a:rPr>
              <a:t>Example</a:t>
            </a:r>
            <a:r>
              <a:rPr lang="en-US" sz="2000" b="0" i="0" u="none" strike="noStrike" dirty="0">
                <a:solidFill>
                  <a:srgbClr val="000000"/>
                </a:solidFill>
                <a:effectLst/>
                <a:latin typeface="Times New Roman" panose="02020603050405020304" pitchFamily="18" charset="0"/>
              </a:rPr>
              <a:t> (of an unconditional jump condition) – </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MOV A, 00</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MOV B, 01</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L13:</a:t>
            </a:r>
          </a:p>
          <a:p>
            <a:pPr marL="0" indent="0" algn="just" rtl="0" fontAlgn="base">
              <a:spcBef>
                <a:spcPts val="0"/>
              </a:spcBef>
              <a:spcAft>
                <a:spcPts val="0"/>
              </a:spcAft>
              <a:buNone/>
            </a:pPr>
            <a:r>
              <a:rPr lang="en-US" sz="2000" dirty="0">
                <a:solidFill>
                  <a:srgbClr val="000000"/>
                </a:solidFill>
                <a:latin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rPr>
              <a:t>ADD A, B  //adding B to A</a:t>
            </a:r>
          </a:p>
          <a:p>
            <a:pPr marL="0" indent="0" algn="just" rtl="0" fontAlgn="base">
              <a:spcBef>
                <a:spcPts val="0"/>
              </a:spcBef>
              <a:spcAft>
                <a:spcPts val="0"/>
              </a:spcAft>
              <a:buNone/>
            </a:pPr>
            <a:r>
              <a:rPr lang="en-US" sz="2000" b="0" i="0" u="none" strike="noStrike" dirty="0">
                <a:solidFill>
                  <a:srgbClr val="000000"/>
                </a:solidFill>
                <a:effectLst/>
                <a:latin typeface="Times New Roman" panose="02020603050405020304" pitchFamily="18" charset="0"/>
              </a:rPr>
              <a:t>JMP L13</a:t>
            </a:r>
            <a:endParaRPr lang="en-US" sz="2000" b="0" dirty="0">
              <a:effectLst/>
            </a:endParaRPr>
          </a:p>
          <a:p>
            <a:pPr algn="just"/>
            <a:br>
              <a:rPr lang="en-US" sz="2000" dirty="0"/>
            </a:br>
            <a:endParaRPr lang="en-US" sz="2000" b="1" dirty="0">
              <a:effectLst/>
            </a:endParaRPr>
          </a:p>
          <a:p>
            <a:pPr algn="just"/>
            <a:br>
              <a:rPr lang="en-US" sz="2000" dirty="0"/>
            </a:br>
            <a:endParaRPr lang="en-US" sz="2000" dirty="0"/>
          </a:p>
        </p:txBody>
      </p:sp>
    </p:spTree>
    <p:extLst>
      <p:ext uri="{BB962C8B-B14F-4D97-AF65-F5344CB8AC3E}">
        <p14:creationId xmlns:p14="http://schemas.microsoft.com/office/powerpoint/2010/main" val="63456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3300" dirty="0">
                <a:solidFill>
                  <a:schemeClr val="tx1">
                    <a:lumMod val="85000"/>
                    <a:lumOff val="15000"/>
                  </a:schemeClr>
                </a:solidFill>
                <a:sym typeface="Times New Roman"/>
              </a:rPr>
              <a:t>Block diagram of a perceptron predictor internals.</a:t>
            </a:r>
            <a:endParaRPr lang="en-US" sz="3300" dirty="0">
              <a:solidFill>
                <a:schemeClr val="tx1">
                  <a:lumMod val="85000"/>
                  <a:lumOff val="15000"/>
                </a:schemeClr>
              </a:solidFill>
            </a:endParaRPr>
          </a:p>
        </p:txBody>
      </p:sp>
      <p:pic>
        <p:nvPicPr>
          <p:cNvPr id="6" name="Google Shape;137;p21" descr="Diagram&#10;&#10;Description automatically generated">
            <a:extLst>
              <a:ext uri="{FF2B5EF4-FFF2-40B4-BE49-F238E27FC236}">
                <a16:creationId xmlns:a16="http://schemas.microsoft.com/office/drawing/2014/main" id="{4C8BECAC-42D1-4A08-8994-3B151BA085DD}"/>
              </a:ext>
            </a:extLst>
          </p:cNvPr>
          <p:cNvPicPr preferRelativeResize="0">
            <a:picLocks noGrp="1"/>
          </p:cNvPicPr>
          <p:nvPr>
            <p:ph idx="1"/>
          </p:nvPr>
        </p:nvPicPr>
        <p:blipFill>
          <a:blip r:embed="rId2"/>
          <a:stretch>
            <a:fillRect/>
          </a:stretch>
        </p:blipFill>
        <p:spPr>
          <a:xfrm>
            <a:off x="1181633" y="662084"/>
            <a:ext cx="9824112" cy="3450419"/>
          </a:xfrm>
          <a:prstGeom prst="rect">
            <a:avLst/>
          </a:prstGeom>
          <a:noFill/>
        </p:spPr>
      </p:pic>
      <p:cxnSp>
        <p:nvCxnSpPr>
          <p:cNvPr id="21" name="Straight Connector 2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4357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400" dirty="0">
                <a:solidFill>
                  <a:schemeClr val="bg1"/>
                </a:solidFill>
                <a:latin typeface="Times New Roman"/>
                <a:ea typeface="Times New Roman"/>
                <a:cs typeface="Times New Roman"/>
                <a:sym typeface="Times New Roman"/>
              </a:rPr>
              <a:t>Training Perceptrons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output of the perceptron  has been computed there, the following algorithm is used to train the perceptron. Let t be -1 if the branch was not taken, or 1 if it was taken, and let θ be the threshold, a parameter to the training algorithm used to decide when enough training has been done</a:t>
            </a:r>
          </a:p>
          <a:p>
            <a:pPr algn="just">
              <a:spcBef>
                <a:spcPts val="900"/>
              </a:spcBef>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t and x are in every case either - 1 or 1, this calculation increases the weights when the branch result concurs with xi, and decrements the weights when it clashes.</a:t>
            </a:r>
          </a:p>
        </p:txBody>
      </p:sp>
    </p:spTree>
    <p:extLst>
      <p:ext uri="{BB962C8B-B14F-4D97-AF65-F5344CB8AC3E}">
        <p14:creationId xmlns:p14="http://schemas.microsoft.com/office/powerpoint/2010/main" val="4153663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Training Perceptrons</a:t>
            </a:r>
          </a:p>
        </p:txBody>
      </p:sp>
      <p:pic>
        <p:nvPicPr>
          <p:cNvPr id="6" name="Google Shape;149;p23" descr="Graphical user interface, text, application&#10;&#10;Description automatically generated">
            <a:extLst>
              <a:ext uri="{FF2B5EF4-FFF2-40B4-BE49-F238E27FC236}">
                <a16:creationId xmlns:a16="http://schemas.microsoft.com/office/drawing/2014/main" id="{7AC9CB63-0B39-4984-95A2-F1CD8E1A53E0}"/>
              </a:ext>
            </a:extLst>
          </p:cNvPr>
          <p:cNvPicPr preferRelativeResize="0">
            <a:picLocks noGrp="1"/>
          </p:cNvPicPr>
          <p:nvPr>
            <p:ph idx="1"/>
          </p:nvPr>
        </p:nvPicPr>
        <p:blipFill>
          <a:blip r:embed="rId2"/>
          <a:stretch>
            <a:fillRect/>
          </a:stretch>
        </p:blipFill>
        <p:spPr>
          <a:xfrm>
            <a:off x="1181633" y="640080"/>
            <a:ext cx="6152311" cy="3494428"/>
          </a:xfrm>
          <a:prstGeom prst="rect">
            <a:avLst/>
          </a:prstGeom>
          <a:noFill/>
        </p:spPr>
      </p:pic>
      <p:cxnSp>
        <p:nvCxnSpPr>
          <p:cNvPr id="21" name="Straight Connector 2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88514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Methodology:</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buFont typeface="Arial" panose="020B0604020202020204" pitchFamily="34" charset="0"/>
              <a:buChar char="•"/>
            </a:pPr>
            <a:r>
              <a:rPr lang="en-US" sz="2400" dirty="0">
                <a:solidFill>
                  <a:schemeClr val="dk2"/>
                </a:solidFill>
                <a:latin typeface="Times New Roman"/>
                <a:ea typeface="Times New Roman"/>
                <a:cs typeface="Times New Roman"/>
                <a:sym typeface="Times New Roman"/>
              </a:rPr>
              <a:t>Perceptron is used to find out the correlation between the results of a particular branch  in  global history and the behavior of the current branch. </a:t>
            </a:r>
          </a:p>
          <a:p>
            <a:pPr algn="just">
              <a:spcBef>
                <a:spcPts val="900"/>
              </a:spcBef>
              <a:spcAft>
                <a:spcPts val="900"/>
              </a:spcAft>
              <a:buFont typeface="Arial" panose="020B0604020202020204" pitchFamily="34" charset="0"/>
              <a:buChar char="•"/>
            </a:pPr>
            <a:r>
              <a:rPr lang="en-US" sz="2400" dirty="0">
                <a:solidFill>
                  <a:schemeClr val="dk2"/>
                </a:solidFill>
                <a:latin typeface="Times New Roman"/>
                <a:ea typeface="Times New Roman"/>
                <a:cs typeface="Times New Roman"/>
                <a:sym typeface="Times New Roman"/>
              </a:rPr>
              <a:t>These correlations are represented by  weights. </a:t>
            </a:r>
          </a:p>
          <a:p>
            <a:pPr algn="just">
              <a:spcBef>
                <a:spcPts val="900"/>
              </a:spcBef>
              <a:spcAft>
                <a:spcPts val="900"/>
              </a:spcAft>
              <a:buFont typeface="Arial" panose="020B0604020202020204" pitchFamily="34" charset="0"/>
              <a:buChar char="•"/>
            </a:pPr>
            <a:r>
              <a:rPr lang="en-US" sz="2400" dirty="0">
                <a:solidFill>
                  <a:schemeClr val="dk2"/>
                </a:solidFill>
                <a:latin typeface="Times New Roman"/>
                <a:ea typeface="Times New Roman"/>
                <a:cs typeface="Times New Roman"/>
                <a:sym typeface="Times New Roman"/>
              </a:rPr>
              <a:t>The higher the weight, the stronger the correlation, and the more specific branches of the overall history contribute to the prediction of the current branch.</a:t>
            </a:r>
          </a:p>
          <a:p>
            <a:pPr algn="just" rtl="0">
              <a:spcBef>
                <a:spcPts val="900"/>
              </a:spcBef>
              <a:spcAft>
                <a:spcPts val="9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94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dirty="0">
                <a:solidFill>
                  <a:schemeClr val="tx1">
                    <a:lumMod val="85000"/>
                    <a:lumOff val="15000"/>
                  </a:schemeClr>
                </a:solidFill>
                <a:sym typeface="Times New Roman"/>
              </a:rPr>
              <a:t>Block diagram for the perceptron predictor</a:t>
            </a:r>
            <a:endParaRPr lang="en-US" sz="4600" dirty="0">
              <a:solidFill>
                <a:schemeClr val="tx1">
                  <a:lumMod val="85000"/>
                  <a:lumOff val="15000"/>
                </a:schemeClr>
              </a:solidFill>
            </a:endParaRPr>
          </a:p>
        </p:txBody>
      </p:sp>
      <p:pic>
        <p:nvPicPr>
          <p:cNvPr id="6" name="Google Shape;161;p25" descr="Diagram&#10;&#10;Description automatically generated">
            <a:extLst>
              <a:ext uri="{FF2B5EF4-FFF2-40B4-BE49-F238E27FC236}">
                <a16:creationId xmlns:a16="http://schemas.microsoft.com/office/drawing/2014/main" id="{5B16A021-1315-4E6C-927B-2AC843E18DBA}"/>
              </a:ext>
            </a:extLst>
          </p:cNvPr>
          <p:cNvPicPr preferRelativeResize="0">
            <a:picLocks noGrp="1"/>
          </p:cNvPicPr>
          <p:nvPr>
            <p:ph idx="1"/>
          </p:nvPr>
        </p:nvPicPr>
        <p:blipFill>
          <a:blip r:embed="rId2"/>
          <a:stretch>
            <a:fillRect/>
          </a:stretch>
        </p:blipFill>
        <p:spPr>
          <a:xfrm>
            <a:off x="1612338" y="640081"/>
            <a:ext cx="4955538"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5801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a:solidFill>
                  <a:schemeClr val="bg1"/>
                </a:solidFill>
              </a:rPr>
              <a:t>Tuning the predictors: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lvl="0" algn="just" rtl="0">
              <a:spcBef>
                <a:spcPts val="0"/>
              </a:spcBef>
              <a:spcAft>
                <a:spcPts val="0"/>
              </a:spcAft>
              <a:buFont typeface="Arial" panose="020B0604020202020204" pitchFamily="34" charset="0"/>
              <a:buChar char="•"/>
            </a:pPr>
            <a:r>
              <a:rPr lang="en-US" sz="2000" dirty="0">
                <a:solidFill>
                  <a:schemeClr val="dk2"/>
                </a:solidFill>
                <a:latin typeface="Times New Roman"/>
                <a:ea typeface="Times New Roman"/>
                <a:cs typeface="Times New Roman"/>
                <a:sym typeface="Times New Roman"/>
              </a:rPr>
              <a:t>We use a composite trace of the initial 10 million parts of every SPEC 2000 benchmark to tune the boundaries of every predictor for a variety of hardware budgets. </a:t>
            </a:r>
          </a:p>
          <a:p>
            <a:pPr marL="0" lvl="0" indent="0" algn="just"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lvl="0" algn="just" rtl="0">
              <a:spcBef>
                <a:spcPts val="0"/>
              </a:spcBef>
              <a:spcAft>
                <a:spcPts val="0"/>
              </a:spcAft>
              <a:buFont typeface="Arial" panose="020B0604020202020204" pitchFamily="34" charset="0"/>
              <a:buChar char="•"/>
            </a:pPr>
            <a:endParaRPr lang="en-US" sz="2000" dirty="0">
              <a:solidFill>
                <a:schemeClr val="dk2"/>
              </a:solidFill>
              <a:latin typeface="Times New Roman"/>
              <a:ea typeface="Times New Roman"/>
              <a:cs typeface="Times New Roman"/>
              <a:sym typeface="Times New Roman"/>
            </a:endParaRPr>
          </a:p>
          <a:p>
            <a:pPr lvl="0" algn="just" rtl="0">
              <a:spcBef>
                <a:spcPts val="0"/>
              </a:spcBef>
              <a:spcAft>
                <a:spcPts val="0"/>
              </a:spcAft>
              <a:buFont typeface="Arial" panose="020B0604020202020204" pitchFamily="34" charset="0"/>
              <a:buChar char="•"/>
            </a:pPr>
            <a:r>
              <a:rPr lang="en-US" sz="2000" dirty="0">
                <a:solidFill>
                  <a:schemeClr val="dk2"/>
                </a:solidFill>
                <a:latin typeface="Times New Roman"/>
                <a:ea typeface="Times New Roman"/>
                <a:cs typeface="Times New Roman"/>
                <a:sym typeface="Times New Roman"/>
              </a:rPr>
              <a:t>For the perceptron predictor, we find, for each history length, the best value of the threshold by using an intelligent search of the space of values, pruning areas of the space that give poor performance. </a:t>
            </a:r>
          </a:p>
          <a:p>
            <a:pPr algn="just" rtl="0">
              <a:spcBef>
                <a:spcPts val="900"/>
              </a:spcBef>
              <a:spcAft>
                <a:spcPts val="9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5833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Performance results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pPr>
            <a:endParaRPr lang="en-US" sz="2400" dirty="0">
              <a:solidFill>
                <a:schemeClr val="dk2"/>
              </a:solidFill>
              <a:latin typeface="Times New Roman"/>
              <a:ea typeface="Times New Roman"/>
              <a:cs typeface="Times New Roman"/>
              <a:sym typeface="Times New Roman"/>
            </a:endParaRPr>
          </a:p>
          <a:p>
            <a:pPr algn="just">
              <a:spcBef>
                <a:spcPts val="900"/>
              </a:spcBef>
              <a:spcAft>
                <a:spcPts val="900"/>
              </a:spcAft>
            </a:pPr>
            <a:r>
              <a:rPr lang="en-US" sz="2400" dirty="0">
                <a:solidFill>
                  <a:schemeClr val="dk2"/>
                </a:solidFill>
                <a:latin typeface="Times New Roman"/>
                <a:ea typeface="Times New Roman"/>
                <a:cs typeface="Times New Roman"/>
                <a:sym typeface="Times New Roman"/>
              </a:rPr>
              <a:t>The harmonized means of prediction rates are obtained with increasing hardware budgets on the SPEC 2000 benchmarks. The advantage of the perceptron predictor over  PHT methods is greatest with a hardware budget of 4K bytes. , where the perceptron predictor had a prediction error rate of 6.89%, a 10.1% improvement  over </a:t>
            </a:r>
            <a:r>
              <a:rPr lang="en-US" sz="2400" dirty="0" err="1">
                <a:solidFill>
                  <a:schemeClr val="dk2"/>
                </a:solidFill>
                <a:latin typeface="Times New Roman"/>
                <a:ea typeface="Times New Roman"/>
                <a:cs typeface="Times New Roman"/>
                <a:sym typeface="Times New Roman"/>
              </a:rPr>
              <a:t>gshare</a:t>
            </a:r>
            <a:r>
              <a:rPr lang="en-US" sz="2400" dirty="0">
                <a:solidFill>
                  <a:schemeClr val="dk2"/>
                </a:solidFill>
                <a:latin typeface="Times New Roman"/>
                <a:ea typeface="Times New Roman"/>
                <a:cs typeface="Times New Roman"/>
                <a:sym typeface="Times New Roman"/>
              </a:rPr>
              <a:t> and 8.2% over dual mode.</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429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200" dirty="0" err="1">
                <a:solidFill>
                  <a:schemeClr val="tx1">
                    <a:lumMod val="85000"/>
                    <a:lumOff val="15000"/>
                  </a:schemeClr>
                </a:solidFill>
              </a:rPr>
              <a:t>Perceptrons</a:t>
            </a:r>
            <a:r>
              <a:rPr lang="en-US" sz="4200" dirty="0">
                <a:solidFill>
                  <a:schemeClr val="tx1">
                    <a:lumMod val="85000"/>
                    <a:lumOff val="15000"/>
                  </a:schemeClr>
                </a:solidFill>
              </a:rPr>
              <a:t> Performance</a:t>
            </a:r>
          </a:p>
        </p:txBody>
      </p:sp>
      <p:pic>
        <p:nvPicPr>
          <p:cNvPr id="6" name="Google Shape;186;p29" descr="Diagram&#10;&#10;Description automatically generated">
            <a:extLst>
              <a:ext uri="{FF2B5EF4-FFF2-40B4-BE49-F238E27FC236}">
                <a16:creationId xmlns:a16="http://schemas.microsoft.com/office/drawing/2014/main" id="{7CD55FEF-D387-4782-BBB8-8B10411DDE9D}"/>
              </a:ext>
            </a:extLst>
          </p:cNvPr>
          <p:cNvPicPr preferRelativeResize="0">
            <a:picLocks noGrp="1"/>
          </p:cNvPicPr>
          <p:nvPr>
            <p:ph idx="1"/>
          </p:nvPr>
        </p:nvPicPr>
        <p:blipFill>
          <a:blip r:embed="rId2"/>
          <a:stretch>
            <a:fillRect/>
          </a:stretch>
        </p:blipFill>
        <p:spPr>
          <a:xfrm>
            <a:off x="1020176" y="640081"/>
            <a:ext cx="6139863"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0052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Training Times</a:t>
            </a:r>
          </a:p>
        </p:txBody>
      </p:sp>
      <p:pic>
        <p:nvPicPr>
          <p:cNvPr id="6" name="Google Shape;192;p30">
            <a:extLst>
              <a:ext uri="{FF2B5EF4-FFF2-40B4-BE49-F238E27FC236}">
                <a16:creationId xmlns:a16="http://schemas.microsoft.com/office/drawing/2014/main" id="{9AF4A6E9-A712-45C6-B6B6-B2AAFC2E605D}"/>
              </a:ext>
            </a:extLst>
          </p:cNvPr>
          <p:cNvPicPr preferRelativeResize="0">
            <a:picLocks noGrp="1"/>
          </p:cNvPicPr>
          <p:nvPr>
            <p:ph idx="1"/>
          </p:nvPr>
        </p:nvPicPr>
        <p:blipFill>
          <a:blip r:embed="rId2"/>
          <a:stretch>
            <a:fillRect/>
          </a:stretch>
        </p:blipFill>
        <p:spPr>
          <a:xfrm>
            <a:off x="1108822" y="639098"/>
            <a:ext cx="5895317"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5556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097280" y="286603"/>
            <a:ext cx="10058400" cy="1450757"/>
          </a:xfrm>
        </p:spPr>
        <p:txBody>
          <a:bodyPr>
            <a:normAutofit/>
          </a:bodyPr>
          <a:lstStyle/>
          <a:p>
            <a:r>
              <a:rPr lang="en"/>
              <a:t>Advantages and Disadvantages:</a:t>
            </a:r>
            <a:endParaRPr lang="en-US"/>
          </a:p>
        </p:txBody>
      </p:sp>
      <p:cxnSp>
        <p:nvCxnSpPr>
          <p:cNvPr id="17" name="Straight Connector 16">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Google Shape;204;p32">
            <a:extLst>
              <a:ext uri="{FF2B5EF4-FFF2-40B4-BE49-F238E27FC236}">
                <a16:creationId xmlns:a16="http://schemas.microsoft.com/office/drawing/2014/main" id="{AC2765F7-C83B-4929-8A60-6965856FD44F}"/>
              </a:ext>
            </a:extLst>
          </p:cNvPr>
          <p:cNvGraphicFramePr>
            <a:graphicFrameLocks noGrp="1"/>
          </p:cNvGraphicFramePr>
          <p:nvPr>
            <p:ph idx="1"/>
            <p:extLst>
              <p:ext uri="{D42A27DB-BD31-4B8C-83A1-F6EECF244321}">
                <p14:modId xmlns:p14="http://schemas.microsoft.com/office/powerpoint/2010/main" val="22301282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77350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430"/>
      </a:dk2>
      <a:lt2>
        <a:srgbClr val="F0F3F1"/>
      </a:lt2>
      <a:accent1>
        <a:srgbClr val="D739B7"/>
      </a:accent1>
      <a:accent2>
        <a:srgbClr val="A327C5"/>
      </a:accent2>
      <a:accent3>
        <a:srgbClr val="7339D7"/>
      </a:accent3>
      <a:accent4>
        <a:srgbClr val="373EC9"/>
      </a:accent4>
      <a:accent5>
        <a:srgbClr val="3983D7"/>
      </a:accent5>
      <a:accent6>
        <a:srgbClr val="27B2C5"/>
      </a:accent6>
      <a:hlink>
        <a:srgbClr val="3F65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FFEFB4867ED6439EDC6DA28827166C" ma:contentTypeVersion="7" ma:contentTypeDescription="Create a new document." ma:contentTypeScope="" ma:versionID="62b1949373bfabff47e36c33159c5da3">
  <xsd:schema xmlns:xsd="http://www.w3.org/2001/XMLSchema" xmlns:xs="http://www.w3.org/2001/XMLSchema" xmlns:p="http://schemas.microsoft.com/office/2006/metadata/properties" xmlns:ns3="78125317-885d-4631-ba9e-954d8656317c" xmlns:ns4="67b5f77d-1073-4f15-a9a5-dcd4c3ad3df5" targetNamespace="http://schemas.microsoft.com/office/2006/metadata/properties" ma:root="true" ma:fieldsID="77a9e3abf9445242c2f40af8be18bc06" ns3:_="" ns4:_="">
    <xsd:import namespace="78125317-885d-4631-ba9e-954d8656317c"/>
    <xsd:import namespace="67b5f77d-1073-4f15-a9a5-dcd4c3ad3df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25317-885d-4631-ba9e-954d865631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b5f77d-1073-4f15-a9a5-dcd4c3ad3d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B7356E-1166-4661-A3A0-E1E41D7BFC69}">
  <ds:schemaRefs>
    <ds:schemaRef ds:uri="http://purl.org/dc/terms/"/>
    <ds:schemaRef ds:uri="http://purl.org/dc/elements/1.1/"/>
    <ds:schemaRef ds:uri="67b5f77d-1073-4f15-a9a5-dcd4c3ad3df5"/>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78125317-885d-4631-ba9e-954d8656317c"/>
  </ds:schemaRefs>
</ds:datastoreItem>
</file>

<file path=customXml/itemProps2.xml><?xml version="1.0" encoding="utf-8"?>
<ds:datastoreItem xmlns:ds="http://schemas.openxmlformats.org/officeDocument/2006/customXml" ds:itemID="{FAD808F3-7857-4F08-A786-CB0DC43A565D}">
  <ds:schemaRefs>
    <ds:schemaRef ds:uri="http://schemas.microsoft.com/sharepoint/v3/contenttype/forms"/>
  </ds:schemaRefs>
</ds:datastoreItem>
</file>

<file path=customXml/itemProps3.xml><?xml version="1.0" encoding="utf-8"?>
<ds:datastoreItem xmlns:ds="http://schemas.openxmlformats.org/officeDocument/2006/customXml" ds:itemID="{508AA9C6-8016-44DF-8BCF-1435A79BC3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25317-885d-4631-ba9e-954d8656317c"/>
    <ds:schemaRef ds:uri="67b5f77d-1073-4f15-a9a5-dcd4c3ad3d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509</TotalTime>
  <Words>6032</Words>
  <Application>Microsoft Office PowerPoint</Application>
  <PresentationFormat>Widescreen</PresentationFormat>
  <Paragraphs>754</Paragraphs>
  <Slides>112</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112</vt:i4>
      </vt:variant>
    </vt:vector>
  </HeadingPairs>
  <TitlesOfParts>
    <vt:vector size="127" baseType="lpstr">
      <vt:lpstr>Arial</vt:lpstr>
      <vt:lpstr>Bookman Old Style</vt:lpstr>
      <vt:lpstr>Calibri</vt:lpstr>
      <vt:lpstr>Calibri Light</vt:lpstr>
      <vt:lpstr>Cambria</vt:lpstr>
      <vt:lpstr>Franklin Gothic Book</vt:lpstr>
      <vt:lpstr>Lato</vt:lpstr>
      <vt:lpstr>Lato Extended</vt:lpstr>
      <vt:lpstr>Noto Sans Symbols</vt:lpstr>
      <vt:lpstr>Symbol</vt:lpstr>
      <vt:lpstr>Times</vt:lpstr>
      <vt:lpstr>Times New Roman</vt:lpstr>
      <vt:lpstr>Wingdings</vt:lpstr>
      <vt:lpstr>RetrospectVTI</vt:lpstr>
      <vt:lpstr>Office Theme</vt:lpstr>
      <vt:lpstr>Branch Prediction policies and performance comparisons  </vt:lpstr>
      <vt:lpstr>PowerPoint Presentation</vt:lpstr>
      <vt:lpstr>Authors and their Organizations</vt:lpstr>
      <vt:lpstr>Overview</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Motivation</vt:lpstr>
      <vt:lpstr>Outline</vt:lpstr>
      <vt:lpstr> Background – Gshare (McFarling  introduced Gshare)    </vt:lpstr>
      <vt:lpstr>Background - Gshare</vt:lpstr>
      <vt:lpstr> Background – Gshare   </vt:lpstr>
      <vt:lpstr> Background – Gshare   </vt:lpstr>
      <vt:lpstr> Background – Gshare   </vt:lpstr>
      <vt:lpstr>Definition</vt:lpstr>
      <vt:lpstr>Definition</vt:lpstr>
      <vt:lpstr>Definition</vt:lpstr>
      <vt:lpstr>Definition</vt:lpstr>
      <vt:lpstr>Advantages and  Disadvantages</vt:lpstr>
      <vt:lpstr>             Which processors use GShare branch prediction? </vt:lpstr>
      <vt:lpstr>Results</vt:lpstr>
      <vt:lpstr>Observations</vt:lpstr>
      <vt:lpstr>Outline</vt:lpstr>
      <vt:lpstr>Objective</vt:lpstr>
      <vt:lpstr>Background</vt:lpstr>
      <vt:lpstr>   Keywords</vt:lpstr>
      <vt:lpstr>   Keywords</vt:lpstr>
      <vt:lpstr>  Types of   Histories</vt:lpstr>
      <vt:lpstr>PowerPoint Presentation</vt:lpstr>
      <vt:lpstr>Two Level Adaptive Branch Prediction</vt:lpstr>
      <vt:lpstr>Structure of two-level adaptive branch prediction</vt:lpstr>
      <vt:lpstr>Comparison of  two-level adaptive schemes using history registers of the same length</vt:lpstr>
      <vt:lpstr>Comparison of  two-level adaptive schemes using history registers of same length</vt:lpstr>
      <vt:lpstr>Implementation of Two-Level Adaptive Branch Prediction</vt:lpstr>
      <vt:lpstr>Global view of three variations of Two-Level Adaive Branch Prediction</vt:lpstr>
      <vt:lpstr>Hardware cost efficiency of  three variations</vt:lpstr>
      <vt:lpstr>97% prediction accuracy for two level adaptive scheme </vt:lpstr>
      <vt:lpstr>PAp</vt:lpstr>
      <vt:lpstr>Pap Branch Predictor</vt:lpstr>
      <vt:lpstr>PAp (continued..)</vt:lpstr>
      <vt:lpstr>Observations</vt:lpstr>
      <vt:lpstr>Outline</vt:lpstr>
      <vt:lpstr>Background</vt:lpstr>
      <vt:lpstr>The TAGE Predictor</vt:lpstr>
      <vt:lpstr>TAGE Conditional Branch Predictor</vt:lpstr>
      <vt:lpstr>Tage Predictor</vt:lpstr>
      <vt:lpstr>Prediction Computation Algorithm</vt:lpstr>
      <vt:lpstr>Loop predictor component </vt:lpstr>
      <vt:lpstr>Updating the TAGE Predictor</vt:lpstr>
      <vt:lpstr>TAGE vs L-TAGE </vt:lpstr>
      <vt:lpstr>Varying history length</vt:lpstr>
      <vt:lpstr>Varying tag width </vt:lpstr>
      <vt:lpstr>Implementation Issues</vt:lpstr>
      <vt:lpstr>Advantages</vt:lpstr>
      <vt:lpstr>Disadvantages </vt:lpstr>
      <vt:lpstr>Outline</vt:lpstr>
      <vt:lpstr>Background</vt:lpstr>
      <vt:lpstr>ISL-TAGE Branch Predictor</vt:lpstr>
      <vt:lpstr>THE TAGE CONDITIONAL BRANCH PREDICTOR </vt:lpstr>
      <vt:lpstr>Sharing Storage space between Predictor Tables in the TAGE Predictor</vt:lpstr>
      <vt:lpstr>Prediction Computation</vt:lpstr>
      <vt:lpstr>The Loop Predictor</vt:lpstr>
      <vt:lpstr>The Loop Predictor </vt:lpstr>
      <vt:lpstr>Statistical Corrector Predictor  </vt:lpstr>
      <vt:lpstr>Statistical Corrector Predictor for the contest  </vt:lpstr>
      <vt:lpstr>Immediate Update Mimicker  </vt:lpstr>
      <vt:lpstr>The TAGE Predictor component </vt:lpstr>
      <vt:lpstr>Drawbacks &amp; Solutions</vt:lpstr>
      <vt:lpstr>Total Predictor Storage Budget</vt:lpstr>
      <vt:lpstr>Observations</vt:lpstr>
      <vt:lpstr>Outline</vt:lpstr>
      <vt:lpstr>Background</vt:lpstr>
      <vt:lpstr>Related Work</vt:lpstr>
      <vt:lpstr>Neural Networks</vt:lpstr>
      <vt:lpstr>Perceptrons</vt:lpstr>
      <vt:lpstr>Perceptron</vt:lpstr>
      <vt:lpstr>A sample perceptron figure:</vt:lpstr>
      <vt:lpstr>Types of Branch Predictors that uses Neural Networks:</vt:lpstr>
      <vt:lpstr>Perceptron Predictor:</vt:lpstr>
      <vt:lpstr>Block diagram of a perceptron predictor internals.</vt:lpstr>
      <vt:lpstr>Training Perceptrons</vt:lpstr>
      <vt:lpstr>Training Perceptrons</vt:lpstr>
      <vt:lpstr>Methodology:</vt:lpstr>
      <vt:lpstr>Block diagram for the perceptron predictor</vt:lpstr>
      <vt:lpstr>Tuning the predictors:</vt:lpstr>
      <vt:lpstr>Performance results</vt:lpstr>
      <vt:lpstr>Perceptrons Performance</vt:lpstr>
      <vt:lpstr>Training Times</vt:lpstr>
      <vt:lpstr>Advantages and Disadvantages:</vt:lpstr>
      <vt:lpstr>Observations:</vt:lpstr>
      <vt:lpstr>PowerPoint Presentation</vt:lpstr>
      <vt:lpstr>Experiment</vt:lpstr>
      <vt:lpstr>Metrics for comparison</vt:lpstr>
      <vt:lpstr>Results (based on MPKI metric)</vt:lpstr>
      <vt:lpstr>Results (based on MPKI metric)</vt:lpstr>
      <vt:lpstr>Results (based on Latency metric)</vt:lpstr>
      <vt:lpstr>Results (based on Latency metric)</vt:lpstr>
      <vt:lpstr>Conclusion and Observations</vt:lpstr>
      <vt:lpstr>Conclusion and  Observations</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Prediction policies and performance comparisons</dc:title>
  <dc:creator>Kurra, Bhavana</dc:creator>
  <cp:lastModifiedBy>Bhavana kurra</cp:lastModifiedBy>
  <cp:revision>4</cp:revision>
  <dcterms:created xsi:type="dcterms:W3CDTF">2022-03-28T04:38:07Z</dcterms:created>
  <dcterms:modified xsi:type="dcterms:W3CDTF">2022-03-29T02:56:36Z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0x01010064FFEFB4867ED6439EDC6DA28827166C</vt:lpwstr>
  </property>
</Properties>
</file>