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6" r:id="rId8"/>
    <p:sldId id="268" r:id="rId9"/>
    <p:sldId id="269" r:id="rId10"/>
    <p:sldId id="271" r:id="rId11"/>
    <p:sldId id="263" r:id="rId12"/>
    <p:sldId id="260" r:id="rId13"/>
    <p:sldId id="262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54601-AB92-42F3-A169-87EAEE4A839E}" v="1712" dt="2020-02-28T07:38:18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3D0D4-9999-47A7-B21A-6F90C5375C3E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BA40F8-C953-42F5-93F4-9B6347251CE6}">
      <dgm:prSet/>
      <dgm:spPr/>
      <dgm:t>
        <a:bodyPr/>
        <a:lstStyle/>
        <a:p>
          <a:r>
            <a:rPr lang="en-IN" dirty="0"/>
            <a:t>Supervised Machine Learning.</a:t>
          </a:r>
          <a:endParaRPr lang="en-US" dirty="0"/>
        </a:p>
      </dgm:t>
    </dgm:pt>
    <dgm:pt modelId="{8621B245-91F6-423B-818C-05FB854CBA5A}" type="parTrans" cxnId="{37E8E902-0FC1-4F6D-8E41-C777A0DF4FF5}">
      <dgm:prSet/>
      <dgm:spPr/>
      <dgm:t>
        <a:bodyPr/>
        <a:lstStyle/>
        <a:p>
          <a:endParaRPr lang="en-US"/>
        </a:p>
      </dgm:t>
    </dgm:pt>
    <dgm:pt modelId="{958801F8-0803-4CF3-B306-4A1CFFB9F4A4}" type="sibTrans" cxnId="{37E8E902-0FC1-4F6D-8E41-C777A0DF4FF5}">
      <dgm:prSet/>
      <dgm:spPr/>
      <dgm:t>
        <a:bodyPr/>
        <a:lstStyle/>
        <a:p>
          <a:endParaRPr lang="en-US"/>
        </a:p>
      </dgm:t>
    </dgm:pt>
    <dgm:pt modelId="{0AC79105-500C-43B1-9DC5-4A2E29C2BFDE}">
      <dgm:prSet/>
      <dgm:spPr/>
      <dgm:t>
        <a:bodyPr/>
        <a:lstStyle/>
        <a:p>
          <a:r>
            <a:rPr lang="en-IN" dirty="0">
              <a:latin typeface="Trebuchet MS" panose="020B0603020202020204"/>
            </a:rPr>
            <a:t>Unsupervised</a:t>
          </a:r>
          <a:r>
            <a:rPr lang="en-IN" dirty="0"/>
            <a:t> Machine Learning.</a:t>
          </a:r>
          <a:endParaRPr lang="en-US" dirty="0"/>
        </a:p>
      </dgm:t>
    </dgm:pt>
    <dgm:pt modelId="{6118C766-A677-4F64-B735-F2506A11B7BC}" type="parTrans" cxnId="{30B9E67A-C3F6-43E9-A51B-E59CF2924AD3}">
      <dgm:prSet/>
      <dgm:spPr/>
      <dgm:t>
        <a:bodyPr/>
        <a:lstStyle/>
        <a:p>
          <a:endParaRPr lang="en-US"/>
        </a:p>
      </dgm:t>
    </dgm:pt>
    <dgm:pt modelId="{2DD8F7C9-795D-495E-8D18-73037AE9D5BB}" type="sibTrans" cxnId="{30B9E67A-C3F6-43E9-A51B-E59CF2924AD3}">
      <dgm:prSet/>
      <dgm:spPr/>
      <dgm:t>
        <a:bodyPr/>
        <a:lstStyle/>
        <a:p>
          <a:endParaRPr lang="en-US"/>
        </a:p>
      </dgm:t>
    </dgm:pt>
    <dgm:pt modelId="{3EF92545-1C73-4276-B75D-444D8AE86981}" type="pres">
      <dgm:prSet presAssocID="{9E43D0D4-9999-47A7-B21A-6F90C5375C3E}" presName="linear" presStyleCnt="0">
        <dgm:presLayoutVars>
          <dgm:animLvl val="lvl"/>
          <dgm:resizeHandles val="exact"/>
        </dgm:presLayoutVars>
      </dgm:prSet>
      <dgm:spPr/>
    </dgm:pt>
    <dgm:pt modelId="{8148C2D2-8E08-44B4-BFF9-3367DF12C20F}" type="pres">
      <dgm:prSet presAssocID="{EBBA40F8-C953-42F5-93F4-9B6347251C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3550A5-9C28-4907-98A0-77F608430D9C}" type="pres">
      <dgm:prSet presAssocID="{958801F8-0803-4CF3-B306-4A1CFFB9F4A4}" presName="spacer" presStyleCnt="0"/>
      <dgm:spPr/>
    </dgm:pt>
    <dgm:pt modelId="{30A69A10-3893-4CF2-BE6C-29EC49B5E7C2}" type="pres">
      <dgm:prSet presAssocID="{0AC79105-500C-43B1-9DC5-4A2E29C2BFD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7E8E902-0FC1-4F6D-8E41-C777A0DF4FF5}" srcId="{9E43D0D4-9999-47A7-B21A-6F90C5375C3E}" destId="{EBBA40F8-C953-42F5-93F4-9B6347251CE6}" srcOrd="0" destOrd="0" parTransId="{8621B245-91F6-423B-818C-05FB854CBA5A}" sibTransId="{958801F8-0803-4CF3-B306-4A1CFFB9F4A4}"/>
    <dgm:cxn modelId="{369E276C-FE4D-487E-93B7-F066D40E0BC1}" type="presOf" srcId="{EBBA40F8-C953-42F5-93F4-9B6347251CE6}" destId="{8148C2D2-8E08-44B4-BFF9-3367DF12C20F}" srcOrd="0" destOrd="0" presId="urn:microsoft.com/office/officeart/2005/8/layout/vList2"/>
    <dgm:cxn modelId="{30B9E67A-C3F6-43E9-A51B-E59CF2924AD3}" srcId="{9E43D0D4-9999-47A7-B21A-6F90C5375C3E}" destId="{0AC79105-500C-43B1-9DC5-4A2E29C2BFDE}" srcOrd="1" destOrd="0" parTransId="{6118C766-A677-4F64-B735-F2506A11B7BC}" sibTransId="{2DD8F7C9-795D-495E-8D18-73037AE9D5BB}"/>
    <dgm:cxn modelId="{82DEB9C0-5DAC-47AF-A9DA-9470A3089479}" type="presOf" srcId="{9E43D0D4-9999-47A7-B21A-6F90C5375C3E}" destId="{3EF92545-1C73-4276-B75D-444D8AE86981}" srcOrd="0" destOrd="0" presId="urn:microsoft.com/office/officeart/2005/8/layout/vList2"/>
    <dgm:cxn modelId="{AE48AAFC-7BB4-46D5-9082-FEBF3C262ACC}" type="presOf" srcId="{0AC79105-500C-43B1-9DC5-4A2E29C2BFDE}" destId="{30A69A10-3893-4CF2-BE6C-29EC49B5E7C2}" srcOrd="0" destOrd="0" presId="urn:microsoft.com/office/officeart/2005/8/layout/vList2"/>
    <dgm:cxn modelId="{124DB305-3125-49B0-BE57-1501E3BC8D13}" type="presParOf" srcId="{3EF92545-1C73-4276-B75D-444D8AE86981}" destId="{8148C2D2-8E08-44B4-BFF9-3367DF12C20F}" srcOrd="0" destOrd="0" presId="urn:microsoft.com/office/officeart/2005/8/layout/vList2"/>
    <dgm:cxn modelId="{2DBF7F46-625F-4FCA-AC5F-7FC5ACCD8EB1}" type="presParOf" srcId="{3EF92545-1C73-4276-B75D-444D8AE86981}" destId="{7A3550A5-9C28-4907-98A0-77F608430D9C}" srcOrd="1" destOrd="0" presId="urn:microsoft.com/office/officeart/2005/8/layout/vList2"/>
    <dgm:cxn modelId="{FE73B031-3F6D-4660-820F-244E4581B021}" type="presParOf" srcId="{3EF92545-1C73-4276-B75D-444D8AE86981}" destId="{30A69A10-3893-4CF2-BE6C-29EC49B5E7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31DC25-BDB8-4D25-BE02-CAFF37206CA2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89FCD4-EE5B-47AD-BEBD-D0CD66BB2062}">
      <dgm:prSet/>
      <dgm:spPr/>
      <dgm:t>
        <a:bodyPr/>
        <a:lstStyle/>
        <a:p>
          <a:r>
            <a:rPr lang="en-IN"/>
            <a:t>A decision tree is a decision support tool that uses a tree like model of decisions and their possible consequences , including chance event outcomes.</a:t>
          </a:r>
          <a:endParaRPr lang="en-US"/>
        </a:p>
      </dgm:t>
    </dgm:pt>
    <dgm:pt modelId="{EA31F7B2-5CEE-43D3-A164-85F95691328B}" type="parTrans" cxnId="{6B0DA37B-81B7-4430-BDB1-B11F659ECA6C}">
      <dgm:prSet/>
      <dgm:spPr/>
      <dgm:t>
        <a:bodyPr/>
        <a:lstStyle/>
        <a:p>
          <a:endParaRPr lang="en-US"/>
        </a:p>
      </dgm:t>
    </dgm:pt>
    <dgm:pt modelId="{7699CCA9-9ECC-429D-A77F-A9A4B543FD0E}" type="sibTrans" cxnId="{6B0DA37B-81B7-4430-BDB1-B11F659ECA6C}">
      <dgm:prSet/>
      <dgm:spPr/>
      <dgm:t>
        <a:bodyPr/>
        <a:lstStyle/>
        <a:p>
          <a:endParaRPr lang="en-US"/>
        </a:p>
      </dgm:t>
    </dgm:pt>
    <dgm:pt modelId="{8A737772-A8A1-4EA0-9D17-ED0BE07F324D}">
      <dgm:prSet/>
      <dgm:spPr/>
      <dgm:t>
        <a:bodyPr/>
        <a:lstStyle/>
        <a:p>
          <a:r>
            <a:rPr lang="en-IN"/>
            <a:t>It is type of supervised ML</a:t>
          </a:r>
          <a:endParaRPr lang="en-US"/>
        </a:p>
      </dgm:t>
    </dgm:pt>
    <dgm:pt modelId="{0268E449-2592-4829-97C6-70D34CCB8D0C}" type="parTrans" cxnId="{072BAE71-59BC-488C-A40B-5F8E21B57386}">
      <dgm:prSet/>
      <dgm:spPr/>
      <dgm:t>
        <a:bodyPr/>
        <a:lstStyle/>
        <a:p>
          <a:endParaRPr lang="en-US"/>
        </a:p>
      </dgm:t>
    </dgm:pt>
    <dgm:pt modelId="{B1619C4F-D43E-4329-B027-5344D22F6268}" type="sibTrans" cxnId="{072BAE71-59BC-488C-A40B-5F8E21B57386}">
      <dgm:prSet/>
      <dgm:spPr/>
      <dgm:t>
        <a:bodyPr/>
        <a:lstStyle/>
        <a:p>
          <a:endParaRPr lang="en-US"/>
        </a:p>
      </dgm:t>
    </dgm:pt>
    <dgm:pt modelId="{041A0926-4CB8-4B0B-9FE5-3C9E052BA5BF}">
      <dgm:prSet/>
      <dgm:spPr/>
      <dgm:t>
        <a:bodyPr/>
        <a:lstStyle/>
        <a:p>
          <a:r>
            <a:rPr lang="en-IN"/>
            <a:t>Data is split continuously according to certain parameter</a:t>
          </a:r>
          <a:endParaRPr lang="en-US"/>
        </a:p>
      </dgm:t>
    </dgm:pt>
    <dgm:pt modelId="{199EB9D3-BA17-4A5E-95D3-B95BFB4FE6C6}" type="parTrans" cxnId="{EC27EECA-4C0F-4BC0-AB5C-7FCCBF436539}">
      <dgm:prSet/>
      <dgm:spPr/>
      <dgm:t>
        <a:bodyPr/>
        <a:lstStyle/>
        <a:p>
          <a:endParaRPr lang="en-US"/>
        </a:p>
      </dgm:t>
    </dgm:pt>
    <dgm:pt modelId="{FBAC9DE5-73E1-4379-B1DD-92CBC1017053}" type="sibTrans" cxnId="{EC27EECA-4C0F-4BC0-AB5C-7FCCBF436539}">
      <dgm:prSet/>
      <dgm:spPr/>
      <dgm:t>
        <a:bodyPr/>
        <a:lstStyle/>
        <a:p>
          <a:endParaRPr lang="en-US"/>
        </a:p>
      </dgm:t>
    </dgm:pt>
    <dgm:pt modelId="{E7B836A4-2581-4939-B3D7-2669061AF1DE}" type="pres">
      <dgm:prSet presAssocID="{7831DC25-BDB8-4D25-BE02-CAFF37206CA2}" presName="Name0" presStyleCnt="0">
        <dgm:presLayoutVars>
          <dgm:dir/>
          <dgm:animLvl val="lvl"/>
          <dgm:resizeHandles val="exact"/>
        </dgm:presLayoutVars>
      </dgm:prSet>
      <dgm:spPr/>
    </dgm:pt>
    <dgm:pt modelId="{5D839DE2-8303-4FDD-BCBB-464C59BE5EC7}" type="pres">
      <dgm:prSet presAssocID="{041A0926-4CB8-4B0B-9FE5-3C9E052BA5BF}" presName="boxAndChildren" presStyleCnt="0"/>
      <dgm:spPr/>
    </dgm:pt>
    <dgm:pt modelId="{3B7F4403-2741-47BD-9C36-5C40FE21324E}" type="pres">
      <dgm:prSet presAssocID="{041A0926-4CB8-4B0B-9FE5-3C9E052BA5BF}" presName="parentTextBox" presStyleLbl="node1" presStyleIdx="0" presStyleCnt="3"/>
      <dgm:spPr/>
    </dgm:pt>
    <dgm:pt modelId="{08518D6D-EFD8-44C5-A662-69577FAD5219}" type="pres">
      <dgm:prSet presAssocID="{B1619C4F-D43E-4329-B027-5344D22F6268}" presName="sp" presStyleCnt="0"/>
      <dgm:spPr/>
    </dgm:pt>
    <dgm:pt modelId="{6DB0F2D6-6544-4D73-8089-5BAACF1E891E}" type="pres">
      <dgm:prSet presAssocID="{8A737772-A8A1-4EA0-9D17-ED0BE07F324D}" presName="arrowAndChildren" presStyleCnt="0"/>
      <dgm:spPr/>
    </dgm:pt>
    <dgm:pt modelId="{3F0A2CF7-1A68-44FD-B172-6B424079FF3A}" type="pres">
      <dgm:prSet presAssocID="{8A737772-A8A1-4EA0-9D17-ED0BE07F324D}" presName="parentTextArrow" presStyleLbl="node1" presStyleIdx="1" presStyleCnt="3"/>
      <dgm:spPr/>
    </dgm:pt>
    <dgm:pt modelId="{F967BFEF-CAB2-42F2-8758-DBE9BD1664EF}" type="pres">
      <dgm:prSet presAssocID="{7699CCA9-9ECC-429D-A77F-A9A4B543FD0E}" presName="sp" presStyleCnt="0"/>
      <dgm:spPr/>
    </dgm:pt>
    <dgm:pt modelId="{983D647C-4D37-427B-85B2-9318FB8101BE}" type="pres">
      <dgm:prSet presAssocID="{E389FCD4-EE5B-47AD-BEBD-D0CD66BB2062}" presName="arrowAndChildren" presStyleCnt="0"/>
      <dgm:spPr/>
    </dgm:pt>
    <dgm:pt modelId="{7E958C50-6F07-4208-B536-2E554B3CD7B0}" type="pres">
      <dgm:prSet presAssocID="{E389FCD4-EE5B-47AD-BEBD-D0CD66BB2062}" presName="parentTextArrow" presStyleLbl="node1" presStyleIdx="2" presStyleCnt="3"/>
      <dgm:spPr/>
    </dgm:pt>
  </dgm:ptLst>
  <dgm:cxnLst>
    <dgm:cxn modelId="{11D8155D-70D5-437B-A662-5B5CC6AB427A}" type="presOf" srcId="{041A0926-4CB8-4B0B-9FE5-3C9E052BA5BF}" destId="{3B7F4403-2741-47BD-9C36-5C40FE21324E}" srcOrd="0" destOrd="0" presId="urn:microsoft.com/office/officeart/2005/8/layout/process4"/>
    <dgm:cxn modelId="{69C79D64-DC14-48BB-B2AC-2BF5F9E5934D}" type="presOf" srcId="{E389FCD4-EE5B-47AD-BEBD-D0CD66BB2062}" destId="{7E958C50-6F07-4208-B536-2E554B3CD7B0}" srcOrd="0" destOrd="0" presId="urn:microsoft.com/office/officeart/2005/8/layout/process4"/>
    <dgm:cxn modelId="{CC93A766-B859-4AD6-AC86-1F903747F46B}" type="presOf" srcId="{7831DC25-BDB8-4D25-BE02-CAFF37206CA2}" destId="{E7B836A4-2581-4939-B3D7-2669061AF1DE}" srcOrd="0" destOrd="0" presId="urn:microsoft.com/office/officeart/2005/8/layout/process4"/>
    <dgm:cxn modelId="{072BAE71-59BC-488C-A40B-5F8E21B57386}" srcId="{7831DC25-BDB8-4D25-BE02-CAFF37206CA2}" destId="{8A737772-A8A1-4EA0-9D17-ED0BE07F324D}" srcOrd="1" destOrd="0" parTransId="{0268E449-2592-4829-97C6-70D34CCB8D0C}" sibTransId="{B1619C4F-D43E-4329-B027-5344D22F6268}"/>
    <dgm:cxn modelId="{6B0DA37B-81B7-4430-BDB1-B11F659ECA6C}" srcId="{7831DC25-BDB8-4D25-BE02-CAFF37206CA2}" destId="{E389FCD4-EE5B-47AD-BEBD-D0CD66BB2062}" srcOrd="0" destOrd="0" parTransId="{EA31F7B2-5CEE-43D3-A164-85F95691328B}" sibTransId="{7699CCA9-9ECC-429D-A77F-A9A4B543FD0E}"/>
    <dgm:cxn modelId="{2E97E4B1-F961-440B-81AC-D94AF57B7781}" type="presOf" srcId="{8A737772-A8A1-4EA0-9D17-ED0BE07F324D}" destId="{3F0A2CF7-1A68-44FD-B172-6B424079FF3A}" srcOrd="0" destOrd="0" presId="urn:microsoft.com/office/officeart/2005/8/layout/process4"/>
    <dgm:cxn modelId="{EC27EECA-4C0F-4BC0-AB5C-7FCCBF436539}" srcId="{7831DC25-BDB8-4D25-BE02-CAFF37206CA2}" destId="{041A0926-4CB8-4B0B-9FE5-3C9E052BA5BF}" srcOrd="2" destOrd="0" parTransId="{199EB9D3-BA17-4A5E-95D3-B95BFB4FE6C6}" sibTransId="{FBAC9DE5-73E1-4379-B1DD-92CBC1017053}"/>
    <dgm:cxn modelId="{71FBBCF5-DA42-43EE-B5BC-5B0C3A2D6DB8}" type="presParOf" srcId="{E7B836A4-2581-4939-B3D7-2669061AF1DE}" destId="{5D839DE2-8303-4FDD-BCBB-464C59BE5EC7}" srcOrd="0" destOrd="0" presId="urn:microsoft.com/office/officeart/2005/8/layout/process4"/>
    <dgm:cxn modelId="{69E7822D-60F3-4916-8DAE-B346FC6705CF}" type="presParOf" srcId="{5D839DE2-8303-4FDD-BCBB-464C59BE5EC7}" destId="{3B7F4403-2741-47BD-9C36-5C40FE21324E}" srcOrd="0" destOrd="0" presId="urn:microsoft.com/office/officeart/2005/8/layout/process4"/>
    <dgm:cxn modelId="{B1931DD0-CD8A-45F3-A807-BE1328650EC1}" type="presParOf" srcId="{E7B836A4-2581-4939-B3D7-2669061AF1DE}" destId="{08518D6D-EFD8-44C5-A662-69577FAD5219}" srcOrd="1" destOrd="0" presId="urn:microsoft.com/office/officeart/2005/8/layout/process4"/>
    <dgm:cxn modelId="{3D84AAF7-B743-4C46-9685-3AD425A906F0}" type="presParOf" srcId="{E7B836A4-2581-4939-B3D7-2669061AF1DE}" destId="{6DB0F2D6-6544-4D73-8089-5BAACF1E891E}" srcOrd="2" destOrd="0" presId="urn:microsoft.com/office/officeart/2005/8/layout/process4"/>
    <dgm:cxn modelId="{D58A1868-161B-44CE-B84D-D971348A04FE}" type="presParOf" srcId="{6DB0F2D6-6544-4D73-8089-5BAACF1E891E}" destId="{3F0A2CF7-1A68-44FD-B172-6B424079FF3A}" srcOrd="0" destOrd="0" presId="urn:microsoft.com/office/officeart/2005/8/layout/process4"/>
    <dgm:cxn modelId="{6EDF054F-A122-4412-ABD2-66DA8E906E73}" type="presParOf" srcId="{E7B836A4-2581-4939-B3D7-2669061AF1DE}" destId="{F967BFEF-CAB2-42F2-8758-DBE9BD1664EF}" srcOrd="3" destOrd="0" presId="urn:microsoft.com/office/officeart/2005/8/layout/process4"/>
    <dgm:cxn modelId="{30338ED3-3F57-46DB-A618-AE58ADF1E04C}" type="presParOf" srcId="{E7B836A4-2581-4939-B3D7-2669061AF1DE}" destId="{983D647C-4D37-427B-85B2-9318FB8101BE}" srcOrd="4" destOrd="0" presId="urn:microsoft.com/office/officeart/2005/8/layout/process4"/>
    <dgm:cxn modelId="{F7ED1DA6-FE01-4A94-9522-FC548AAC7A99}" type="presParOf" srcId="{983D647C-4D37-427B-85B2-9318FB8101BE}" destId="{7E958C50-6F07-4208-B536-2E554B3CD7B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91A887-7815-404F-B786-EDAE891BAD0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68177B9-BB98-41D4-81CF-645768AC43F7}">
      <dgm:prSet/>
      <dgm:spPr/>
      <dgm:t>
        <a:bodyPr/>
        <a:lstStyle/>
        <a:p>
          <a:r>
            <a:rPr lang="en-IN" b="1" u="sng" dirty="0"/>
            <a:t>Information :</a:t>
          </a:r>
          <a:r>
            <a:rPr lang="en-IN" dirty="0"/>
            <a:t> facts provided or learned about something or someone.</a:t>
          </a:r>
          <a:endParaRPr lang="en-US" dirty="0"/>
        </a:p>
      </dgm:t>
    </dgm:pt>
    <dgm:pt modelId="{45D709C1-79DF-476D-8320-44211CCE6A3C}" type="parTrans" cxnId="{3856CCD9-96E6-4C08-A4FC-0D650B503F19}">
      <dgm:prSet/>
      <dgm:spPr/>
      <dgm:t>
        <a:bodyPr/>
        <a:lstStyle/>
        <a:p>
          <a:endParaRPr lang="en-US"/>
        </a:p>
      </dgm:t>
    </dgm:pt>
    <dgm:pt modelId="{6DD33229-89AC-4D3C-9E59-B40620D6F45D}" type="sibTrans" cxnId="{3856CCD9-96E6-4C08-A4FC-0D650B503F19}">
      <dgm:prSet/>
      <dgm:spPr/>
      <dgm:t>
        <a:bodyPr/>
        <a:lstStyle/>
        <a:p>
          <a:endParaRPr lang="en-US"/>
        </a:p>
      </dgm:t>
    </dgm:pt>
    <dgm:pt modelId="{E2D56277-759F-47A2-8956-1692EAC5D10C}">
      <dgm:prSet/>
      <dgm:spPr/>
      <dgm:t>
        <a:bodyPr/>
        <a:lstStyle/>
        <a:p>
          <a:pPr rtl="0"/>
          <a:r>
            <a:rPr lang="en-IN" b="1" u="sng" dirty="0"/>
            <a:t>information Gain:</a:t>
          </a:r>
          <a:r>
            <a:rPr lang="en-IN" dirty="0">
              <a:latin typeface="Trebuchet MS" panose="020B0603020202020204"/>
            </a:rPr>
            <a:t> </a:t>
          </a:r>
          <a:r>
            <a:rPr lang="en-IN" dirty="0"/>
            <a:t>it indicates how </a:t>
          </a:r>
          <a:r>
            <a:rPr lang="en-IN" dirty="0">
              <a:latin typeface="Trebuchet MS" panose="020B0603020202020204"/>
            </a:rPr>
            <a:t>much</a:t>
          </a:r>
          <a:r>
            <a:rPr lang="en-IN" dirty="0"/>
            <a:t> information a particular variable gives about the final outcome.</a:t>
          </a:r>
          <a:endParaRPr lang="en-US" dirty="0">
            <a:latin typeface="Trebuchet MS" panose="020B0603020202020204"/>
          </a:endParaRPr>
        </a:p>
      </dgm:t>
    </dgm:pt>
    <dgm:pt modelId="{24C35FB6-1553-407A-B507-4CEF4036213C}" type="parTrans" cxnId="{9D3DEC9F-E1F7-408B-A173-D204F92A34F4}">
      <dgm:prSet/>
      <dgm:spPr/>
      <dgm:t>
        <a:bodyPr/>
        <a:lstStyle/>
        <a:p>
          <a:endParaRPr lang="en-US"/>
        </a:p>
      </dgm:t>
    </dgm:pt>
    <dgm:pt modelId="{407DE4B8-BF4E-470E-8E91-A62F34FB7909}" type="sibTrans" cxnId="{9D3DEC9F-E1F7-408B-A173-D204F92A34F4}">
      <dgm:prSet/>
      <dgm:spPr/>
      <dgm:t>
        <a:bodyPr/>
        <a:lstStyle/>
        <a:p>
          <a:endParaRPr lang="en-US"/>
        </a:p>
      </dgm:t>
    </dgm:pt>
    <dgm:pt modelId="{AF403F62-8FB8-4DD5-BFFF-5B8EAB9D2916}">
      <dgm:prSet/>
      <dgm:spPr/>
      <dgm:t>
        <a:bodyPr/>
        <a:lstStyle/>
        <a:p>
          <a:r>
            <a:rPr lang="en-IN" b="1" u="sng" dirty="0"/>
            <a:t>Entropy:</a:t>
          </a:r>
          <a:r>
            <a:rPr lang="en-IN" dirty="0"/>
            <a:t> It measure the impurity or uncertainty present in the data</a:t>
          </a:r>
          <a:endParaRPr lang="en-US" dirty="0"/>
        </a:p>
      </dgm:t>
    </dgm:pt>
    <dgm:pt modelId="{F9F07EE7-5AFB-477D-AB39-9FA0781B55CC}" type="parTrans" cxnId="{3DA9182E-1C0E-488C-9E53-E2948989FBAA}">
      <dgm:prSet/>
      <dgm:spPr/>
      <dgm:t>
        <a:bodyPr/>
        <a:lstStyle/>
        <a:p>
          <a:endParaRPr lang="en-US"/>
        </a:p>
      </dgm:t>
    </dgm:pt>
    <dgm:pt modelId="{154BC607-0B4A-4ADE-BF66-52764C09DB36}" type="sibTrans" cxnId="{3DA9182E-1C0E-488C-9E53-E2948989FBAA}">
      <dgm:prSet/>
      <dgm:spPr/>
      <dgm:t>
        <a:bodyPr/>
        <a:lstStyle/>
        <a:p>
          <a:endParaRPr lang="en-US"/>
        </a:p>
      </dgm:t>
    </dgm:pt>
    <dgm:pt modelId="{C3A19943-8C26-4D95-A40A-00F6FFE5B9C0}" type="pres">
      <dgm:prSet presAssocID="{8D91A887-7815-404F-B786-EDAE891BAD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FAA876-DD1F-48D0-9688-CE1DC39985B6}" type="pres">
      <dgm:prSet presAssocID="{C68177B9-BB98-41D4-81CF-645768AC43F7}" presName="hierRoot1" presStyleCnt="0"/>
      <dgm:spPr/>
    </dgm:pt>
    <dgm:pt modelId="{502AED86-D8DF-4CDB-A5D8-48EF6B40A277}" type="pres">
      <dgm:prSet presAssocID="{C68177B9-BB98-41D4-81CF-645768AC43F7}" presName="composite" presStyleCnt="0"/>
      <dgm:spPr/>
    </dgm:pt>
    <dgm:pt modelId="{60C6E8C4-55E9-45FC-A99F-F4B8DB1830CA}" type="pres">
      <dgm:prSet presAssocID="{C68177B9-BB98-41D4-81CF-645768AC43F7}" presName="background" presStyleLbl="node0" presStyleIdx="0" presStyleCnt="3"/>
      <dgm:spPr/>
    </dgm:pt>
    <dgm:pt modelId="{7CBE6594-5659-4A30-B19D-AB6817775FB7}" type="pres">
      <dgm:prSet presAssocID="{C68177B9-BB98-41D4-81CF-645768AC43F7}" presName="text" presStyleLbl="fgAcc0" presStyleIdx="0" presStyleCnt="3">
        <dgm:presLayoutVars>
          <dgm:chPref val="3"/>
        </dgm:presLayoutVars>
      </dgm:prSet>
      <dgm:spPr/>
    </dgm:pt>
    <dgm:pt modelId="{87E9E5EA-8F8B-4CEC-AA76-1878720A811F}" type="pres">
      <dgm:prSet presAssocID="{C68177B9-BB98-41D4-81CF-645768AC43F7}" presName="hierChild2" presStyleCnt="0"/>
      <dgm:spPr/>
    </dgm:pt>
    <dgm:pt modelId="{A77D5D7F-B28B-4D18-8B4D-0BD240DBBF9A}" type="pres">
      <dgm:prSet presAssocID="{E2D56277-759F-47A2-8956-1692EAC5D10C}" presName="hierRoot1" presStyleCnt="0"/>
      <dgm:spPr/>
    </dgm:pt>
    <dgm:pt modelId="{7764ED03-7032-4474-8A01-EBC6286E4F12}" type="pres">
      <dgm:prSet presAssocID="{E2D56277-759F-47A2-8956-1692EAC5D10C}" presName="composite" presStyleCnt="0"/>
      <dgm:spPr/>
    </dgm:pt>
    <dgm:pt modelId="{1B6B85B2-DAD1-4E93-8627-D2C5B86AD4FD}" type="pres">
      <dgm:prSet presAssocID="{E2D56277-759F-47A2-8956-1692EAC5D10C}" presName="background" presStyleLbl="node0" presStyleIdx="1" presStyleCnt="3"/>
      <dgm:spPr/>
    </dgm:pt>
    <dgm:pt modelId="{FEF9A94C-0961-4881-B1D2-652A98CEA441}" type="pres">
      <dgm:prSet presAssocID="{E2D56277-759F-47A2-8956-1692EAC5D10C}" presName="text" presStyleLbl="fgAcc0" presStyleIdx="1" presStyleCnt="3">
        <dgm:presLayoutVars>
          <dgm:chPref val="3"/>
        </dgm:presLayoutVars>
      </dgm:prSet>
      <dgm:spPr/>
    </dgm:pt>
    <dgm:pt modelId="{F11C43E7-0EAE-4F92-92BD-4FE997B70D89}" type="pres">
      <dgm:prSet presAssocID="{E2D56277-759F-47A2-8956-1692EAC5D10C}" presName="hierChild2" presStyleCnt="0"/>
      <dgm:spPr/>
    </dgm:pt>
    <dgm:pt modelId="{DAD54F98-D86F-43E5-BA8F-29AA317030DB}" type="pres">
      <dgm:prSet presAssocID="{AF403F62-8FB8-4DD5-BFFF-5B8EAB9D2916}" presName="hierRoot1" presStyleCnt="0"/>
      <dgm:spPr/>
    </dgm:pt>
    <dgm:pt modelId="{0426454B-E940-46D1-ADE5-FCD5134A2B92}" type="pres">
      <dgm:prSet presAssocID="{AF403F62-8FB8-4DD5-BFFF-5B8EAB9D2916}" presName="composite" presStyleCnt="0"/>
      <dgm:spPr/>
    </dgm:pt>
    <dgm:pt modelId="{21D80A1D-2CFA-4509-A5E2-97B4289C76AE}" type="pres">
      <dgm:prSet presAssocID="{AF403F62-8FB8-4DD5-BFFF-5B8EAB9D2916}" presName="background" presStyleLbl="node0" presStyleIdx="2" presStyleCnt="3"/>
      <dgm:spPr/>
    </dgm:pt>
    <dgm:pt modelId="{19C5D2E0-AA7E-4DE1-A249-13BEE204FA72}" type="pres">
      <dgm:prSet presAssocID="{AF403F62-8FB8-4DD5-BFFF-5B8EAB9D2916}" presName="text" presStyleLbl="fgAcc0" presStyleIdx="2" presStyleCnt="3">
        <dgm:presLayoutVars>
          <dgm:chPref val="3"/>
        </dgm:presLayoutVars>
      </dgm:prSet>
      <dgm:spPr/>
    </dgm:pt>
    <dgm:pt modelId="{6AFF22D4-F0D6-4A96-AB2B-A11A53C2D3E7}" type="pres">
      <dgm:prSet presAssocID="{AF403F62-8FB8-4DD5-BFFF-5B8EAB9D2916}" presName="hierChild2" presStyleCnt="0"/>
      <dgm:spPr/>
    </dgm:pt>
  </dgm:ptLst>
  <dgm:cxnLst>
    <dgm:cxn modelId="{3DA9182E-1C0E-488C-9E53-E2948989FBAA}" srcId="{8D91A887-7815-404F-B786-EDAE891BAD0C}" destId="{AF403F62-8FB8-4DD5-BFFF-5B8EAB9D2916}" srcOrd="2" destOrd="0" parTransId="{F9F07EE7-5AFB-477D-AB39-9FA0781B55CC}" sibTransId="{154BC607-0B4A-4ADE-BF66-52764C09DB36}"/>
    <dgm:cxn modelId="{9D3DEC9F-E1F7-408B-A173-D204F92A34F4}" srcId="{8D91A887-7815-404F-B786-EDAE891BAD0C}" destId="{E2D56277-759F-47A2-8956-1692EAC5D10C}" srcOrd="1" destOrd="0" parTransId="{24C35FB6-1553-407A-B507-4CEF4036213C}" sibTransId="{407DE4B8-BF4E-470E-8E91-A62F34FB7909}"/>
    <dgm:cxn modelId="{725233D6-9390-4466-913D-05810FA6C7C4}" type="presOf" srcId="{C68177B9-BB98-41D4-81CF-645768AC43F7}" destId="{7CBE6594-5659-4A30-B19D-AB6817775FB7}" srcOrd="0" destOrd="0" presId="urn:microsoft.com/office/officeart/2005/8/layout/hierarchy1"/>
    <dgm:cxn modelId="{3856CCD9-96E6-4C08-A4FC-0D650B503F19}" srcId="{8D91A887-7815-404F-B786-EDAE891BAD0C}" destId="{C68177B9-BB98-41D4-81CF-645768AC43F7}" srcOrd="0" destOrd="0" parTransId="{45D709C1-79DF-476D-8320-44211CCE6A3C}" sibTransId="{6DD33229-89AC-4D3C-9E59-B40620D6F45D}"/>
    <dgm:cxn modelId="{F4AD32E1-9CEA-48E2-A88F-1CB5E6ACEC4C}" type="presOf" srcId="{E2D56277-759F-47A2-8956-1692EAC5D10C}" destId="{FEF9A94C-0961-4881-B1D2-652A98CEA441}" srcOrd="0" destOrd="0" presId="urn:microsoft.com/office/officeart/2005/8/layout/hierarchy1"/>
    <dgm:cxn modelId="{E84F1EE2-36BA-4F2A-9501-89904778DCE4}" type="presOf" srcId="{8D91A887-7815-404F-B786-EDAE891BAD0C}" destId="{C3A19943-8C26-4D95-A40A-00F6FFE5B9C0}" srcOrd="0" destOrd="0" presId="urn:microsoft.com/office/officeart/2005/8/layout/hierarchy1"/>
    <dgm:cxn modelId="{EC457DEF-2FB7-4A59-A40D-0B614EBF3233}" type="presOf" srcId="{AF403F62-8FB8-4DD5-BFFF-5B8EAB9D2916}" destId="{19C5D2E0-AA7E-4DE1-A249-13BEE204FA72}" srcOrd="0" destOrd="0" presId="urn:microsoft.com/office/officeart/2005/8/layout/hierarchy1"/>
    <dgm:cxn modelId="{9797A30D-4E6F-41A9-84C2-A3FA48EA5905}" type="presParOf" srcId="{C3A19943-8C26-4D95-A40A-00F6FFE5B9C0}" destId="{EDFAA876-DD1F-48D0-9688-CE1DC39985B6}" srcOrd="0" destOrd="0" presId="urn:microsoft.com/office/officeart/2005/8/layout/hierarchy1"/>
    <dgm:cxn modelId="{8BD9D10B-DA90-4CDB-A9A9-9F2315A05461}" type="presParOf" srcId="{EDFAA876-DD1F-48D0-9688-CE1DC39985B6}" destId="{502AED86-D8DF-4CDB-A5D8-48EF6B40A277}" srcOrd="0" destOrd="0" presId="urn:microsoft.com/office/officeart/2005/8/layout/hierarchy1"/>
    <dgm:cxn modelId="{EA640175-BDC9-43D0-9D7F-F1D7B7093DE1}" type="presParOf" srcId="{502AED86-D8DF-4CDB-A5D8-48EF6B40A277}" destId="{60C6E8C4-55E9-45FC-A99F-F4B8DB1830CA}" srcOrd="0" destOrd="0" presId="urn:microsoft.com/office/officeart/2005/8/layout/hierarchy1"/>
    <dgm:cxn modelId="{1993B081-9C5F-46B2-876D-C9220D3E4DFC}" type="presParOf" srcId="{502AED86-D8DF-4CDB-A5D8-48EF6B40A277}" destId="{7CBE6594-5659-4A30-B19D-AB6817775FB7}" srcOrd="1" destOrd="0" presId="urn:microsoft.com/office/officeart/2005/8/layout/hierarchy1"/>
    <dgm:cxn modelId="{B1B8DB20-3FED-4D5D-A200-6B798A37A832}" type="presParOf" srcId="{EDFAA876-DD1F-48D0-9688-CE1DC39985B6}" destId="{87E9E5EA-8F8B-4CEC-AA76-1878720A811F}" srcOrd="1" destOrd="0" presId="urn:microsoft.com/office/officeart/2005/8/layout/hierarchy1"/>
    <dgm:cxn modelId="{54A24463-965A-4236-9FA8-593FB35540DD}" type="presParOf" srcId="{C3A19943-8C26-4D95-A40A-00F6FFE5B9C0}" destId="{A77D5D7F-B28B-4D18-8B4D-0BD240DBBF9A}" srcOrd="1" destOrd="0" presId="urn:microsoft.com/office/officeart/2005/8/layout/hierarchy1"/>
    <dgm:cxn modelId="{32908B16-5A28-4F76-B019-A4073AB02C98}" type="presParOf" srcId="{A77D5D7F-B28B-4D18-8B4D-0BD240DBBF9A}" destId="{7764ED03-7032-4474-8A01-EBC6286E4F12}" srcOrd="0" destOrd="0" presId="urn:microsoft.com/office/officeart/2005/8/layout/hierarchy1"/>
    <dgm:cxn modelId="{A54180FB-568D-4A74-B9D0-3F44FE207C32}" type="presParOf" srcId="{7764ED03-7032-4474-8A01-EBC6286E4F12}" destId="{1B6B85B2-DAD1-4E93-8627-D2C5B86AD4FD}" srcOrd="0" destOrd="0" presId="urn:microsoft.com/office/officeart/2005/8/layout/hierarchy1"/>
    <dgm:cxn modelId="{5DC5DABC-749F-4F5D-9014-A9B8AD83F6C6}" type="presParOf" srcId="{7764ED03-7032-4474-8A01-EBC6286E4F12}" destId="{FEF9A94C-0961-4881-B1D2-652A98CEA441}" srcOrd="1" destOrd="0" presId="urn:microsoft.com/office/officeart/2005/8/layout/hierarchy1"/>
    <dgm:cxn modelId="{5229CCC7-A1CD-4C48-8D34-6F9A161FF822}" type="presParOf" srcId="{A77D5D7F-B28B-4D18-8B4D-0BD240DBBF9A}" destId="{F11C43E7-0EAE-4F92-92BD-4FE997B70D89}" srcOrd="1" destOrd="0" presId="urn:microsoft.com/office/officeart/2005/8/layout/hierarchy1"/>
    <dgm:cxn modelId="{B7DB33CE-1765-4E4D-83D4-3F5E9A826D87}" type="presParOf" srcId="{C3A19943-8C26-4D95-A40A-00F6FFE5B9C0}" destId="{DAD54F98-D86F-43E5-BA8F-29AA317030DB}" srcOrd="2" destOrd="0" presId="urn:microsoft.com/office/officeart/2005/8/layout/hierarchy1"/>
    <dgm:cxn modelId="{A9BA7986-D4AC-4018-BE4C-D92C9EB2E60D}" type="presParOf" srcId="{DAD54F98-D86F-43E5-BA8F-29AA317030DB}" destId="{0426454B-E940-46D1-ADE5-FCD5134A2B92}" srcOrd="0" destOrd="0" presId="urn:microsoft.com/office/officeart/2005/8/layout/hierarchy1"/>
    <dgm:cxn modelId="{D281F484-46BC-4697-B7BC-0E5CDE6B5D5D}" type="presParOf" srcId="{0426454B-E940-46D1-ADE5-FCD5134A2B92}" destId="{21D80A1D-2CFA-4509-A5E2-97B4289C76AE}" srcOrd="0" destOrd="0" presId="urn:microsoft.com/office/officeart/2005/8/layout/hierarchy1"/>
    <dgm:cxn modelId="{D2D62C1D-272E-41F2-BC7B-CCC68485E5E1}" type="presParOf" srcId="{0426454B-E940-46D1-ADE5-FCD5134A2B92}" destId="{19C5D2E0-AA7E-4DE1-A249-13BEE204FA72}" srcOrd="1" destOrd="0" presId="urn:microsoft.com/office/officeart/2005/8/layout/hierarchy1"/>
    <dgm:cxn modelId="{47658586-0580-4394-996E-3E6D87759AA0}" type="presParOf" srcId="{DAD54F98-D86F-43E5-BA8F-29AA317030DB}" destId="{6AFF22D4-F0D6-4A96-AB2B-A11A53C2D3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8C2D2-8E08-44B4-BFF9-3367DF12C20F}">
      <dsp:nvSpPr>
        <dsp:cNvPr id="0" name=""/>
        <dsp:cNvSpPr/>
      </dsp:nvSpPr>
      <dsp:spPr>
        <a:xfrm>
          <a:off x="0" y="626537"/>
          <a:ext cx="6261100" cy="20849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/>
            <a:t>Supervised Machine Learning.</a:t>
          </a:r>
          <a:endParaRPr lang="en-US" sz="5400" kern="1200" dirty="0"/>
        </a:p>
      </dsp:txBody>
      <dsp:txXfrm>
        <a:off x="101778" y="728315"/>
        <a:ext cx="6057544" cy="1881384"/>
      </dsp:txXfrm>
    </dsp:sp>
    <dsp:sp modelId="{30A69A10-3893-4CF2-BE6C-29EC49B5E7C2}">
      <dsp:nvSpPr>
        <dsp:cNvPr id="0" name=""/>
        <dsp:cNvSpPr/>
      </dsp:nvSpPr>
      <dsp:spPr>
        <a:xfrm>
          <a:off x="0" y="2866997"/>
          <a:ext cx="6261100" cy="208494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400" kern="1200" dirty="0">
              <a:latin typeface="Trebuchet MS" panose="020B0603020202020204"/>
            </a:rPr>
            <a:t>Unsupervised</a:t>
          </a:r>
          <a:r>
            <a:rPr lang="en-IN" sz="5400" kern="1200" dirty="0"/>
            <a:t> Machine Learning.</a:t>
          </a:r>
          <a:endParaRPr lang="en-US" sz="5400" kern="1200" dirty="0"/>
        </a:p>
      </dsp:txBody>
      <dsp:txXfrm>
        <a:off x="101778" y="2968775"/>
        <a:ext cx="6057544" cy="1881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F4403-2741-47BD-9C36-5C40FE21324E}">
      <dsp:nvSpPr>
        <dsp:cNvPr id="0" name=""/>
        <dsp:cNvSpPr/>
      </dsp:nvSpPr>
      <dsp:spPr>
        <a:xfrm>
          <a:off x="0" y="4199213"/>
          <a:ext cx="6261100" cy="1378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is split continuously according to certain parameter</a:t>
          </a:r>
          <a:endParaRPr lang="en-US" sz="2000" kern="1200"/>
        </a:p>
      </dsp:txBody>
      <dsp:txXfrm>
        <a:off x="0" y="4199213"/>
        <a:ext cx="6261100" cy="1378275"/>
      </dsp:txXfrm>
    </dsp:sp>
    <dsp:sp modelId="{3F0A2CF7-1A68-44FD-B172-6B424079FF3A}">
      <dsp:nvSpPr>
        <dsp:cNvPr id="0" name=""/>
        <dsp:cNvSpPr/>
      </dsp:nvSpPr>
      <dsp:spPr>
        <a:xfrm rot="10800000">
          <a:off x="0" y="2100099"/>
          <a:ext cx="6261100" cy="2119787"/>
        </a:xfrm>
        <a:prstGeom prst="upArrowCallou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It is type of supervised ML</a:t>
          </a:r>
          <a:endParaRPr lang="en-US" sz="2000" kern="1200"/>
        </a:p>
      </dsp:txBody>
      <dsp:txXfrm rot="10800000">
        <a:off x="0" y="2100099"/>
        <a:ext cx="6261100" cy="1377374"/>
      </dsp:txXfrm>
    </dsp:sp>
    <dsp:sp modelId="{7E958C50-6F07-4208-B536-2E554B3CD7B0}">
      <dsp:nvSpPr>
        <dsp:cNvPr id="0" name=""/>
        <dsp:cNvSpPr/>
      </dsp:nvSpPr>
      <dsp:spPr>
        <a:xfrm rot="10800000">
          <a:off x="0" y="986"/>
          <a:ext cx="6261100" cy="2119787"/>
        </a:xfrm>
        <a:prstGeom prst="upArrowCallou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 decision tree is a decision support tool that uses a tree like model of decisions and their possible consequences , including chance event outcomes.</a:t>
          </a:r>
          <a:endParaRPr lang="en-US" sz="2000" kern="1200"/>
        </a:p>
      </dsp:txBody>
      <dsp:txXfrm rot="10800000">
        <a:off x="0" y="986"/>
        <a:ext cx="6261100" cy="13773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6E8C4-55E9-45FC-A99F-F4B8DB1830CA}">
      <dsp:nvSpPr>
        <dsp:cNvPr id="0" name=""/>
        <dsp:cNvSpPr/>
      </dsp:nvSpPr>
      <dsp:spPr>
        <a:xfrm>
          <a:off x="0" y="597924"/>
          <a:ext cx="2653158" cy="1684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E6594-5659-4A30-B19D-AB6817775FB7}">
      <dsp:nvSpPr>
        <dsp:cNvPr id="0" name=""/>
        <dsp:cNvSpPr/>
      </dsp:nvSpPr>
      <dsp:spPr>
        <a:xfrm>
          <a:off x="294795" y="877980"/>
          <a:ext cx="2653158" cy="16847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 dirty="0"/>
            <a:t>Information :</a:t>
          </a:r>
          <a:r>
            <a:rPr lang="en-IN" sz="1800" kern="1200" dirty="0"/>
            <a:t> facts provided or learned about something or someone.</a:t>
          </a:r>
          <a:endParaRPr lang="en-US" sz="1800" kern="1200" dirty="0"/>
        </a:p>
      </dsp:txBody>
      <dsp:txXfrm>
        <a:off x="344140" y="927325"/>
        <a:ext cx="2554468" cy="1586065"/>
      </dsp:txXfrm>
    </dsp:sp>
    <dsp:sp modelId="{1B6B85B2-DAD1-4E93-8627-D2C5B86AD4FD}">
      <dsp:nvSpPr>
        <dsp:cNvPr id="0" name=""/>
        <dsp:cNvSpPr/>
      </dsp:nvSpPr>
      <dsp:spPr>
        <a:xfrm>
          <a:off x="3242749" y="597924"/>
          <a:ext cx="2653158" cy="1684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9A94C-0961-4881-B1D2-652A98CEA441}">
      <dsp:nvSpPr>
        <dsp:cNvPr id="0" name=""/>
        <dsp:cNvSpPr/>
      </dsp:nvSpPr>
      <dsp:spPr>
        <a:xfrm>
          <a:off x="3537544" y="877980"/>
          <a:ext cx="2653158" cy="16847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 dirty="0"/>
            <a:t>information Gain:</a:t>
          </a:r>
          <a:r>
            <a:rPr lang="en-IN" sz="1800" kern="1200" dirty="0">
              <a:latin typeface="Trebuchet MS" panose="020B0603020202020204"/>
            </a:rPr>
            <a:t> </a:t>
          </a:r>
          <a:r>
            <a:rPr lang="en-IN" sz="1800" kern="1200" dirty="0"/>
            <a:t>it indicates how </a:t>
          </a:r>
          <a:r>
            <a:rPr lang="en-IN" sz="1800" kern="1200" dirty="0">
              <a:latin typeface="Trebuchet MS" panose="020B0603020202020204"/>
            </a:rPr>
            <a:t>much</a:t>
          </a:r>
          <a:r>
            <a:rPr lang="en-IN" sz="1800" kern="1200" dirty="0"/>
            <a:t> information a particular variable gives about the final outcome.</a:t>
          </a:r>
          <a:endParaRPr lang="en-US" sz="1800" kern="1200" dirty="0">
            <a:latin typeface="Trebuchet MS" panose="020B0603020202020204"/>
          </a:endParaRPr>
        </a:p>
      </dsp:txBody>
      <dsp:txXfrm>
        <a:off x="3586889" y="927325"/>
        <a:ext cx="2554468" cy="1586065"/>
      </dsp:txXfrm>
    </dsp:sp>
    <dsp:sp modelId="{21D80A1D-2CFA-4509-A5E2-97B4289C76AE}">
      <dsp:nvSpPr>
        <dsp:cNvPr id="0" name=""/>
        <dsp:cNvSpPr/>
      </dsp:nvSpPr>
      <dsp:spPr>
        <a:xfrm>
          <a:off x="6485498" y="597924"/>
          <a:ext cx="2653158" cy="168475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5D2E0-AA7E-4DE1-A249-13BEE204FA72}">
      <dsp:nvSpPr>
        <dsp:cNvPr id="0" name=""/>
        <dsp:cNvSpPr/>
      </dsp:nvSpPr>
      <dsp:spPr>
        <a:xfrm>
          <a:off x="6780294" y="877980"/>
          <a:ext cx="2653158" cy="168475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 dirty="0"/>
            <a:t>Entropy:</a:t>
          </a:r>
          <a:r>
            <a:rPr lang="en-IN" sz="1800" kern="1200" dirty="0"/>
            <a:t> It measure the impurity or uncertainty present in the data</a:t>
          </a:r>
          <a:endParaRPr lang="en-US" sz="1800" kern="1200" dirty="0"/>
        </a:p>
      </dsp:txBody>
      <dsp:txXfrm>
        <a:off x="6829639" y="927325"/>
        <a:ext cx="2554468" cy="158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O4g2DRvL6U" TargetMode="External"/><Relationship Id="rId2" Type="http://schemas.openxmlformats.org/officeDocument/2006/relationships/hyperlink" Target="https://www.amazon.in/s/ref=dp_byline_sr_book_1?ie=UTF8&amp;field-author=Alpaydin+Ethem&amp;search-alias=stripboo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3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3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0" name="Picture 3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3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A35CD-8F6B-4F8E-BE57-5BBC8F580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/>
              <a:t>Data classification using machine learning.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D16AB92-33A1-468A-B8BE-3F72A1841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Guided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Dr. </a:t>
            </a:r>
            <a:r>
              <a:rPr lang="en-US" dirty="0" err="1"/>
              <a:t>Rushikesh</a:t>
            </a:r>
            <a:r>
              <a:rPr lang="en-US" dirty="0"/>
              <a:t> Borse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By:</a:t>
            </a:r>
          </a:p>
          <a:p>
            <a:pPr marL="457200" indent="-457200" algn="l">
              <a:buAutoNum type="arabicPeriod"/>
            </a:pPr>
            <a:r>
              <a:rPr lang="en-US" dirty="0"/>
              <a:t>Vijay </a:t>
            </a:r>
            <a:r>
              <a:rPr lang="en-US" dirty="0" err="1"/>
              <a:t>Talekar</a:t>
            </a:r>
            <a:r>
              <a:rPr lang="en-US" dirty="0"/>
              <a:t>          (B_13)</a:t>
            </a:r>
          </a:p>
          <a:p>
            <a:pPr marL="457200" indent="-457200" algn="l">
              <a:buAutoNum type="arabicPeriod"/>
            </a:pPr>
            <a:r>
              <a:rPr lang="en-US" dirty="0"/>
              <a:t>Piyush Patil            (B_14)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Rutwik</a:t>
            </a:r>
            <a:r>
              <a:rPr lang="en-US" dirty="0"/>
              <a:t> Deshmukh   (B_20)</a:t>
            </a:r>
          </a:p>
          <a:p>
            <a:pPr marL="457200" indent="-457200" algn="l">
              <a:buAutoNum type="arabicPeriod"/>
            </a:pPr>
            <a:r>
              <a:rPr lang="en-US" dirty="0"/>
              <a:t>Ganesh </a:t>
            </a:r>
            <a:r>
              <a:rPr lang="en-US" dirty="0" err="1"/>
              <a:t>Kelgandre</a:t>
            </a:r>
            <a:r>
              <a:rPr lang="en-US" dirty="0"/>
              <a:t>   (B_31)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471F8F86-00FF-4ABA-A37C-03E3D760E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005" y="417625"/>
            <a:ext cx="6269479" cy="222566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969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CF6-E750-4429-A771-C9CECC56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4D4C-6E00-4DFC-A5B2-2DF48DD8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K- nearest neighbour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88339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B026E-7338-435E-B08E-03FFBFDE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>
                <a:ea typeface="+mj-lt"/>
                <a:cs typeface="+mj-lt"/>
              </a:rPr>
              <a:t>Decision Tree</a:t>
            </a:r>
            <a:endParaRPr lang="en-US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CC74E7-D37E-442D-BD5A-089B5BD6A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40930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569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DB53884-7D49-4D06-ADC1-1F12BE4DC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82E5E9-DE42-4120-922C-1321AC9A5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0" name="Rectangle 25">
            <a:extLst>
              <a:ext uri="{FF2B5EF4-FFF2-40B4-BE49-F238E27FC236}">
                <a16:creationId xmlns:a16="http://schemas.microsoft.com/office/drawing/2014/main" id="{329BD449-87FC-473A-A2A2-BEE0C9A35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8325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F1FFDFE1-ACF2-4AFB-AB5B-547DC199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E202E-8CD2-464F-B5BD-BA085277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IN"/>
              <a:t>Decision Tree</a:t>
            </a:r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8B2AD4DD-502F-4AF2-AFAF-580E7CC4B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A2D5-8473-4D8F-B19F-8322128A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287" y="2130229"/>
            <a:ext cx="6423211" cy="3599316"/>
          </a:xfrm>
        </p:spPr>
        <p:txBody>
          <a:bodyPr>
            <a:normAutofit/>
          </a:bodyPr>
          <a:lstStyle/>
          <a:p>
            <a:r>
              <a:rPr lang="en-IN" sz="2000"/>
              <a:t>A decision tree is a decision support tool that uses a tree like model of decisions and their possible consequences , including chance event outcomes.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BB2C37-0554-4926-9BC6-636E0CA1A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6423" y="642795"/>
            <a:ext cx="3347830" cy="557512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2751954-9768-44FC-A325-2A4F84A45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139" y="329534"/>
            <a:ext cx="5031047" cy="625917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85F4903-32C8-409D-BF54-B0292BBC03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89" t="8936" r="14489" b="10749"/>
          <a:stretch/>
        </p:blipFill>
        <p:spPr>
          <a:xfrm>
            <a:off x="676936" y="3190852"/>
            <a:ext cx="5957730" cy="35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5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96D3A-78E0-4853-B31A-5C907640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dirty="0"/>
              <a:t>Information, information Gain, Entropy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5AE68-E36E-4E3B-A5BD-C867D7B97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77872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701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43D3-645C-414E-9321-E10A1F25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Competative</a:t>
            </a:r>
            <a:r>
              <a:rPr lang="en-IN" dirty="0"/>
              <a:t> Analysis of various ML </a:t>
            </a:r>
            <a:r>
              <a:rPr lang="en-IN" dirty="0" err="1"/>
              <a:t>techys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11261-4942-49D1-B7FE-0AED414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Accuracy, other </a:t>
            </a:r>
            <a:r>
              <a:rPr lang="en-IN"/>
              <a:t>Confusion matrix metrics….</a:t>
            </a:r>
            <a:endParaRPr lang="en-IN" dirty="0"/>
          </a:p>
          <a:p>
            <a:r>
              <a:rPr lang="en-IN" dirty="0"/>
              <a:t>Time</a:t>
            </a:r>
          </a:p>
          <a:p>
            <a:r>
              <a:rPr lang="en-IN" dirty="0"/>
              <a:t>Complexity</a:t>
            </a:r>
          </a:p>
          <a:p>
            <a:r>
              <a:rPr lang="en-IN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81558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F543-4C4D-4766-8740-80E44B99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4828-07E2-4198-B1B5-25DF4514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 err="1">
                <a:hlinkClick r:id="rId2"/>
              </a:rPr>
              <a:t>Alpaydin</a:t>
            </a:r>
            <a:r>
              <a:rPr lang="en-IN" dirty="0">
                <a:hlinkClick r:id="rId2"/>
              </a:rPr>
              <a:t> </a:t>
            </a:r>
            <a:r>
              <a:rPr lang="en-IN" dirty="0" err="1">
                <a:hlinkClick r:id="rId2"/>
              </a:rPr>
              <a:t>Ethem</a:t>
            </a:r>
            <a:r>
              <a:rPr lang="en-IN" dirty="0"/>
              <a:t>,</a:t>
            </a:r>
            <a:r>
              <a:rPr lang="da-DK" dirty="0"/>
              <a:t>Book- Introduction to ML,</a:t>
            </a:r>
            <a:r>
              <a:rPr lang="en-US" b="1" dirty="0"/>
              <a:t> Publisher:</a:t>
            </a:r>
            <a:r>
              <a:rPr lang="en-US" dirty="0"/>
              <a:t> PHI Learning Pvt. Ltd.; Third edition (25 January 2015)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Shekhar Pandey , </a:t>
            </a:r>
            <a:r>
              <a:rPr lang="en-IN" dirty="0" err="1"/>
              <a:t>Supriya</a:t>
            </a:r>
            <a:r>
              <a:rPr lang="en-IN" dirty="0"/>
              <a:t> M, and Abhilash Shrivastava Conference Paper · January 2018 [</a:t>
            </a:r>
            <a:r>
              <a:rPr lang="da-DK" dirty="0"/>
              <a:t>https://www.researchgate.net/publication/320549282]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Youtube</a:t>
            </a:r>
            <a:r>
              <a:rPr lang="en-IN" dirty="0"/>
              <a:t> link [</a:t>
            </a:r>
            <a:r>
              <a:rPr lang="en-IN" dirty="0">
                <a:hlinkClick r:id="rId3"/>
              </a:rPr>
              <a:t>https://www.youtube.com/watch?v=BO4g2DRvL6U</a:t>
            </a:r>
            <a:r>
              <a:rPr lang="en-IN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towardsdatascience.com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30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8B088-2DDC-4C36-BD89-97717023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>
                <a:solidFill>
                  <a:srgbClr val="FFFFFF"/>
                </a:solidFill>
              </a:rPr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689F5-2025-4C04-A338-98D2E37E6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The ability of Machine to learn by itself without knowing the explicit knowledge is called machine learning.</a:t>
            </a:r>
          </a:p>
          <a:p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Machine Learning is a current application of </a:t>
            </a:r>
            <a:r>
              <a:rPr lang="en-IN" b="1" dirty="0">
                <a:solidFill>
                  <a:srgbClr val="FFFFFF"/>
                </a:solidFill>
                <a:ea typeface="+mn-lt"/>
                <a:cs typeface="+mn-lt"/>
              </a:rPr>
              <a:t>AI</a:t>
            </a: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 based around the idea that we should really just be able to give machines access to data and let them learn for themselves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FC88-767C-467F-A759-F1470F83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Types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C3C13-8260-4583-8D48-8FF38B07B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088536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0352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1873-E8C1-4F53-AE80-2845902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49A4-7AC0-402A-A2ED-B54A805E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 infers a function from labeled </a:t>
            </a:r>
            <a:r>
              <a:rPr lang="en-US" b="1" dirty="0">
                <a:ea typeface="+mn-lt"/>
                <a:cs typeface="+mn-lt"/>
              </a:rPr>
              <a:t>training</a:t>
            </a:r>
            <a:r>
              <a:rPr lang="en-US" dirty="0">
                <a:ea typeface="+mn-lt"/>
                <a:cs typeface="+mn-lt"/>
              </a:rPr>
              <a:t> data consisting of a set of </a:t>
            </a:r>
            <a:r>
              <a:rPr lang="en-US" b="1" dirty="0">
                <a:ea typeface="+mn-lt"/>
                <a:cs typeface="+mn-lt"/>
              </a:rPr>
              <a:t>training</a:t>
            </a:r>
            <a:r>
              <a:rPr lang="en-US" dirty="0">
                <a:ea typeface="+mn-lt"/>
                <a:cs typeface="+mn-lt"/>
              </a:rPr>
              <a:t> examples.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: Medical diagnosis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 SL</a:t>
            </a:r>
          </a:p>
          <a:p>
            <a:r>
              <a:rPr lang="en-US" dirty="0"/>
              <a:t>1. Classification </a:t>
            </a:r>
          </a:p>
          <a:p>
            <a:r>
              <a:rPr lang="en-US" dirty="0"/>
              <a:t>2.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7851-CC11-416D-A193-FE72D257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7717"/>
            <a:ext cx="9613861" cy="1080938"/>
          </a:xfrm>
        </p:spPr>
        <p:txBody>
          <a:bodyPr/>
          <a:lstStyle/>
          <a:p>
            <a:r>
              <a:rPr lang="en-US" dirty="0"/>
              <a:t>Classification: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2C37-5C31-4126-9A14-1B2E68A3F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5080"/>
            <a:ext cx="11331166" cy="472292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classify a document into a predefined category. </a:t>
            </a:r>
          </a:p>
          <a:p>
            <a:r>
              <a:rPr lang="en-US" dirty="0">
                <a:ea typeface="+mn-lt"/>
                <a:cs typeface="+mn-lt"/>
              </a:rPr>
              <a:t>documents can be text, image. </a:t>
            </a:r>
          </a:p>
          <a:p>
            <a:r>
              <a:rPr lang="en-US" dirty="0">
                <a:ea typeface="+mn-lt"/>
                <a:cs typeface="+mn-lt"/>
              </a:rPr>
              <a:t>Decision </a:t>
            </a:r>
          </a:p>
          <a:p>
            <a:r>
              <a:rPr lang="en-US" dirty="0">
                <a:ea typeface="+mn-lt"/>
                <a:cs typeface="+mn-lt"/>
              </a:rPr>
              <a:t> Step1 : Train the program (Building a Model) using a training set with a category for e.g. sports, cricket, news </a:t>
            </a:r>
          </a:p>
          <a:p>
            <a:r>
              <a:rPr lang="en-US" dirty="0">
                <a:ea typeface="+mn-lt"/>
                <a:cs typeface="+mn-lt"/>
              </a:rPr>
              <a:t> Classifier will compute probability for each word, the probability that it makes a document belong to each of considered categories </a:t>
            </a:r>
          </a:p>
          <a:p>
            <a:r>
              <a:rPr lang="en-US" dirty="0">
                <a:ea typeface="+mn-lt"/>
                <a:cs typeface="+mn-lt"/>
              </a:rPr>
              <a:t> Step2 : Test with a test data set against this Model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 err="1"/>
              <a:t>Eg</a:t>
            </a:r>
            <a:r>
              <a:rPr lang="en-US" dirty="0"/>
              <a:t>:</a:t>
            </a:r>
          </a:p>
          <a:p>
            <a:r>
              <a:rPr lang="en-US" dirty="0"/>
              <a:t>1. Fraud detection</a:t>
            </a:r>
          </a:p>
          <a:p>
            <a:r>
              <a:rPr lang="en-US" dirty="0"/>
              <a:t>2.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8988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DE8-0F14-48B5-927B-5AFB9FC9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Unsupervised Machine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395C-1D1F-4ACB-ACC2-38C8E9BD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References are drawn from datasets consisting of input data without labeled responses.</a:t>
            </a:r>
          </a:p>
          <a:p>
            <a:r>
              <a:rPr lang="en-US" dirty="0"/>
              <a:t>Clustering is one of the US learning technique.</a:t>
            </a:r>
          </a:p>
          <a:p>
            <a:r>
              <a:rPr lang="en-US" dirty="0" err="1"/>
              <a:t>Eg</a:t>
            </a:r>
            <a:r>
              <a:rPr lang="en-US" dirty="0"/>
              <a:t> : </a:t>
            </a:r>
          </a:p>
          <a:p>
            <a:r>
              <a:rPr lang="en-US" dirty="0"/>
              <a:t>1 :Grouping customer</a:t>
            </a:r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DE10-B93F-41BF-8437-565641F8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DDAB-C342-40B0-A116-C2A77FCAF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• classification: predict class from observations </a:t>
            </a:r>
          </a:p>
          <a:p>
            <a:r>
              <a:rPr lang="en-US" dirty="0">
                <a:ea typeface="+mn-lt"/>
                <a:cs typeface="+mn-lt"/>
              </a:rPr>
              <a:t>• clustering: group observations into “meaningful” groups </a:t>
            </a:r>
          </a:p>
          <a:p>
            <a:r>
              <a:rPr lang="en-US" dirty="0">
                <a:ea typeface="+mn-lt"/>
                <a:cs typeface="+mn-lt"/>
              </a:rPr>
              <a:t>• regression (prediction): predict value from observations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B49D-23E1-4CB4-85DA-A0637B7E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sets</a:t>
            </a:r>
          </a:p>
        </p:txBody>
      </p:sp>
      <p:pic>
        <p:nvPicPr>
          <p:cNvPr id="4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1D5BB1A-66EB-4574-9D0E-AE8D8A2DF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07" y="2487867"/>
            <a:ext cx="4235537" cy="43701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18E2C8-B1CD-45DA-B949-082BB9F01BEF}"/>
              </a:ext>
            </a:extLst>
          </p:cNvPr>
          <p:cNvSpPr/>
          <p:nvPr/>
        </p:nvSpPr>
        <p:spPr>
          <a:xfrm>
            <a:off x="597524" y="1841536"/>
            <a:ext cx="36637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Tennis play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A50599C-CA0A-4999-8803-0610E04A8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734200"/>
              </p:ext>
            </p:extLst>
          </p:nvPr>
        </p:nvGraphicFramePr>
        <p:xfrm>
          <a:off x="5120057" y="3429000"/>
          <a:ext cx="667333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055">
                  <a:extLst>
                    <a:ext uri="{9D8B030D-6E8A-4147-A177-3AD203B41FA5}">
                      <a16:colId xmlns:a16="http://schemas.microsoft.com/office/drawing/2014/main" val="1373765085"/>
                    </a:ext>
                  </a:extLst>
                </a:gridCol>
                <a:gridCol w="1669372">
                  <a:extLst>
                    <a:ext uri="{9D8B030D-6E8A-4147-A177-3AD203B41FA5}">
                      <a16:colId xmlns:a16="http://schemas.microsoft.com/office/drawing/2014/main" val="916009543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2176471449"/>
                    </a:ext>
                  </a:extLst>
                </a:gridCol>
                <a:gridCol w="1083076">
                  <a:extLst>
                    <a:ext uri="{9D8B030D-6E8A-4147-A177-3AD203B41FA5}">
                      <a16:colId xmlns:a16="http://schemas.microsoft.com/office/drawing/2014/main" val="101140275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038808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Outlook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Windy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Play Tennis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10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5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04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64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54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863786-645D-489F-91C3-5EAEA3756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236744"/>
              </p:ext>
            </p:extLst>
          </p:nvPr>
        </p:nvGraphicFramePr>
        <p:xfrm>
          <a:off x="6522280" y="2307200"/>
          <a:ext cx="53008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161">
                  <a:extLst>
                    <a:ext uri="{9D8B030D-6E8A-4147-A177-3AD203B41FA5}">
                      <a16:colId xmlns:a16="http://schemas.microsoft.com/office/drawing/2014/main" val="2031795588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3046277206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891561045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2718377020"/>
                    </a:ext>
                  </a:extLst>
                </a:gridCol>
                <a:gridCol w="1060161">
                  <a:extLst>
                    <a:ext uri="{9D8B030D-6E8A-4147-A177-3AD203B41FA5}">
                      <a16:colId xmlns:a16="http://schemas.microsoft.com/office/drawing/2014/main" val="2874083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3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7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18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168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ACD91B1-66D8-44AA-9F04-B1602A20C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6" y="2224465"/>
            <a:ext cx="5300805" cy="4370133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1877E36-5A4A-43D5-BA4C-6C87C0E4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752475"/>
            <a:ext cx="9613900" cy="10810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effectLst/>
              </a:rPr>
              <a:t>Iris flower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A14748-A82A-42AC-A6BD-715A8D22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83" y="4240474"/>
            <a:ext cx="5373798" cy="22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247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548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Data classification using machine learning.</vt:lpstr>
      <vt:lpstr>What is Machine Learning?</vt:lpstr>
      <vt:lpstr>Types :</vt:lpstr>
      <vt:lpstr>Supervised learning</vt:lpstr>
      <vt:lpstr>Classification:</vt:lpstr>
      <vt:lpstr>Unsupervised Machine Learning.</vt:lpstr>
      <vt:lpstr>Techniques </vt:lpstr>
      <vt:lpstr>Data sets</vt:lpstr>
      <vt:lpstr>Iris flower</vt:lpstr>
      <vt:lpstr>Algorithms</vt:lpstr>
      <vt:lpstr>Decision Tree</vt:lpstr>
      <vt:lpstr>Decision Tree</vt:lpstr>
      <vt:lpstr>Information, information Gain, Entropy</vt:lpstr>
      <vt:lpstr>Competative Analysis of various ML techys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classification using machine learning.</dc:title>
  <dc:creator>vijaytalekar1000@gmail.com</dc:creator>
  <cp:lastModifiedBy>vijaytalekar1000@gmail.com</cp:lastModifiedBy>
  <cp:revision>288</cp:revision>
  <dcterms:created xsi:type="dcterms:W3CDTF">2020-02-22T17:32:15Z</dcterms:created>
  <dcterms:modified xsi:type="dcterms:W3CDTF">2020-04-13T12:56:44Z</dcterms:modified>
</cp:coreProperties>
</file>