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946" r:id="rId2"/>
    <p:sldId id="687" r:id="rId3"/>
    <p:sldId id="2147471108" r:id="rId4"/>
    <p:sldId id="2147471113" r:id="rId5"/>
    <p:sldId id="2147471115" r:id="rId6"/>
    <p:sldId id="2147471102" r:id="rId7"/>
    <p:sldId id="214747111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0FD4B-729F-665D-5699-D0BEABC29593}" v="14" dt="2025-03-18T07:07:53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barasu Venkatachalam" userId="4d51aad5-d1d8-4799-9571-332f775ec2e8" providerId="ADAL" clId="{6C68FA63-1B50-4EE9-98CF-F1B03F5E51F6}"/>
    <pc:docChg chg="undo custSel addSld delSld modSld">
      <pc:chgData name="Anbarasu Venkatachalam" userId="4d51aad5-d1d8-4799-9571-332f775ec2e8" providerId="ADAL" clId="{6C68FA63-1B50-4EE9-98CF-F1B03F5E51F6}" dt="2024-03-11T09:31:34.593" v="7" actId="478"/>
      <pc:docMkLst>
        <pc:docMk/>
      </pc:docMkLst>
      <pc:sldChg chg="addSp delSp modSp mod">
        <pc:chgData name="Anbarasu Venkatachalam" userId="4d51aad5-d1d8-4799-9571-332f775ec2e8" providerId="ADAL" clId="{6C68FA63-1B50-4EE9-98CF-F1B03F5E51F6}" dt="2024-03-11T09:31:34.593" v="7" actId="478"/>
        <pc:sldMkLst>
          <pc:docMk/>
          <pc:sldMk cId="833395139" sldId="687"/>
        </pc:sldMkLst>
        <pc:spChg chg="add del">
          <ac:chgData name="Anbarasu Venkatachalam" userId="4d51aad5-d1d8-4799-9571-332f775ec2e8" providerId="ADAL" clId="{6C68FA63-1B50-4EE9-98CF-F1B03F5E51F6}" dt="2024-03-11T09:31:34.593" v="7" actId="478"/>
          <ac:spMkLst>
            <pc:docMk/>
            <pc:sldMk cId="833395139" sldId="687"/>
            <ac:spMk id="5" creationId="{FFEF531E-677D-FCB9-BCAF-61F97017F342}"/>
          </ac:spMkLst>
        </pc:spChg>
        <pc:spChg chg="add del mod">
          <ac:chgData name="Anbarasu Venkatachalam" userId="4d51aad5-d1d8-4799-9571-332f775ec2e8" providerId="ADAL" clId="{6C68FA63-1B50-4EE9-98CF-F1B03F5E51F6}" dt="2024-03-11T09:31:34.593" v="7" actId="478"/>
          <ac:spMkLst>
            <pc:docMk/>
            <pc:sldMk cId="833395139" sldId="687"/>
            <ac:spMk id="7" creationId="{0818E333-430A-5C64-7D02-B8BBEC0CF580}"/>
          </ac:spMkLst>
        </pc:spChg>
        <pc:picChg chg="add del">
          <ac:chgData name="Anbarasu Venkatachalam" userId="4d51aad5-d1d8-4799-9571-332f775ec2e8" providerId="ADAL" clId="{6C68FA63-1B50-4EE9-98CF-F1B03F5E51F6}" dt="2024-03-11T09:31:32.681" v="5" actId="22"/>
          <ac:picMkLst>
            <pc:docMk/>
            <pc:sldMk cId="833395139" sldId="687"/>
            <ac:picMk id="9" creationId="{E016250B-817D-F5AC-8982-C5B9817955C9}"/>
          </ac:picMkLst>
        </pc:picChg>
      </pc:sldChg>
      <pc:sldChg chg="add del">
        <pc:chgData name="Anbarasu Venkatachalam" userId="4d51aad5-d1d8-4799-9571-332f775ec2e8" providerId="ADAL" clId="{6C68FA63-1B50-4EE9-98CF-F1B03F5E51F6}" dt="2024-03-11T09:31:31.946" v="4" actId="47"/>
        <pc:sldMkLst>
          <pc:docMk/>
          <pc:sldMk cId="843323867" sldId="2147471102"/>
        </pc:sldMkLst>
      </pc:sldChg>
      <pc:sldChg chg="add del">
        <pc:chgData name="Anbarasu Venkatachalam" userId="4d51aad5-d1d8-4799-9571-332f775ec2e8" providerId="ADAL" clId="{6C68FA63-1B50-4EE9-98CF-F1B03F5E51F6}" dt="2024-03-11T09:31:31.946" v="4" actId="47"/>
        <pc:sldMkLst>
          <pc:docMk/>
          <pc:sldMk cId="2414981869" sldId="2147471108"/>
        </pc:sldMkLst>
      </pc:sldChg>
      <pc:sldChg chg="add del">
        <pc:chgData name="Anbarasu Venkatachalam" userId="4d51aad5-d1d8-4799-9571-332f775ec2e8" providerId="ADAL" clId="{6C68FA63-1B50-4EE9-98CF-F1B03F5E51F6}" dt="2024-03-11T09:31:31.946" v="4" actId="47"/>
        <pc:sldMkLst>
          <pc:docMk/>
          <pc:sldMk cId="176799720" sldId="2147471113"/>
        </pc:sldMkLst>
      </pc:sldChg>
      <pc:sldChg chg="add del">
        <pc:chgData name="Anbarasu Venkatachalam" userId="4d51aad5-d1d8-4799-9571-332f775ec2e8" providerId="ADAL" clId="{6C68FA63-1B50-4EE9-98CF-F1B03F5E51F6}" dt="2024-03-11T09:31:31.946" v="4" actId="47"/>
        <pc:sldMkLst>
          <pc:docMk/>
          <pc:sldMk cId="3666654940" sldId="2147471114"/>
        </pc:sldMkLst>
      </pc:sldChg>
      <pc:sldChg chg="add del">
        <pc:chgData name="Anbarasu Venkatachalam" userId="4d51aad5-d1d8-4799-9571-332f775ec2e8" providerId="ADAL" clId="{6C68FA63-1B50-4EE9-98CF-F1B03F5E51F6}" dt="2024-03-11T09:31:31.946" v="4" actId="47"/>
        <pc:sldMkLst>
          <pc:docMk/>
          <pc:sldMk cId="96847121" sldId="2147471115"/>
        </pc:sldMkLst>
      </pc:sldChg>
    </pc:docChg>
  </pc:docChgLst>
  <pc:docChgLst>
    <pc:chgData name="Samyuktha Gunasekaran" userId="S::samyuktha.gunas@hcltech.com::19ebcdb5-62e8-4cfa-9d3a-43bb33f2a050" providerId="AD" clId="Web-{5930FD4B-729F-665D-5699-D0BEABC29593}"/>
    <pc:docChg chg="modSld">
      <pc:chgData name="Samyuktha Gunasekaran" userId="S::samyuktha.gunas@hcltech.com::19ebcdb5-62e8-4cfa-9d3a-43bb33f2a050" providerId="AD" clId="Web-{5930FD4B-729F-665D-5699-D0BEABC29593}" dt="2025-03-18T07:07:53.058" v="7" actId="20577"/>
      <pc:docMkLst>
        <pc:docMk/>
      </pc:docMkLst>
      <pc:sldChg chg="modSp">
        <pc:chgData name="Samyuktha Gunasekaran" userId="S::samyuktha.gunas@hcltech.com::19ebcdb5-62e8-4cfa-9d3a-43bb33f2a050" providerId="AD" clId="Web-{5930FD4B-729F-665D-5699-D0BEABC29593}" dt="2025-03-18T07:07:53.058" v="7" actId="20577"/>
        <pc:sldMkLst>
          <pc:docMk/>
          <pc:sldMk cId="2414981869" sldId="2147471108"/>
        </pc:sldMkLst>
        <pc:spChg chg="mod">
          <ac:chgData name="Samyuktha Gunasekaran" userId="S::samyuktha.gunas@hcltech.com::19ebcdb5-62e8-4cfa-9d3a-43bb33f2a050" providerId="AD" clId="Web-{5930FD4B-729F-665D-5699-D0BEABC29593}" dt="2025-03-18T07:07:53.058" v="7" actId="20577"/>
          <ac:spMkLst>
            <pc:docMk/>
            <pc:sldMk cId="2414981869" sldId="2147471108"/>
            <ac:spMk id="5" creationId="{C2BCEE2B-FBE0-1193-9B3E-98A8D6B86D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32AF8-118B-45E9-AB6D-6A19F51A4CEE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615EB-4469-41A6-B262-C4D7C8D8C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fld id="{CE2FB07B-3A6A-409F-A6D8-E0E2B88BB5A2}" type="slidenum"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CLTech Roobert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CLTech Roober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499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fld id="{CE2FB07B-3A6A-409F-A6D8-E0E2B88BB5A2}" type="slidenum">
              <a:rPr kumimoji="0" 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CLTech Roobert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CLTech Roobert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653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615EB-4469-41A6-B262-C4D7C8D8C0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6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hcltech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emf"/><Relationship Id="rId4" Type="http://schemas.openxmlformats.org/officeDocument/2006/relationships/image" Target="../media/image11.svg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– Agility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eam Behaviours | Agility (Dark)" descr="Beam Behaviours | Agility">
            <a:extLst>
              <a:ext uri="{FF2B5EF4-FFF2-40B4-BE49-F238E27FC236}">
                <a16:creationId xmlns:a16="http://schemas.microsoft.com/office/drawing/2014/main" id="{3C8B6811-E659-15FA-BAEA-309ED79566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HCLTech | Supercharged Progress" descr="HCLTech | Supercharged Progress">
            <a:extLst>
              <a:ext uri="{FF2B5EF4-FFF2-40B4-BE49-F238E27FC236}">
                <a16:creationId xmlns:a16="http://schemas.microsoft.com/office/drawing/2014/main" id="{6D944A14-5E2B-02AE-1A6E-B9FF42579FA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5" y="505905"/>
            <a:ext cx="3960000" cy="441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3DD4C2-A4AB-853E-8AD7-21CFC39DEC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9600" y="1872000"/>
            <a:ext cx="4798725" cy="1883593"/>
          </a:xfrm>
        </p:spPr>
        <p:txBody>
          <a:bodyPr anchor="b"/>
          <a:lstStyle>
            <a:lvl1pPr algn="l">
              <a:defRPr sz="4800" b="0">
                <a:latin typeface="+mn-lt"/>
              </a:defRPr>
            </a:lvl1pPr>
          </a:lstStyle>
          <a:p>
            <a:r>
              <a:rPr lang="en-US"/>
              <a:t>Insert title maximum three 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9DF0B-C769-D88B-64AE-52A7B862C01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4800" y="3601465"/>
            <a:ext cx="4773525" cy="732848"/>
          </a:xfrm>
        </p:spPr>
        <p:txBody>
          <a:bodyPr wrap="square" tIns="360000">
            <a:spAutoFit/>
          </a:bodyPr>
          <a:lstStyle>
            <a:lvl1pPr marL="0" indent="0" algn="l">
              <a:buNone/>
              <a:defRPr sz="2400" b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Insert cover subtitle </a:t>
            </a:r>
          </a:p>
        </p:txBody>
      </p:sp>
      <p:sp>
        <p:nvSpPr>
          <p:cNvPr id="10" name="Presenter or Date">
            <a:extLst>
              <a:ext uri="{FF2B5EF4-FFF2-40B4-BE49-F238E27FC236}">
                <a16:creationId xmlns:a16="http://schemas.microsoft.com/office/drawing/2014/main" id="{9EF01C2A-B233-57B2-E49A-13334B681E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7666" y="5734800"/>
            <a:ext cx="4799012" cy="276999"/>
          </a:xfrm>
        </p:spPr>
        <p:txBody>
          <a:bodyPr anchor="b">
            <a:spAutoFit/>
          </a:bodyPr>
          <a:lstStyle>
            <a:lvl1pPr>
              <a:defRPr sz="1800" b="0">
                <a:latin typeface="+mn-lt"/>
              </a:defRPr>
            </a:lvl1pPr>
          </a:lstStyle>
          <a:p>
            <a:pPr lvl="0"/>
            <a:r>
              <a:rPr lang="en-US"/>
              <a:t>Presenter or date</a:t>
            </a:r>
          </a:p>
        </p:txBody>
      </p:sp>
      <p:pic>
        <p:nvPicPr>
          <p:cNvPr id="8" name="HCL Group Logo" descr="HCL Group Logo">
            <a:extLst>
              <a:ext uri="{FF2B5EF4-FFF2-40B4-BE49-F238E27FC236}">
                <a16:creationId xmlns:a16="http://schemas.microsoft.com/office/drawing/2014/main" id="{FB0E410D-53E9-F255-D488-03675BB09F8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763" y="6373905"/>
            <a:ext cx="1368000" cy="1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96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911720"/>
      </p:ext>
    </p:extLst>
  </p:cSld>
  <p:clrMapOvr>
    <a:masterClrMapping/>
  </p:clrMapOvr>
  <p:transition spd="slow">
    <p:push dir="u"/>
  </p:transition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key points – Boxes, Gradient (Light)">
    <p:bg>
      <p:bgPr>
        <a:gradFill>
          <a:gsLst>
            <a:gs pos="0">
              <a:srgbClr val="E6EBF5"/>
            </a:gs>
            <a:gs pos="40000">
              <a:schemeClr val="accent2">
                <a:alpha val="70000"/>
              </a:schemeClr>
            </a:gs>
            <a:gs pos="100000">
              <a:schemeClr val="accent5">
                <a:alpha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72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440DBBB2-DD16-8565-644F-1B694F236A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706400"/>
            <a:ext cx="2599200" cy="2037600"/>
          </a:xfrm>
          <a:prstGeom prst="roundRect">
            <a:avLst>
              <a:gd name="adj" fmla="val 2830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Number 1">
            <a:extLst>
              <a:ext uri="{FF2B5EF4-FFF2-40B4-BE49-F238E27FC236}">
                <a16:creationId xmlns:a16="http://schemas.microsoft.com/office/drawing/2014/main" id="{9C11559D-DD0C-4F07-9594-81697C6C0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711" y="1914360"/>
            <a:ext cx="419987" cy="738664"/>
          </a:xfrm>
        </p:spPr>
        <p:txBody>
          <a:bodyPr wrap="none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E92FE6F-05B9-C1FC-3C26-B3E1BD1E38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07151" y="1706400"/>
            <a:ext cx="2599200" cy="2037600"/>
          </a:xfrm>
          <a:prstGeom prst="roundRect">
            <a:avLst>
              <a:gd name="adj" fmla="val 2924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Number 2">
            <a:extLst>
              <a:ext uri="{FF2B5EF4-FFF2-40B4-BE49-F238E27FC236}">
                <a16:creationId xmlns:a16="http://schemas.microsoft.com/office/drawing/2014/main" id="{53C82C61-46B6-E246-F8AD-6F7FD3A40E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212" y="1914360"/>
            <a:ext cx="419987" cy="738664"/>
          </a:xfrm>
        </p:spPr>
        <p:txBody>
          <a:bodyPr wrap="none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62FE7D-71E9-FBC4-14DC-E066E089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5652" y="1706400"/>
            <a:ext cx="2599200" cy="2037600"/>
          </a:xfrm>
          <a:prstGeom prst="roundRect">
            <a:avLst>
              <a:gd name="adj" fmla="val 2737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Number 3">
            <a:extLst>
              <a:ext uri="{FF2B5EF4-FFF2-40B4-BE49-F238E27FC236}">
                <a16:creationId xmlns:a16="http://schemas.microsoft.com/office/drawing/2014/main" id="{F8A63E5F-8A35-FE4A-8FB3-B56BD97D83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49713" y="1914360"/>
            <a:ext cx="419987" cy="738664"/>
          </a:xfrm>
        </p:spPr>
        <p:txBody>
          <a:bodyPr wrap="none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E6F913-B6F1-490B-82C0-5568576557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64152" y="1708150"/>
            <a:ext cx="2599200" cy="2037600"/>
          </a:xfrm>
          <a:prstGeom prst="roundRect">
            <a:avLst>
              <a:gd name="adj" fmla="val 2830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Number 4">
            <a:extLst>
              <a:ext uri="{FF2B5EF4-FFF2-40B4-BE49-F238E27FC236}">
                <a16:creationId xmlns:a16="http://schemas.microsoft.com/office/drawing/2014/main" id="{A32186EF-7D46-04C2-842C-56FD1C9A4F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28213" y="1914360"/>
            <a:ext cx="419987" cy="738664"/>
          </a:xfrm>
        </p:spPr>
        <p:txBody>
          <a:bodyPr wrap="none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A2C3E3A-B7A0-DC5D-6F19-4FB7FFCCF8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8650" y="3921875"/>
            <a:ext cx="2599200" cy="2037600"/>
          </a:xfrm>
          <a:prstGeom prst="roundRect">
            <a:avLst>
              <a:gd name="adj" fmla="val 2830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Number 5">
            <a:extLst>
              <a:ext uri="{FF2B5EF4-FFF2-40B4-BE49-F238E27FC236}">
                <a16:creationId xmlns:a16="http://schemas.microsoft.com/office/drawing/2014/main" id="{ED7F32AC-6853-BADF-28EE-51AC9130BC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711" y="4127864"/>
            <a:ext cx="419987" cy="738664"/>
          </a:xfrm>
        </p:spPr>
        <p:txBody>
          <a:bodyPr wrap="none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6441BF5-6469-DA8D-4BEF-DF8AF00D2B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07151" y="3921875"/>
            <a:ext cx="2599200" cy="2037600"/>
          </a:xfrm>
          <a:prstGeom prst="roundRect">
            <a:avLst>
              <a:gd name="adj" fmla="val 2924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Number 6">
            <a:extLst>
              <a:ext uri="{FF2B5EF4-FFF2-40B4-BE49-F238E27FC236}">
                <a16:creationId xmlns:a16="http://schemas.microsoft.com/office/drawing/2014/main" id="{4F78A24E-DD81-87A0-F749-1C4C9691C62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1212" y="4127864"/>
            <a:ext cx="419987" cy="738664"/>
          </a:xfrm>
        </p:spPr>
        <p:txBody>
          <a:bodyPr wrap="none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4D9D0D18-FC4A-AAF3-472F-A5CE039DAA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5652" y="3921875"/>
            <a:ext cx="2599200" cy="2037600"/>
          </a:xfrm>
          <a:prstGeom prst="roundRect">
            <a:avLst>
              <a:gd name="adj" fmla="val 2737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Number 7">
            <a:extLst>
              <a:ext uri="{FF2B5EF4-FFF2-40B4-BE49-F238E27FC236}">
                <a16:creationId xmlns:a16="http://schemas.microsoft.com/office/drawing/2014/main" id="{B38CD1FB-3DD2-5559-2905-96F310E419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9713" y="4127864"/>
            <a:ext cx="419987" cy="738664"/>
          </a:xfrm>
        </p:spPr>
        <p:txBody>
          <a:bodyPr wrap="none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EA114162-384A-D0E8-A1DB-85E2B7A5D7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64152" y="3921875"/>
            <a:ext cx="2599200" cy="2037600"/>
          </a:xfrm>
          <a:prstGeom prst="roundRect">
            <a:avLst>
              <a:gd name="adj" fmla="val 2830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Number 8">
            <a:extLst>
              <a:ext uri="{FF2B5EF4-FFF2-40B4-BE49-F238E27FC236}">
                <a16:creationId xmlns:a16="http://schemas.microsoft.com/office/drawing/2014/main" id="{6C064009-B05F-3877-489F-4D0BEFA5CA9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28213" y="4127864"/>
            <a:ext cx="419987" cy="738664"/>
          </a:xfrm>
        </p:spPr>
        <p:txBody>
          <a:bodyPr wrap="none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975742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key points – Boxes, Gradient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4" name="HCLTech Logo">
            <a:extLst>
              <a:ext uri="{FF2B5EF4-FFF2-40B4-BE49-F238E27FC236}">
                <a16:creationId xmlns:a16="http://schemas.microsoft.com/office/drawing/2014/main" id="{6B4F11CC-BC25-A7C1-7815-3482203E19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72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440DBBB2-DD16-8565-644F-1B694F236A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706400"/>
            <a:ext cx="2599200" cy="2037600"/>
          </a:xfrm>
          <a:prstGeom prst="roundRect">
            <a:avLst>
              <a:gd name="adj" fmla="val 2830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Number 1">
            <a:extLst>
              <a:ext uri="{FF2B5EF4-FFF2-40B4-BE49-F238E27FC236}">
                <a16:creationId xmlns:a16="http://schemas.microsoft.com/office/drawing/2014/main" id="{9C11559D-DD0C-4F07-9594-81697C6C0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2711" y="1914360"/>
            <a:ext cx="419987" cy="738664"/>
          </a:xfrm>
        </p:spPr>
        <p:txBody>
          <a:bodyPr wrap="none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E92FE6F-05B9-C1FC-3C26-B3E1BD1E38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07151" y="1706400"/>
            <a:ext cx="2599200" cy="2037600"/>
          </a:xfrm>
          <a:prstGeom prst="roundRect">
            <a:avLst>
              <a:gd name="adj" fmla="val 2924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Number 2">
            <a:extLst>
              <a:ext uri="{FF2B5EF4-FFF2-40B4-BE49-F238E27FC236}">
                <a16:creationId xmlns:a16="http://schemas.microsoft.com/office/drawing/2014/main" id="{53C82C61-46B6-E246-F8AD-6F7FD3A40E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1212" y="1914360"/>
            <a:ext cx="419987" cy="738664"/>
          </a:xfrm>
        </p:spPr>
        <p:txBody>
          <a:bodyPr wrap="none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62FE7D-71E9-FBC4-14DC-E066E089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5652" y="1706400"/>
            <a:ext cx="2599200" cy="2037600"/>
          </a:xfrm>
          <a:prstGeom prst="roundRect">
            <a:avLst>
              <a:gd name="adj" fmla="val 2737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Number 3">
            <a:extLst>
              <a:ext uri="{FF2B5EF4-FFF2-40B4-BE49-F238E27FC236}">
                <a16:creationId xmlns:a16="http://schemas.microsoft.com/office/drawing/2014/main" id="{F8A63E5F-8A35-FE4A-8FB3-B56BD97D83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49713" y="1914360"/>
            <a:ext cx="419987" cy="738664"/>
          </a:xfrm>
        </p:spPr>
        <p:txBody>
          <a:bodyPr wrap="none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E6F913-B6F1-490B-82C0-5568576557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64152" y="1708150"/>
            <a:ext cx="2599200" cy="2037600"/>
          </a:xfrm>
          <a:prstGeom prst="roundRect">
            <a:avLst>
              <a:gd name="adj" fmla="val 2830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Number 4">
            <a:extLst>
              <a:ext uri="{FF2B5EF4-FFF2-40B4-BE49-F238E27FC236}">
                <a16:creationId xmlns:a16="http://schemas.microsoft.com/office/drawing/2014/main" id="{A32186EF-7D46-04C2-842C-56FD1C9A4F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28213" y="1914360"/>
            <a:ext cx="419987" cy="738664"/>
          </a:xfrm>
        </p:spPr>
        <p:txBody>
          <a:bodyPr wrap="none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A2C3E3A-B7A0-DC5D-6F19-4FB7FFCCF8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8650" y="3921875"/>
            <a:ext cx="2599200" cy="2037600"/>
          </a:xfrm>
          <a:prstGeom prst="roundRect">
            <a:avLst>
              <a:gd name="adj" fmla="val 2830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Number 5">
            <a:extLst>
              <a:ext uri="{FF2B5EF4-FFF2-40B4-BE49-F238E27FC236}">
                <a16:creationId xmlns:a16="http://schemas.microsoft.com/office/drawing/2014/main" id="{ED7F32AC-6853-BADF-28EE-51AC9130BC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2711" y="4127864"/>
            <a:ext cx="419987" cy="738664"/>
          </a:xfrm>
        </p:spPr>
        <p:txBody>
          <a:bodyPr wrap="none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6441BF5-6469-DA8D-4BEF-DF8AF00D2B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07151" y="3921875"/>
            <a:ext cx="2599200" cy="2037600"/>
          </a:xfrm>
          <a:prstGeom prst="roundRect">
            <a:avLst>
              <a:gd name="adj" fmla="val 2924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Number 6">
            <a:extLst>
              <a:ext uri="{FF2B5EF4-FFF2-40B4-BE49-F238E27FC236}">
                <a16:creationId xmlns:a16="http://schemas.microsoft.com/office/drawing/2014/main" id="{4F78A24E-DD81-87A0-F749-1C4C9691C62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71212" y="4127864"/>
            <a:ext cx="419987" cy="738664"/>
          </a:xfrm>
        </p:spPr>
        <p:txBody>
          <a:bodyPr wrap="none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4D9D0D18-FC4A-AAF3-472F-A5CE039DAA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85652" y="3921875"/>
            <a:ext cx="2599200" cy="2037600"/>
          </a:xfrm>
          <a:prstGeom prst="roundRect">
            <a:avLst>
              <a:gd name="adj" fmla="val 2737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Number 7">
            <a:extLst>
              <a:ext uri="{FF2B5EF4-FFF2-40B4-BE49-F238E27FC236}">
                <a16:creationId xmlns:a16="http://schemas.microsoft.com/office/drawing/2014/main" id="{B38CD1FB-3DD2-5559-2905-96F310E419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9713" y="4127864"/>
            <a:ext cx="419987" cy="738664"/>
          </a:xfrm>
        </p:spPr>
        <p:txBody>
          <a:bodyPr wrap="none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EA114162-384A-D0E8-A1DB-85E2B7A5D7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64152" y="3921875"/>
            <a:ext cx="2599200" cy="2037600"/>
          </a:xfrm>
          <a:prstGeom prst="roundRect">
            <a:avLst>
              <a:gd name="adj" fmla="val 2830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Number 8">
            <a:extLst>
              <a:ext uri="{FF2B5EF4-FFF2-40B4-BE49-F238E27FC236}">
                <a16:creationId xmlns:a16="http://schemas.microsoft.com/office/drawing/2014/main" id="{6C064009-B05F-3877-489F-4D0BEFA5CA9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28213" y="4127864"/>
            <a:ext cx="419987" cy="738664"/>
          </a:xfrm>
        </p:spPr>
        <p:txBody>
          <a:bodyPr wrap="none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83074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key points – Boxes, Gradient (Light)">
    <p:bg>
      <p:bgPr>
        <a:gradFill>
          <a:gsLst>
            <a:gs pos="0">
              <a:srgbClr val="E6EBF5"/>
            </a:gs>
            <a:gs pos="40000">
              <a:schemeClr val="accent2">
                <a:alpha val="70000"/>
              </a:schemeClr>
            </a:gs>
            <a:gs pos="100000">
              <a:schemeClr val="accent5">
                <a:alpha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72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440DBBB2-DD16-8565-644F-1B694F236A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706400"/>
            <a:ext cx="3528000" cy="1296000"/>
          </a:xfrm>
          <a:prstGeom prst="roundRect">
            <a:avLst>
              <a:gd name="adj" fmla="val 4320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Number 1">
            <a:extLst>
              <a:ext uri="{FF2B5EF4-FFF2-40B4-BE49-F238E27FC236}">
                <a16:creationId xmlns:a16="http://schemas.microsoft.com/office/drawing/2014/main" id="{9C11559D-DD0C-4F07-9594-81697C6C0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1777" y="19850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E92FE6F-05B9-C1FC-3C26-B3E1BD1E38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1207" y="1706400"/>
            <a:ext cx="3528000" cy="1296000"/>
          </a:xfrm>
          <a:prstGeom prst="roundRect">
            <a:avLst>
              <a:gd name="adj" fmla="val 4467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Number 2">
            <a:extLst>
              <a:ext uri="{FF2B5EF4-FFF2-40B4-BE49-F238E27FC236}">
                <a16:creationId xmlns:a16="http://schemas.microsoft.com/office/drawing/2014/main" id="{53C82C61-46B6-E246-F8AD-6F7FD3A40E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4334" y="19850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62FE7D-71E9-FBC4-14DC-E066E089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3763" y="1706400"/>
            <a:ext cx="3528000" cy="1296000"/>
          </a:xfrm>
          <a:prstGeom prst="roundRect">
            <a:avLst>
              <a:gd name="adj" fmla="val 4320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Number 3">
            <a:extLst>
              <a:ext uri="{FF2B5EF4-FFF2-40B4-BE49-F238E27FC236}">
                <a16:creationId xmlns:a16="http://schemas.microsoft.com/office/drawing/2014/main" id="{F8A63E5F-8A35-FE4A-8FB3-B56BD97D83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6890" y="19850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E6F913-B6F1-490B-82C0-5568576557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3184200"/>
            <a:ext cx="3528000" cy="1296000"/>
          </a:xfrm>
          <a:prstGeom prst="roundRect">
            <a:avLst>
              <a:gd name="adj" fmla="val 4320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Number 4">
            <a:extLst>
              <a:ext uri="{FF2B5EF4-FFF2-40B4-BE49-F238E27FC236}">
                <a16:creationId xmlns:a16="http://schemas.microsoft.com/office/drawing/2014/main" id="{A32186EF-7D46-04C2-842C-56FD1C9A4F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1777" y="34628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A2C3E3A-B7A0-DC5D-6F19-4FB7FFCCF8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31207" y="3184200"/>
            <a:ext cx="3528000" cy="1296000"/>
          </a:xfrm>
          <a:prstGeom prst="roundRect">
            <a:avLst>
              <a:gd name="adj" fmla="val 4467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Number 5">
            <a:extLst>
              <a:ext uri="{FF2B5EF4-FFF2-40B4-BE49-F238E27FC236}">
                <a16:creationId xmlns:a16="http://schemas.microsoft.com/office/drawing/2014/main" id="{ED7F32AC-6853-BADF-28EE-51AC9130BC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34" y="34628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6441BF5-6469-DA8D-4BEF-DF8AF00D2B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33763" y="3184200"/>
            <a:ext cx="3528000" cy="1296000"/>
          </a:xfrm>
          <a:prstGeom prst="roundRect">
            <a:avLst>
              <a:gd name="adj" fmla="val 4467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Number 6">
            <a:extLst>
              <a:ext uri="{FF2B5EF4-FFF2-40B4-BE49-F238E27FC236}">
                <a16:creationId xmlns:a16="http://schemas.microsoft.com/office/drawing/2014/main" id="{4F78A24E-DD81-87A0-F749-1C4C9691C62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6890" y="34628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4D9D0D18-FC4A-AAF3-472F-A5CE039DAA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8650" y="4662000"/>
            <a:ext cx="3528000" cy="1296000"/>
          </a:xfrm>
          <a:prstGeom prst="roundRect">
            <a:avLst>
              <a:gd name="adj" fmla="val 4467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Number 7">
            <a:extLst>
              <a:ext uri="{FF2B5EF4-FFF2-40B4-BE49-F238E27FC236}">
                <a16:creationId xmlns:a16="http://schemas.microsoft.com/office/drawing/2014/main" id="{B38CD1FB-3DD2-5559-2905-96F310E419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1777" y="49406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EA114162-384A-D0E8-A1DB-85E2B7A5D7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31207" y="4662000"/>
            <a:ext cx="3528000" cy="1296000"/>
          </a:xfrm>
          <a:prstGeom prst="roundRect">
            <a:avLst>
              <a:gd name="adj" fmla="val 4320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Number 8">
            <a:extLst>
              <a:ext uri="{FF2B5EF4-FFF2-40B4-BE49-F238E27FC236}">
                <a16:creationId xmlns:a16="http://schemas.microsoft.com/office/drawing/2014/main" id="{6C064009-B05F-3877-489F-4D0BEFA5CA9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94334" y="49406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8B44749-11A9-CF27-FA4C-C8861CD67AA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33763" y="4662000"/>
            <a:ext cx="3528000" cy="1296000"/>
          </a:xfrm>
          <a:prstGeom prst="roundRect">
            <a:avLst>
              <a:gd name="adj" fmla="val 4320"/>
            </a:avLst>
          </a:prstGeom>
          <a:solidFill>
            <a:schemeClr val="bg1">
              <a:alpha val="55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Number 9">
            <a:extLst>
              <a:ext uri="{FF2B5EF4-FFF2-40B4-BE49-F238E27FC236}">
                <a16:creationId xmlns:a16="http://schemas.microsoft.com/office/drawing/2014/main" id="{CADAF51B-C65B-87A8-340C-B403176EF0C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96890" y="49406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771919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ine key points – Boxes, Gradient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4" name="HCLTech Logo">
            <a:extLst>
              <a:ext uri="{FF2B5EF4-FFF2-40B4-BE49-F238E27FC236}">
                <a16:creationId xmlns:a16="http://schemas.microsoft.com/office/drawing/2014/main" id="{6869CE66-8681-4792-A419-A9543BFEE5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72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440DBBB2-DD16-8565-644F-1B694F236A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706400"/>
            <a:ext cx="3528000" cy="1296000"/>
          </a:xfrm>
          <a:prstGeom prst="roundRect">
            <a:avLst>
              <a:gd name="adj" fmla="val 4320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Number 1">
            <a:extLst>
              <a:ext uri="{FF2B5EF4-FFF2-40B4-BE49-F238E27FC236}">
                <a16:creationId xmlns:a16="http://schemas.microsoft.com/office/drawing/2014/main" id="{9C11559D-DD0C-4F07-9594-81697C6C0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1777" y="19850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E92FE6F-05B9-C1FC-3C26-B3E1BD1E38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1207" y="1706400"/>
            <a:ext cx="3528000" cy="1296000"/>
          </a:xfrm>
          <a:prstGeom prst="roundRect">
            <a:avLst>
              <a:gd name="adj" fmla="val 4467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Number 2">
            <a:extLst>
              <a:ext uri="{FF2B5EF4-FFF2-40B4-BE49-F238E27FC236}">
                <a16:creationId xmlns:a16="http://schemas.microsoft.com/office/drawing/2014/main" id="{53C82C61-46B6-E246-F8AD-6F7FD3A40E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94334" y="19850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62FE7D-71E9-FBC4-14DC-E066E089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3763" y="1706400"/>
            <a:ext cx="3528000" cy="1296000"/>
          </a:xfrm>
          <a:prstGeom prst="roundRect">
            <a:avLst>
              <a:gd name="adj" fmla="val 4320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Number 3">
            <a:extLst>
              <a:ext uri="{FF2B5EF4-FFF2-40B4-BE49-F238E27FC236}">
                <a16:creationId xmlns:a16="http://schemas.microsoft.com/office/drawing/2014/main" id="{F8A63E5F-8A35-FE4A-8FB3-B56BD97D83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96890" y="19850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E6F913-B6F1-490B-82C0-5568576557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3184200"/>
            <a:ext cx="3528000" cy="1296000"/>
          </a:xfrm>
          <a:prstGeom prst="roundRect">
            <a:avLst>
              <a:gd name="adj" fmla="val 4320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Number 4">
            <a:extLst>
              <a:ext uri="{FF2B5EF4-FFF2-40B4-BE49-F238E27FC236}">
                <a16:creationId xmlns:a16="http://schemas.microsoft.com/office/drawing/2014/main" id="{A32186EF-7D46-04C2-842C-56FD1C9A4F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1777" y="34628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A2C3E3A-B7A0-DC5D-6F19-4FB7FFCCF8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31207" y="3184200"/>
            <a:ext cx="3528000" cy="1296000"/>
          </a:xfrm>
          <a:prstGeom prst="roundRect">
            <a:avLst>
              <a:gd name="adj" fmla="val 4467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Number 5">
            <a:extLst>
              <a:ext uri="{FF2B5EF4-FFF2-40B4-BE49-F238E27FC236}">
                <a16:creationId xmlns:a16="http://schemas.microsoft.com/office/drawing/2014/main" id="{ED7F32AC-6853-BADF-28EE-51AC9130BC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94334" y="34628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6441BF5-6469-DA8D-4BEF-DF8AF00D2B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33763" y="3184200"/>
            <a:ext cx="3528000" cy="1296000"/>
          </a:xfrm>
          <a:prstGeom prst="roundRect">
            <a:avLst>
              <a:gd name="adj" fmla="val 4467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Number 6">
            <a:extLst>
              <a:ext uri="{FF2B5EF4-FFF2-40B4-BE49-F238E27FC236}">
                <a16:creationId xmlns:a16="http://schemas.microsoft.com/office/drawing/2014/main" id="{4F78A24E-DD81-87A0-F749-1C4C9691C62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6890" y="34628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4D9D0D18-FC4A-AAF3-472F-A5CE039DAA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8650" y="4662000"/>
            <a:ext cx="3528000" cy="1296000"/>
          </a:xfrm>
          <a:prstGeom prst="roundRect">
            <a:avLst>
              <a:gd name="adj" fmla="val 4467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Number 7">
            <a:extLst>
              <a:ext uri="{FF2B5EF4-FFF2-40B4-BE49-F238E27FC236}">
                <a16:creationId xmlns:a16="http://schemas.microsoft.com/office/drawing/2014/main" id="{B38CD1FB-3DD2-5559-2905-96F310E419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1777" y="49406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EA114162-384A-D0E8-A1DB-85E2B7A5D7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31207" y="4662000"/>
            <a:ext cx="3528000" cy="1296000"/>
          </a:xfrm>
          <a:prstGeom prst="roundRect">
            <a:avLst>
              <a:gd name="adj" fmla="val 4320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Number 8">
            <a:extLst>
              <a:ext uri="{FF2B5EF4-FFF2-40B4-BE49-F238E27FC236}">
                <a16:creationId xmlns:a16="http://schemas.microsoft.com/office/drawing/2014/main" id="{6C064009-B05F-3877-489F-4D0BEFA5CA9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94334" y="49406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8B44749-11A9-CF27-FA4C-C8861CD67AA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33763" y="4662000"/>
            <a:ext cx="3528000" cy="1296000"/>
          </a:xfrm>
          <a:prstGeom prst="roundRect">
            <a:avLst>
              <a:gd name="adj" fmla="val 4320"/>
            </a:avLst>
          </a:prstGeom>
          <a:solidFill>
            <a:schemeClr val="tx1">
              <a:alpha val="17000"/>
            </a:schemeClr>
          </a:solidFill>
        </p:spPr>
        <p:txBody>
          <a:bodyPr lIns="684000" tIns="288000" rIns="288000" bIns="288000" anchor="ctr"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Number 9">
            <a:extLst>
              <a:ext uri="{FF2B5EF4-FFF2-40B4-BE49-F238E27FC236}">
                <a16:creationId xmlns:a16="http://schemas.microsoft.com/office/drawing/2014/main" id="{CADAF51B-C65B-87A8-340C-B403176EF0C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96890" y="4940668"/>
            <a:ext cx="419987" cy="738664"/>
          </a:xfrm>
        </p:spPr>
        <p:txBody>
          <a:bodyPr wrap="none" anchor="ctr">
            <a:spAutoFit/>
          </a:bodyPr>
          <a:lstStyle>
            <a:lvl1pPr algn="ctr"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23117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key points – Image, Gradient 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F39C4CD-291F-A6CF-CED2-31A4361FF8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83FD3BC-619C-216E-2CEE-06AB58B1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7" name="Gradient (Light)">
            <a:extLst>
              <a:ext uri="{FF2B5EF4-FFF2-40B4-BE49-F238E27FC236}">
                <a16:creationId xmlns:a16="http://schemas.microsoft.com/office/drawing/2014/main" id="{21D78BF1-7772-22C2-C1B7-121AFEC8BE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4392614" y="180000"/>
            <a:ext cx="7619986" cy="6081100"/>
          </a:xfrm>
          <a:prstGeom prst="roundRect">
            <a:avLst>
              <a:gd name="adj" fmla="val 911"/>
            </a:avLst>
          </a:prstGeom>
          <a:solidFill>
            <a:srgbClr val="E6EBF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EB59075E-6E85-0795-59A2-7F214D0DF49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57163" y="180000"/>
            <a:ext cx="4369777" cy="6080400"/>
          </a:xfrm>
          <a:prstGeom prst="roundRect">
            <a:avLst>
              <a:gd name="adj" fmla="val 1317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EEFB7-1B5B-900A-36F9-6D369609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66" y="1479600"/>
            <a:ext cx="3258000" cy="1569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DB09479B-AB66-7788-4427-3E4279E84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2913801"/>
            <a:ext cx="3054386" cy="1214142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E4E0B489-F11E-DEE5-EC0F-EA40153F28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43451" y="632548"/>
            <a:ext cx="3133738" cy="828000"/>
          </a:xfrm>
        </p:spPr>
        <p:txBody>
          <a:bodyPr/>
          <a:lstStyle>
            <a:lvl1pPr>
              <a:spcAft>
                <a:spcPts val="3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A55788F-FE1F-BAC1-B00A-463A84CE53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3451" y="1726311"/>
            <a:ext cx="3133738" cy="828000"/>
          </a:xfrm>
        </p:spPr>
        <p:txBody>
          <a:bodyPr/>
          <a:lstStyle>
            <a:lvl1pPr>
              <a:spcAft>
                <a:spcPts val="3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7E23984-BB0C-81C1-4073-4EEF2D25BE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43451" y="2820074"/>
            <a:ext cx="3133738" cy="828000"/>
          </a:xfrm>
        </p:spPr>
        <p:txBody>
          <a:bodyPr/>
          <a:lstStyle>
            <a:lvl1pPr>
              <a:spcAft>
                <a:spcPts val="3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3EA8E54-3D45-FAD3-1FE5-E3BF8A5087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43451" y="3913837"/>
            <a:ext cx="3133738" cy="828000"/>
          </a:xfrm>
        </p:spPr>
        <p:txBody>
          <a:bodyPr/>
          <a:lstStyle>
            <a:lvl1pPr>
              <a:spcAft>
                <a:spcPts val="3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A5434D6F-7D36-E798-331C-766909C3B2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843451" y="5007600"/>
            <a:ext cx="3133738" cy="828000"/>
          </a:xfrm>
        </p:spPr>
        <p:txBody>
          <a:bodyPr/>
          <a:lstStyle>
            <a:lvl1pPr>
              <a:spcAft>
                <a:spcPts val="3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9135377F-CE92-F1CF-A56E-86961EA349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28026" y="632548"/>
            <a:ext cx="3136952" cy="828000"/>
          </a:xfrm>
        </p:spPr>
        <p:txBody>
          <a:bodyPr/>
          <a:lstStyle>
            <a:lvl1pPr>
              <a:spcAft>
                <a:spcPts val="3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EB4581F-67AA-22FE-ED51-95D927B3182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428026" y="1726311"/>
            <a:ext cx="3136952" cy="828000"/>
          </a:xfrm>
        </p:spPr>
        <p:txBody>
          <a:bodyPr/>
          <a:lstStyle>
            <a:lvl1pPr>
              <a:spcAft>
                <a:spcPts val="3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4554144E-E364-4C56-DB5D-B38DB2B699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428026" y="2820074"/>
            <a:ext cx="3136952" cy="828000"/>
          </a:xfrm>
        </p:spPr>
        <p:txBody>
          <a:bodyPr/>
          <a:lstStyle>
            <a:lvl1pPr>
              <a:spcAft>
                <a:spcPts val="3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A4D4D8B1-F981-521C-29E0-F0DC8659DFB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428026" y="3913837"/>
            <a:ext cx="3136952" cy="828000"/>
          </a:xfrm>
        </p:spPr>
        <p:txBody>
          <a:bodyPr/>
          <a:lstStyle>
            <a:lvl1pPr>
              <a:spcAft>
                <a:spcPts val="3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84D96814-5511-74D5-0916-7A2F2C028FF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428026" y="5007600"/>
            <a:ext cx="3136952" cy="828000"/>
          </a:xfrm>
        </p:spPr>
        <p:txBody>
          <a:bodyPr/>
          <a:lstStyle>
            <a:lvl1pPr>
              <a:spcAft>
                <a:spcPts val="3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12843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n key points – Numbered, Gradient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F39C4CD-291F-A6CF-CED2-31A4361FF8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83FD3BC-619C-216E-2CEE-06AB58B1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7" name="Gradient (Intense)">
            <a:extLst>
              <a:ext uri="{FF2B5EF4-FFF2-40B4-BE49-F238E27FC236}">
                <a16:creationId xmlns:a16="http://schemas.microsoft.com/office/drawing/2014/main" id="{21D78BF1-7772-22C2-C1B7-121AFEC8BE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392000" y="180000"/>
            <a:ext cx="7619986" cy="6081100"/>
          </a:xfrm>
          <a:prstGeom prst="roundRect">
            <a:avLst>
              <a:gd name="adj" fmla="val 974"/>
            </a:avLst>
          </a:prstGeom>
          <a:gradFill>
            <a:gsLst>
              <a:gs pos="22000">
                <a:schemeClr val="bg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ray Rectangle">
            <a:extLst>
              <a:ext uri="{FF2B5EF4-FFF2-40B4-BE49-F238E27FC236}">
                <a16:creationId xmlns:a16="http://schemas.microsoft.com/office/drawing/2014/main" id="{5296AD55-A55B-8783-A82C-441143960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157163" y="180000"/>
            <a:ext cx="4369777" cy="6081100"/>
          </a:xfrm>
          <a:prstGeom prst="roundRect">
            <a:avLst>
              <a:gd name="adj" fmla="val 1323"/>
            </a:avLst>
          </a:prstGeom>
          <a:solidFill>
            <a:srgbClr val="E6EBF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EEFB7-1B5B-900A-36F9-6D369609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66" y="1479600"/>
            <a:ext cx="3258000" cy="1569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DB09479B-AB66-7788-4427-3E4279E84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2913801"/>
            <a:ext cx="3054386" cy="1214142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9" name="Number 1">
            <a:extLst>
              <a:ext uri="{FF2B5EF4-FFF2-40B4-BE49-F238E27FC236}">
                <a16:creationId xmlns:a16="http://schemas.microsoft.com/office/drawing/2014/main" id="{4935F434-E2E5-E2C7-4B2C-3D41030FFE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828410" y="648025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E4E0B489-F11E-DEE5-EC0F-EA40153F28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49388" y="572579"/>
            <a:ext cx="2524586" cy="828000"/>
          </a:xfrm>
        </p:spPr>
        <p:txBody>
          <a:bodyPr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Number 2">
            <a:extLst>
              <a:ext uri="{FF2B5EF4-FFF2-40B4-BE49-F238E27FC236}">
                <a16:creationId xmlns:a16="http://schemas.microsoft.com/office/drawing/2014/main" id="{3981CCBB-F7C4-7241-D139-304A80EC9A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65671" y="648025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A55788F-FE1F-BAC1-B00A-463A84CE53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37177" y="572579"/>
            <a:ext cx="2524586" cy="828000"/>
          </a:xfrm>
        </p:spPr>
        <p:txBody>
          <a:bodyPr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Number 3">
            <a:extLst>
              <a:ext uri="{FF2B5EF4-FFF2-40B4-BE49-F238E27FC236}">
                <a16:creationId xmlns:a16="http://schemas.microsoft.com/office/drawing/2014/main" id="{2ABE62E5-D6D0-3FEE-9A72-DA1B01B304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28410" y="1761280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7E23984-BB0C-81C1-4073-4EEF2D25BE4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49388" y="1685834"/>
            <a:ext cx="2524586" cy="828000"/>
          </a:xfrm>
        </p:spPr>
        <p:txBody>
          <a:bodyPr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Number 4">
            <a:extLst>
              <a:ext uri="{FF2B5EF4-FFF2-40B4-BE49-F238E27FC236}">
                <a16:creationId xmlns:a16="http://schemas.microsoft.com/office/drawing/2014/main" id="{82017DCC-55F3-64C2-C35F-D88A8A66040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65671" y="1761280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33EA8E54-3D45-FAD3-1FE5-E3BF8A5087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37177" y="1685834"/>
            <a:ext cx="2524586" cy="828000"/>
          </a:xfrm>
        </p:spPr>
        <p:txBody>
          <a:bodyPr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Number 5">
            <a:extLst>
              <a:ext uri="{FF2B5EF4-FFF2-40B4-BE49-F238E27FC236}">
                <a16:creationId xmlns:a16="http://schemas.microsoft.com/office/drawing/2014/main" id="{B771EE51-B11B-ADD8-80D8-6F30B9982EE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28410" y="2874535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A5434D6F-7D36-E798-331C-766909C3B2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49388" y="2799089"/>
            <a:ext cx="2524586" cy="828000"/>
          </a:xfrm>
        </p:spPr>
        <p:txBody>
          <a:bodyPr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Number 6">
            <a:extLst>
              <a:ext uri="{FF2B5EF4-FFF2-40B4-BE49-F238E27FC236}">
                <a16:creationId xmlns:a16="http://schemas.microsoft.com/office/drawing/2014/main" id="{320399A7-D4A0-17F8-D039-D47C7CE774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65671" y="2874535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9135377F-CE92-F1CF-A56E-86961EA349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37177" y="2799089"/>
            <a:ext cx="2524586" cy="828000"/>
          </a:xfrm>
        </p:spPr>
        <p:txBody>
          <a:bodyPr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Number 7">
            <a:extLst>
              <a:ext uri="{FF2B5EF4-FFF2-40B4-BE49-F238E27FC236}">
                <a16:creationId xmlns:a16="http://schemas.microsoft.com/office/drawing/2014/main" id="{A1114064-70B2-1AF4-D872-461F1544A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28410" y="3987790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EB4581F-67AA-22FE-ED51-95D927B3182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449388" y="3912344"/>
            <a:ext cx="2524586" cy="828000"/>
          </a:xfrm>
        </p:spPr>
        <p:txBody>
          <a:bodyPr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Number 8">
            <a:extLst>
              <a:ext uri="{FF2B5EF4-FFF2-40B4-BE49-F238E27FC236}">
                <a16:creationId xmlns:a16="http://schemas.microsoft.com/office/drawing/2014/main" id="{DAA6F170-462E-B425-1B8D-227744D307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5671" y="3987790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4554144E-E364-4C56-DB5D-B38DB2B6992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37177" y="3912344"/>
            <a:ext cx="2524586" cy="828000"/>
          </a:xfrm>
        </p:spPr>
        <p:txBody>
          <a:bodyPr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Number 9">
            <a:extLst>
              <a:ext uri="{FF2B5EF4-FFF2-40B4-BE49-F238E27FC236}">
                <a16:creationId xmlns:a16="http://schemas.microsoft.com/office/drawing/2014/main" id="{6E2D93EB-BF24-577C-D8A3-2DDE6238638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28410" y="5101046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id="{A4D4D8B1-F981-521C-29E0-F0DC8659DFB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449388" y="5025600"/>
            <a:ext cx="2524586" cy="828000"/>
          </a:xfrm>
        </p:spPr>
        <p:txBody>
          <a:bodyPr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Number 10">
            <a:extLst>
              <a:ext uri="{FF2B5EF4-FFF2-40B4-BE49-F238E27FC236}">
                <a16:creationId xmlns:a16="http://schemas.microsoft.com/office/drawing/2014/main" id="{77FD0887-FEAE-B34F-B5D0-9F91F7F057C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400238" y="5101046"/>
            <a:ext cx="384721" cy="677108"/>
          </a:xfrm>
        </p:spPr>
        <p:txBody>
          <a:bodyPr wrap="none" anchor="ctr">
            <a:spAutoFit/>
          </a:bodyPr>
          <a:lstStyle>
            <a:lvl1pPr algn="l">
              <a:defRPr sz="4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84D96814-5511-74D5-0916-7A2F2C028FF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7177" y="5025600"/>
            <a:ext cx="2524586" cy="828000"/>
          </a:xfrm>
        </p:spPr>
        <p:txBody>
          <a:bodyPr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06613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lve key points – Boxes, Gradi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72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440DBBB2-DD16-8565-644F-1B694F236A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706400"/>
            <a:ext cx="3528000" cy="928800"/>
          </a:xfrm>
          <a:prstGeom prst="roundRect">
            <a:avLst>
              <a:gd name="adj" fmla="val 6412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Number 1">
            <a:extLst>
              <a:ext uri="{FF2B5EF4-FFF2-40B4-BE49-F238E27FC236}">
                <a16:creationId xmlns:a16="http://schemas.microsoft.com/office/drawing/2014/main" id="{9C11559D-DD0C-4F07-9594-81697C6C0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643" y="1832246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E92FE6F-05B9-C1FC-3C26-B3E1BD1E38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9717" y="1706400"/>
            <a:ext cx="3528000" cy="928800"/>
          </a:xfrm>
          <a:prstGeom prst="roundRect">
            <a:avLst>
              <a:gd name="adj" fmla="val 6207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Number 2">
            <a:extLst>
              <a:ext uri="{FF2B5EF4-FFF2-40B4-BE49-F238E27FC236}">
                <a16:creationId xmlns:a16="http://schemas.microsoft.com/office/drawing/2014/main" id="{53C82C61-46B6-E246-F8AD-6F7FD3A40E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01972" y="1832246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62FE7D-71E9-FBC4-14DC-E066E089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3763" y="1706400"/>
            <a:ext cx="3528000" cy="928800"/>
          </a:xfrm>
          <a:prstGeom prst="roundRect">
            <a:avLst>
              <a:gd name="adj" fmla="val 6207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Number 3">
            <a:extLst>
              <a:ext uri="{FF2B5EF4-FFF2-40B4-BE49-F238E27FC236}">
                <a16:creationId xmlns:a16="http://schemas.microsoft.com/office/drawing/2014/main" id="{F8A63E5F-8A35-FE4A-8FB3-B56BD97D83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3462" y="1832246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E6F913-B6F1-490B-82C0-5568576557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671" y="2815427"/>
            <a:ext cx="3528000" cy="928800"/>
          </a:xfrm>
          <a:prstGeom prst="roundRect">
            <a:avLst>
              <a:gd name="adj" fmla="val 6002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Number 4">
            <a:extLst>
              <a:ext uri="{FF2B5EF4-FFF2-40B4-BE49-F238E27FC236}">
                <a16:creationId xmlns:a16="http://schemas.microsoft.com/office/drawing/2014/main" id="{A32186EF-7D46-04C2-842C-56FD1C9A4F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5643" y="2941273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A2C3E3A-B7A0-DC5D-6F19-4FB7FFCCF8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9717" y="2815427"/>
            <a:ext cx="3528000" cy="928800"/>
          </a:xfrm>
          <a:prstGeom prst="roundRect">
            <a:avLst>
              <a:gd name="adj" fmla="val 6207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Number 5">
            <a:extLst>
              <a:ext uri="{FF2B5EF4-FFF2-40B4-BE49-F238E27FC236}">
                <a16:creationId xmlns:a16="http://schemas.microsoft.com/office/drawing/2014/main" id="{ED7F32AC-6853-BADF-28EE-51AC9130BC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01972" y="2941273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6441BF5-6469-DA8D-4BEF-DF8AF00D2B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33763" y="2815427"/>
            <a:ext cx="3528000" cy="928800"/>
          </a:xfrm>
          <a:prstGeom prst="roundRect">
            <a:avLst>
              <a:gd name="adj" fmla="val 6002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Number 6">
            <a:extLst>
              <a:ext uri="{FF2B5EF4-FFF2-40B4-BE49-F238E27FC236}">
                <a16:creationId xmlns:a16="http://schemas.microsoft.com/office/drawing/2014/main" id="{4F78A24E-DD81-87A0-F749-1C4C9691C62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03462" y="2941273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4D9D0D18-FC4A-AAF3-472F-A5CE039DAA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5671" y="3924454"/>
            <a:ext cx="3528000" cy="928800"/>
          </a:xfrm>
          <a:prstGeom prst="roundRect">
            <a:avLst>
              <a:gd name="adj" fmla="val 6002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Number 7">
            <a:extLst>
              <a:ext uri="{FF2B5EF4-FFF2-40B4-BE49-F238E27FC236}">
                <a16:creationId xmlns:a16="http://schemas.microsoft.com/office/drawing/2014/main" id="{B38CD1FB-3DD2-5559-2905-96F310E4193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95643" y="4050300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EA114162-384A-D0E8-A1DB-85E2B7A5D7B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29717" y="3924454"/>
            <a:ext cx="3528000" cy="928800"/>
          </a:xfrm>
          <a:prstGeom prst="roundRect">
            <a:avLst>
              <a:gd name="adj" fmla="val 6207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Number 8">
            <a:extLst>
              <a:ext uri="{FF2B5EF4-FFF2-40B4-BE49-F238E27FC236}">
                <a16:creationId xmlns:a16="http://schemas.microsoft.com/office/drawing/2014/main" id="{6C064009-B05F-3877-489F-4D0BEFA5CA9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99689" y="4050300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58B44749-11A9-CF27-FA4C-C8861CD67AA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33763" y="3924454"/>
            <a:ext cx="3528000" cy="928800"/>
          </a:xfrm>
          <a:prstGeom prst="roundRect">
            <a:avLst>
              <a:gd name="adj" fmla="val 6002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Number 9">
            <a:extLst>
              <a:ext uri="{FF2B5EF4-FFF2-40B4-BE49-F238E27FC236}">
                <a16:creationId xmlns:a16="http://schemas.microsoft.com/office/drawing/2014/main" id="{CADAF51B-C65B-87A8-340C-B403176EF0C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203462" y="4050300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4DFB8F6-B88D-1CED-D31F-4862E4142E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5671" y="5041744"/>
            <a:ext cx="3528000" cy="928800"/>
          </a:xfrm>
          <a:prstGeom prst="roundRect">
            <a:avLst>
              <a:gd name="adj" fmla="val 6207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Number 10">
            <a:extLst>
              <a:ext uri="{FF2B5EF4-FFF2-40B4-BE49-F238E27FC236}">
                <a16:creationId xmlns:a16="http://schemas.microsoft.com/office/drawing/2014/main" id="{8ECE01BB-D743-3CD5-B30C-F7234B830F4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95643" y="5167590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6D76CB1C-677A-CD45-5229-EF6B22D7900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29717" y="5041744"/>
            <a:ext cx="3528000" cy="928800"/>
          </a:xfrm>
          <a:prstGeom prst="roundRect">
            <a:avLst>
              <a:gd name="adj" fmla="val 6313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Number 11">
            <a:extLst>
              <a:ext uri="{FF2B5EF4-FFF2-40B4-BE49-F238E27FC236}">
                <a16:creationId xmlns:a16="http://schemas.microsoft.com/office/drawing/2014/main" id="{538C0B3B-659D-981C-E498-25FE0F87D55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99689" y="5167590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12">
            <a:extLst>
              <a:ext uri="{FF2B5EF4-FFF2-40B4-BE49-F238E27FC236}">
                <a16:creationId xmlns:a16="http://schemas.microsoft.com/office/drawing/2014/main" id="{4C1715A9-6C0B-A483-CFCD-DC52B5F7984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33763" y="5033481"/>
            <a:ext cx="3528000" cy="928800"/>
          </a:xfrm>
          <a:prstGeom prst="roundRect">
            <a:avLst>
              <a:gd name="adj" fmla="val 6207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Number 12">
            <a:extLst>
              <a:ext uri="{FF2B5EF4-FFF2-40B4-BE49-F238E27FC236}">
                <a16:creationId xmlns:a16="http://schemas.microsoft.com/office/drawing/2014/main" id="{C8785E0B-27F8-4725-9A9B-2CC67A451D5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203735" y="5159327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8751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at – Two columns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F39C4CD-291F-A6CF-CED2-31A4361FF8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83FD3BC-619C-216E-2CEE-06AB58B1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EB59075E-6E85-0795-59A2-7F214D0DF49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57163" y="180000"/>
            <a:ext cx="4369777" cy="6080400"/>
          </a:xfrm>
          <a:prstGeom prst="roundRect">
            <a:avLst>
              <a:gd name="adj" fmla="val 1623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EEFB7-1B5B-900A-36F9-6D369609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66" y="1479600"/>
            <a:ext cx="3258000" cy="1569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DB09479B-AB66-7788-4427-3E4279E84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2913801"/>
            <a:ext cx="3054386" cy="1214142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1" name="Two columns (Long content)">
            <a:extLst>
              <a:ext uri="{FF2B5EF4-FFF2-40B4-BE49-F238E27FC236}">
                <a16:creationId xmlns:a16="http://schemas.microsoft.com/office/drawing/2014/main" id="{8864809B-7E9F-6EB4-967B-192377F38A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92614" y="179386"/>
            <a:ext cx="7619386" cy="6080400"/>
          </a:xfrm>
          <a:prstGeom prst="roundRect">
            <a:avLst>
              <a:gd name="adj" fmla="val 932"/>
            </a:avLst>
          </a:prstGeom>
          <a:solidFill>
            <a:srgbClr val="E6EBF5">
              <a:alpha val="70000"/>
            </a:srgbClr>
          </a:solidFill>
        </p:spPr>
        <p:txBody>
          <a:bodyPr lIns="522000" tIns="486000" rIns="522000" bIns="522000" numCol="2" spcCol="504000"/>
          <a:lstStyle>
            <a:lvl1pPr>
              <a:spcBef>
                <a:spcPts val="1200"/>
              </a:spcBef>
              <a:spcAft>
                <a:spcPts val="600"/>
              </a:spcAft>
              <a:defRPr sz="1800"/>
            </a:lvl1pPr>
            <a:lvl2pPr>
              <a:spcAft>
                <a:spcPts val="1200"/>
              </a:spcAft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8288862"/>
      </p:ext>
    </p:extLst>
  </p:cSld>
  <p:clrMapOvr>
    <a:masterClrMapping/>
  </p:clrMapOvr>
  <p:transition spd="slow">
    <p:push dir="u"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format – Two columns, Gradi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123690B7-AD87-D9A5-DA49-75628656AAF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57163" y="180000"/>
            <a:ext cx="3382351" cy="6080400"/>
          </a:xfrm>
          <a:prstGeom prst="roundRect">
            <a:avLst>
              <a:gd name="adj" fmla="val 1809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188" y="180000"/>
            <a:ext cx="8606812" cy="6081100"/>
          </a:xfrm>
          <a:prstGeom prst="roundRect">
            <a:avLst>
              <a:gd name="adj" fmla="val 994"/>
            </a:avLst>
          </a:prstGeo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</p:spPr>
        <p:txBody>
          <a:bodyPr lIns="522000" tIns="486000" rIns="522000" bIns="52200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wo columns (Long content)">
            <a:extLst>
              <a:ext uri="{FF2B5EF4-FFF2-40B4-BE49-F238E27FC236}">
                <a16:creationId xmlns:a16="http://schemas.microsoft.com/office/drawing/2014/main" id="{574575DF-965F-F804-E1B6-C7932446E7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58737" y="1413164"/>
            <a:ext cx="7488719" cy="4283398"/>
          </a:xfrm>
        </p:spPr>
        <p:txBody>
          <a:bodyPr numCol="2" spcCol="360000"/>
          <a:lstStyle>
            <a:lvl1pPr>
              <a:spcBef>
                <a:spcPts val="1200"/>
              </a:spcBef>
              <a:spcAft>
                <a:spcPts val="600"/>
              </a:spcAft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397160"/>
      </p:ext>
    </p:extLst>
  </p:cSld>
  <p:clrMapOvr>
    <a:masterClrMapping/>
  </p:clrMapOvr>
  <p:transition spd="slow">
    <p:push dir="u"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Numbers (1), Big number,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DD2CE19-CD5A-C9DC-4595-8C0E4E762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A43F57-4BE9-2B3D-3AD7-253D730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Rounded Rectangle (Light)">
            <a:extLst>
              <a:ext uri="{FF2B5EF4-FFF2-40B4-BE49-F238E27FC236}">
                <a16:creationId xmlns:a16="http://schemas.microsoft.com/office/drawing/2014/main" id="{97ABB8E7-371E-153A-4C06-F351E177D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solidFill>
            <a:srgbClr val="E6EBF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03447392-7826-8664-A1B7-331F5D16CC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180000"/>
            <a:ext cx="5915025" cy="60804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353E-DAEC-594E-A0D0-A1C7D8E44F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8829" y="4435943"/>
            <a:ext cx="4444646" cy="1255728"/>
          </a:xfrm>
        </p:spPr>
        <p:txBody>
          <a:bodyPr anchor="b"/>
          <a:lstStyle>
            <a:lvl1pPr>
              <a:defRPr sz="4800" b="0">
                <a:latin typeface="+mn-lt"/>
              </a:defRPr>
            </a:lvl1pPr>
          </a:lstStyle>
          <a:p>
            <a:r>
              <a:rPr lang="en-US"/>
              <a:t>Insert heading </a:t>
            </a:r>
            <a:br>
              <a:rPr lang="en-US"/>
            </a:br>
            <a:r>
              <a:rPr lang="en-US"/>
              <a:t>minimum 48 pt</a:t>
            </a:r>
          </a:p>
        </p:txBody>
      </p:sp>
      <p:sp>
        <p:nvSpPr>
          <p:cNvPr id="8" name="Data">
            <a:extLst>
              <a:ext uri="{FF2B5EF4-FFF2-40B4-BE49-F238E27FC236}">
                <a16:creationId xmlns:a16="http://schemas.microsoft.com/office/drawing/2014/main" id="{8DA2F6CF-DD40-2DF1-C97D-A3442B8612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9776" y="900113"/>
            <a:ext cx="1449115" cy="2299091"/>
          </a:xfrm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6600" b="0">
                <a:gradFill>
                  <a:gsLst>
                    <a:gs pos="22000">
                      <a:schemeClr val="tx2"/>
                    </a:gs>
                    <a:gs pos="81000">
                      <a:schemeClr val="accent4"/>
                    </a:gs>
                    <a:gs pos="100000">
                      <a:schemeClr val="accent5"/>
                    </a:gs>
                  </a:gsLst>
                  <a:lin ang="189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0" name="Data description">
            <a:extLst>
              <a:ext uri="{FF2B5EF4-FFF2-40B4-BE49-F238E27FC236}">
                <a16:creationId xmlns:a16="http://schemas.microsoft.com/office/drawing/2014/main" id="{7C53D3C7-BC01-C936-4797-A77F7C73AC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84006" y="2661650"/>
            <a:ext cx="4391025" cy="1255712"/>
          </a:xfrm>
        </p:spPr>
        <p:txBody>
          <a:bodyPr tIns="360000"/>
          <a:lstStyle>
            <a:lvl1pPr>
              <a:defRPr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0236885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8678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2968531421"/>
      </p:ext>
    </p:extLst>
  </p:cSld>
  <p:clrMapOvr>
    <a:masterClrMapping/>
  </p:clrMapOvr>
  <p:transition spd="slow">
    <p:push dir="u"/>
  </p:transition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Numbers (1)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dient (Intense)">
            <a:extLst>
              <a:ext uri="{FF2B5EF4-FFF2-40B4-BE49-F238E27FC236}">
                <a16:creationId xmlns:a16="http://schemas.microsoft.com/office/drawing/2014/main" id="{4D340A5E-CB21-1F3F-8913-F1B8C35A20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275388" y="3447495"/>
            <a:ext cx="6046304" cy="3592800"/>
          </a:xfrm>
          <a:prstGeom prst="roundRect">
            <a:avLst>
              <a:gd name="adj" fmla="val 1664"/>
            </a:avLst>
          </a:prstGeo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9353DB4A-9904-CE1A-A7C1-E717D58C5D6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23592" y="3447495"/>
            <a:ext cx="6308980" cy="3592800"/>
          </a:xfrm>
          <a:prstGeom prst="roundRect">
            <a:avLst>
              <a:gd name="adj" fmla="val 1624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C714A00-02DE-77FE-3DA4-C5F14774B2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FEA7E07-6495-E54A-BA53-5B9B248F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pic>
        <p:nvPicPr>
          <p:cNvPr id="14" name="HCLTech Logo">
            <a:extLst>
              <a:ext uri="{FF2B5EF4-FFF2-40B4-BE49-F238E27FC236}">
                <a16:creationId xmlns:a16="http://schemas.microsoft.com/office/drawing/2014/main" id="{3A587272-ED95-18D0-E6C1-519B88E5C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5AAFBA-717F-7845-CDFE-623F194592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0613" y="874800"/>
            <a:ext cx="5040225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8974BED-397F-B46D-3AC5-E5E30E1E55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4800" y="1785600"/>
            <a:ext cx="5025825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6" name="Data">
            <a:extLst>
              <a:ext uri="{FF2B5EF4-FFF2-40B4-BE49-F238E27FC236}">
                <a16:creationId xmlns:a16="http://schemas.microsoft.com/office/drawing/2014/main" id="{5606A0C6-7D55-8F10-C272-C4B7705CEE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5387" y="449262"/>
            <a:ext cx="3135600" cy="2908300"/>
          </a:xfrm>
          <a:prstGeom prst="roundRect">
            <a:avLst>
              <a:gd name="adj" fmla="val 1994"/>
            </a:avLst>
          </a:prstGeom>
          <a:solidFill>
            <a:srgbClr val="E6EBF5"/>
          </a:solidFill>
        </p:spPr>
        <p:txBody>
          <a:bodyPr lIns="360000" tIns="360000" rIns="360000" bIns="360000"/>
          <a:lstStyle>
            <a:lvl1pPr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 sz="8000" b="0">
                <a:latin typeface="+mn-lt"/>
              </a:defRPr>
            </a:lvl1pPr>
            <a:lvl2pPr>
              <a:lnSpc>
                <a:spcPct val="75000"/>
              </a:lnSpc>
              <a:spcAft>
                <a:spcPts val="2400"/>
              </a:spcAft>
              <a:defRPr sz="2800"/>
            </a:lvl2pPr>
            <a:lvl3pPr marL="0" indent="0">
              <a:buNone/>
              <a:defRPr sz="1800"/>
            </a:lvl3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175B7C31-6E41-897A-B276-B942C23B76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75387" y="3447495"/>
            <a:ext cx="5288281" cy="2511980"/>
          </a:xfrm>
        </p:spPr>
        <p:txBody>
          <a:bodyPr lIns="612000" tIns="61200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8103237"/>
      </p:ext>
    </p:extLst>
  </p:cSld>
  <p:clrMapOvr>
    <a:masterClrMapping/>
  </p:clrMapOvr>
  <p:transition spd="slow">
    <p:push dir="u"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Numbers (1),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ACED076-22C2-C97A-F26C-C12E67EC2D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5EC6FA3-715A-D973-1342-E38C304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03200-2014-B5A6-0DB7-8547686F7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2305" y="872895"/>
            <a:ext cx="4791745" cy="15696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 max three lines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A0457BF-C18D-BCB5-980C-406D45D219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2305409"/>
            <a:ext cx="4775161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D02E1DF-1E59-C824-89AA-28E20505DF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599" y="4129200"/>
            <a:ext cx="4762725" cy="182667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D8DBF3E6-A21A-CB67-E56D-67EDABBD39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4800" y="900113"/>
            <a:ext cx="2328414" cy="3301200"/>
          </a:xfrm>
          <a:prstGeom prst="roundRect">
            <a:avLst>
              <a:gd name="adj" fmla="val 2507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c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D798600-A86C-7229-63C1-CE33103171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4800" y="4203468"/>
            <a:ext cx="2304000" cy="1206892"/>
          </a:xfrm>
        </p:spPr>
        <p:txBody>
          <a:bodyPr tIns="216000"/>
          <a:lstStyle>
            <a:lvl1pPr>
              <a:spcAft>
                <a:spcPts val="600"/>
              </a:spcAft>
              <a:defRPr sz="1800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F1DE511-8C52-634F-7F73-23B7843C1BD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964000" y="-370800"/>
            <a:ext cx="2329200" cy="2631600"/>
          </a:xfrm>
          <a:prstGeom prst="roundRect">
            <a:avLst>
              <a:gd name="adj" fmla="val 2507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c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055A276-ECE9-4889-856C-ED8F53D377F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64000" y="2260800"/>
            <a:ext cx="2304000" cy="1206892"/>
          </a:xfrm>
        </p:spPr>
        <p:txBody>
          <a:bodyPr tIns="216000"/>
          <a:lstStyle>
            <a:lvl1pPr>
              <a:spcAft>
                <a:spcPts val="600"/>
              </a:spcAft>
              <a:defRPr sz="1800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Data">
            <a:extLst>
              <a:ext uri="{FF2B5EF4-FFF2-40B4-BE49-F238E27FC236}">
                <a16:creationId xmlns:a16="http://schemas.microsoft.com/office/drawing/2014/main" id="{B5001C89-A945-4860-E180-6B4FEDF827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64000" y="3856300"/>
            <a:ext cx="2329200" cy="2404800"/>
          </a:xfrm>
          <a:prstGeom prst="roundRect">
            <a:avLst>
              <a:gd name="adj" fmla="val 2521"/>
            </a:avLst>
          </a:prstGeom>
          <a:solidFill>
            <a:schemeClr val="accent3"/>
          </a:solidFill>
        </p:spPr>
        <p:txBody>
          <a:bodyPr lIns="252000" tIns="288000" rIns="252000" bIns="252000"/>
          <a:lstStyle>
            <a:lvl1pPr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 sz="72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75000"/>
              </a:lnSpc>
              <a:spcAft>
                <a:spcPts val="2400"/>
              </a:spcAft>
              <a:defRPr sz="2400"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9961219"/>
      </p:ext>
    </p:extLst>
  </p:cSld>
  <p:clrMapOvr>
    <a:masterClrMapping/>
  </p:clrMapOvr>
  <p:transition spd="slow">
    <p:push dir="u"/>
  </p:transition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Numbers (1), List, Three key poi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BDCA23-1539-A125-130A-D80C2DC0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6902450" cy="6858000"/>
          </a:xfrm>
          <a:solidFill>
            <a:srgbClr val="E6EBF5">
              <a:alpha val="70000"/>
            </a:srgbClr>
          </a:solidFill>
        </p:spPr>
        <p:txBody>
          <a:bodyPr lIns="860400" tIns="874800" rIns="864000" bIns="86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EAA3A7B7-9518-052E-9414-4E11D3E9A2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399" y="1785600"/>
            <a:ext cx="5396989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4" name="Subhead 1">
            <a:extLst>
              <a:ext uri="{FF2B5EF4-FFF2-40B4-BE49-F238E27FC236}">
                <a16:creationId xmlns:a16="http://schemas.microsoft.com/office/drawing/2014/main" id="{758A6F0D-237A-0EB4-C113-81383B0562F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2000" y="2991600"/>
            <a:ext cx="1904400" cy="7200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Insert subhead minimum 18 pt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8FB98F9-8491-31B7-5FB8-FF71762B61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39200" y="2998800"/>
            <a:ext cx="3135600" cy="720000"/>
          </a:xfrm>
        </p:spPr>
        <p:txBody>
          <a:bodyPr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ubhead 2">
            <a:extLst>
              <a:ext uri="{FF2B5EF4-FFF2-40B4-BE49-F238E27FC236}">
                <a16:creationId xmlns:a16="http://schemas.microsoft.com/office/drawing/2014/main" id="{E9CD895D-688A-FCF6-FF4B-41CEB886F26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000" y="4111200"/>
            <a:ext cx="1904400" cy="7200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Insert subhead minimum 18 pt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C804121-3D1C-5B01-1323-B226203E906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39200" y="4122000"/>
            <a:ext cx="3135600" cy="720000"/>
          </a:xfrm>
        </p:spPr>
        <p:txBody>
          <a:bodyPr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Subhead 3">
            <a:extLst>
              <a:ext uri="{FF2B5EF4-FFF2-40B4-BE49-F238E27FC236}">
                <a16:creationId xmlns:a16="http://schemas.microsoft.com/office/drawing/2014/main" id="{649ADD1E-0771-FCBB-DC62-351E09A65ED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2000" y="5234400"/>
            <a:ext cx="1904400" cy="7200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Insert subhead minimum 18 pt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1DC22215-2822-3E7B-181E-CEEBE2AF2E8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39200" y="5241600"/>
            <a:ext cx="3135600" cy="720000"/>
          </a:xfrm>
        </p:spPr>
        <p:txBody>
          <a:bodyPr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Data">
            <a:extLst>
              <a:ext uri="{FF2B5EF4-FFF2-40B4-BE49-F238E27FC236}">
                <a16:creationId xmlns:a16="http://schemas.microsoft.com/office/drawing/2014/main" id="{C162C682-D04F-DE31-B5BA-2C11907275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29513" y="900113"/>
            <a:ext cx="2682250" cy="2750400"/>
          </a:xfrm>
          <a:prstGeom prst="roundRect">
            <a:avLst>
              <a:gd name="adj" fmla="val 2207"/>
            </a:avLst>
          </a:prstGeom>
          <a:solidFill>
            <a:schemeClr val="accent4"/>
          </a:solidFill>
        </p:spPr>
        <p:txBody>
          <a:bodyPr lIns="234000" tIns="288000" rIns="234000" bIns="234000"/>
          <a:lstStyle>
            <a:lvl1pPr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 sz="8000" b="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75000"/>
              </a:lnSpc>
              <a:spcAft>
                <a:spcPts val="2400"/>
              </a:spcAft>
              <a:defRPr sz="2800">
                <a:solidFill>
                  <a:schemeClr val="bg1"/>
                </a:solidFill>
              </a:defRPr>
            </a:lvl2pPr>
            <a:lvl3pPr marL="0" indent="0">
              <a:buNone/>
              <a:defRPr sz="1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Data subhead">
            <a:extLst>
              <a:ext uri="{FF2B5EF4-FFF2-40B4-BE49-F238E27FC236}">
                <a16:creationId xmlns:a16="http://schemas.microsoft.com/office/drawing/2014/main" id="{B16DA2F8-DA3D-E7EF-B921-DF8209FF4E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211763" y="3650513"/>
            <a:ext cx="1350000" cy="1350000"/>
          </a:xfrm>
          <a:prstGeom prst="roundRect">
            <a:avLst>
              <a:gd name="adj" fmla="val 4108"/>
            </a:avLst>
          </a:prstGeom>
          <a:solidFill>
            <a:schemeClr val="accent5"/>
          </a:solidFill>
        </p:spPr>
        <p:txBody>
          <a:bodyPr lIns="108000" tIns="72000" rIns="108000" bIns="108000"/>
          <a:lstStyle>
            <a:lvl1pPr>
              <a:defRPr sz="1600" b="0">
                <a:latin typeface="+mn-lt"/>
              </a:defRPr>
            </a:lvl1pPr>
          </a:lstStyle>
          <a:p>
            <a:pPr lvl="0"/>
            <a:r>
              <a:rPr lang="en-US"/>
              <a:t>First level</a:t>
            </a:r>
          </a:p>
        </p:txBody>
      </p:sp>
      <p:sp>
        <p:nvSpPr>
          <p:cNvPr id="15" name="Text Placeholder">
            <a:extLst>
              <a:ext uri="{FF2B5EF4-FFF2-40B4-BE49-F238E27FC236}">
                <a16:creationId xmlns:a16="http://schemas.microsoft.com/office/drawing/2014/main" id="{26C1A183-B970-CE02-100E-E323548D59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13925" y="3641345"/>
            <a:ext cx="2511425" cy="2320255"/>
          </a:xfrm>
        </p:spPr>
        <p:txBody>
          <a:bodyPr tIns="252000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A12ACB-329C-917E-1220-30F9095667A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E4D2132-E1F7-2C94-767F-04FDB7894D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35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Numbers (2), List, Two key poin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A12ACB-329C-917E-1220-30F9095667A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E4D2132-E1F7-2C94-767F-04FDB7894D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2A1C91-CD0D-E663-2335-0263A07238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2401" y="874800"/>
            <a:ext cx="5411388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EAA3A7B7-9518-052E-9414-4E11D3E9A2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399" y="1785600"/>
            <a:ext cx="5396989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4" name="Subhead 1">
            <a:extLst>
              <a:ext uri="{FF2B5EF4-FFF2-40B4-BE49-F238E27FC236}">
                <a16:creationId xmlns:a16="http://schemas.microsoft.com/office/drawing/2014/main" id="{758A6F0D-237A-0EB4-C113-81383B0562F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2000" y="4111200"/>
            <a:ext cx="1904400" cy="7200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Insert subhead minimum 18 pt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8FB98F9-8491-31B7-5FB8-FF71762B61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39200" y="4122000"/>
            <a:ext cx="3135600" cy="720000"/>
          </a:xfrm>
        </p:spPr>
        <p:txBody>
          <a:bodyPr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ubhead 2">
            <a:extLst>
              <a:ext uri="{FF2B5EF4-FFF2-40B4-BE49-F238E27FC236}">
                <a16:creationId xmlns:a16="http://schemas.microsoft.com/office/drawing/2014/main" id="{E9CD895D-688A-FCF6-FF4B-41CEB886F26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000" y="5234400"/>
            <a:ext cx="1904400" cy="7200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Insert subhead minimum 18 pt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C804121-3D1C-5B01-1323-B226203E906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39200" y="5241600"/>
            <a:ext cx="3135600" cy="720000"/>
          </a:xfrm>
        </p:spPr>
        <p:txBody>
          <a:bodyPr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Data subhead 1">
            <a:extLst>
              <a:ext uri="{FF2B5EF4-FFF2-40B4-BE49-F238E27FC236}">
                <a16:creationId xmlns:a16="http://schemas.microsoft.com/office/drawing/2014/main" id="{CCC53CAD-5B7D-59E4-A360-0CFDCDEEB5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02449" y="900000"/>
            <a:ext cx="4392000" cy="2440800"/>
          </a:xfrm>
          <a:prstGeom prst="roundRect">
            <a:avLst>
              <a:gd name="adj" fmla="val 2228"/>
            </a:avLst>
          </a:prstGeom>
          <a:gradFill>
            <a:gsLst>
              <a:gs pos="10000">
                <a:schemeClr val="tx2"/>
              </a:gs>
              <a:gs pos="100000">
                <a:schemeClr val="accent4"/>
              </a:gs>
            </a:gsLst>
            <a:lin ang="18900000" scaled="0"/>
          </a:gradFill>
        </p:spPr>
        <p:txBody>
          <a:bodyPr lIns="288000" tIns="288000" rIns="288000" bIns="288000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7" name="Data 1">
            <a:extLst>
              <a:ext uri="{FF2B5EF4-FFF2-40B4-BE49-F238E27FC236}">
                <a16:creationId xmlns:a16="http://schemas.microsoft.com/office/drawing/2014/main" id="{626FEED1-C945-AFB9-74F3-AEF7FBD02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38788" y="2013622"/>
            <a:ext cx="698909" cy="1231106"/>
          </a:xfrm>
        </p:spPr>
        <p:txBody>
          <a:bodyPr wrap="none" anchor="b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Data description 1">
            <a:extLst>
              <a:ext uri="{FF2B5EF4-FFF2-40B4-BE49-F238E27FC236}">
                <a16:creationId xmlns:a16="http://schemas.microsoft.com/office/drawing/2014/main" id="{F3BEFFE4-6D47-956C-5076-C5A58EC950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95179" y="2276422"/>
            <a:ext cx="1537934" cy="792000"/>
          </a:xfrm>
        </p:spPr>
        <p:txBody>
          <a:bodyPr anchor="b"/>
          <a:lstStyle>
            <a:lvl1pPr>
              <a:spcAft>
                <a:spcPts val="600"/>
              </a:spcAft>
              <a:defRPr sz="1600" b="0">
                <a:solidFill>
                  <a:schemeClr val="bg1"/>
                </a:solidFill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Data subhead 2">
            <a:extLst>
              <a:ext uri="{FF2B5EF4-FFF2-40B4-BE49-F238E27FC236}">
                <a16:creationId xmlns:a16="http://schemas.microsoft.com/office/drawing/2014/main" id="{29929742-F012-A08C-37EC-863B80B0E87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02449" y="3518675"/>
            <a:ext cx="4392000" cy="2440800"/>
          </a:xfrm>
          <a:prstGeom prst="roundRect">
            <a:avLst>
              <a:gd name="adj" fmla="val 2306"/>
            </a:avLst>
          </a:prstGeom>
          <a:solidFill>
            <a:srgbClr val="E6EBF5"/>
          </a:solidFill>
        </p:spPr>
        <p:txBody>
          <a:bodyPr lIns="288000" tIns="288000" rIns="288000" bIns="288000"/>
          <a:lstStyle>
            <a:lvl1pPr>
              <a:defRPr sz="1800"/>
            </a:lvl1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3" name="Data 2">
            <a:extLst>
              <a:ext uri="{FF2B5EF4-FFF2-40B4-BE49-F238E27FC236}">
                <a16:creationId xmlns:a16="http://schemas.microsoft.com/office/drawing/2014/main" id="{6E079264-1C7B-F699-E439-46DC7635833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138788" y="4634422"/>
            <a:ext cx="698909" cy="1231106"/>
          </a:xfrm>
        </p:spPr>
        <p:txBody>
          <a:bodyPr wrap="none" anchor="b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80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Data description 2">
            <a:extLst>
              <a:ext uri="{FF2B5EF4-FFF2-40B4-BE49-F238E27FC236}">
                <a16:creationId xmlns:a16="http://schemas.microsoft.com/office/drawing/2014/main" id="{59FE4849-CD7F-369A-FEA5-286C756C230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5179" y="4897222"/>
            <a:ext cx="1537934" cy="792000"/>
          </a:xfrm>
        </p:spPr>
        <p:txBody>
          <a:bodyPr anchor="b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6080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Numbers (2), Full imag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">
            <a:extLst>
              <a:ext uri="{FF2B5EF4-FFF2-40B4-BE49-F238E27FC236}">
                <a16:creationId xmlns:a16="http://schemas.microsoft.com/office/drawing/2014/main" id="{41ADC79E-61BE-8E04-F734-37A5575416C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-1"/>
            <a:ext cx="12193199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0" tIns="360000" rIns="360000" bIns="36000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F56D4C5-0E34-2EC7-7B65-CE7B779F8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55B356F-EFC0-A741-1519-2668D92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48" name="Text Placeholder 1">
            <a:extLst>
              <a:ext uri="{FF2B5EF4-FFF2-40B4-BE49-F238E27FC236}">
                <a16:creationId xmlns:a16="http://schemas.microsoft.com/office/drawing/2014/main" id="{FEB924E2-62B1-25F7-7A4C-22A2FBF7E74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000" y="3855156"/>
            <a:ext cx="10933200" cy="2405944"/>
          </a:xfrm>
          <a:prstGeom prst="roundRect">
            <a:avLst>
              <a:gd name="adj" fmla="val 2494"/>
            </a:avLst>
          </a:prstGeom>
          <a:solidFill>
            <a:schemeClr val="bg1"/>
          </a:solidFill>
        </p:spPr>
        <p:txBody>
          <a:bodyPr lIns="5612400" tIns="475200" rIns="360000" bIns="475200" anchor="ctr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82E08B-49CB-96F7-753A-5D41C2727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800" y="874800"/>
            <a:ext cx="5202588" cy="1046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2" name="Data 1">
            <a:extLst>
              <a:ext uri="{FF2B5EF4-FFF2-40B4-BE49-F238E27FC236}">
                <a16:creationId xmlns:a16="http://schemas.microsoft.com/office/drawing/2014/main" id="{747F1440-484D-EF2A-F1A9-C68968692A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772" y="4037147"/>
            <a:ext cx="2329200" cy="2037600"/>
          </a:xfrm>
          <a:prstGeom prst="roundRect">
            <a:avLst>
              <a:gd name="adj" fmla="val 2828"/>
            </a:avLst>
          </a:prstGeom>
          <a:solidFill>
            <a:schemeClr val="accent6"/>
          </a:solidFill>
        </p:spPr>
        <p:txBody>
          <a:bodyPr lIns="288000" tIns="468000" rIns="288000" bIns="468000"/>
          <a:lstStyle>
            <a:lvl1pPr>
              <a:lnSpc>
                <a:spcPct val="80000"/>
              </a:lnSpc>
              <a:spcAft>
                <a:spcPts val="900"/>
              </a:spcAft>
              <a:defRPr sz="4400" b="0">
                <a:latin typeface="+mn-lt"/>
              </a:defRPr>
            </a:lvl1pPr>
            <a:lvl2pPr>
              <a:defRPr sz="14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Data 2">
            <a:extLst>
              <a:ext uri="{FF2B5EF4-FFF2-40B4-BE49-F238E27FC236}">
                <a16:creationId xmlns:a16="http://schemas.microsoft.com/office/drawing/2014/main" id="{119466D4-96D2-2C7E-5930-F0D248F0C2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9126" y="4037146"/>
            <a:ext cx="2329200" cy="2037600"/>
          </a:xfrm>
          <a:prstGeom prst="roundRect">
            <a:avLst>
              <a:gd name="adj" fmla="val 2809"/>
            </a:avLst>
          </a:prstGeom>
          <a:gradFill>
            <a:gsLst>
              <a:gs pos="10000">
                <a:schemeClr val="tx2"/>
              </a:gs>
              <a:gs pos="100000">
                <a:schemeClr val="accent4"/>
              </a:gs>
            </a:gsLst>
            <a:lin ang="18900000" scaled="0"/>
          </a:gradFill>
        </p:spPr>
        <p:txBody>
          <a:bodyPr lIns="288000" tIns="468000" rIns="288000" bIns="468000"/>
          <a:lstStyle>
            <a:lvl1pPr>
              <a:lnSpc>
                <a:spcPct val="80000"/>
              </a:lnSpc>
              <a:spcAft>
                <a:spcPts val="900"/>
              </a:spcAft>
              <a:defRPr sz="4400" b="0">
                <a:solidFill>
                  <a:schemeClr val="bg1"/>
                </a:solidFill>
                <a:latin typeface="+mn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51958826"/>
      </p:ext>
    </p:extLst>
  </p:cSld>
  <p:clrMapOvr>
    <a:masterClrMapping/>
  </p:clrMapOvr>
  <p:transition spd="slow">
    <p:push dir="u"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Numbers (2), Full imag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">
            <a:extLst>
              <a:ext uri="{FF2B5EF4-FFF2-40B4-BE49-F238E27FC236}">
                <a16:creationId xmlns:a16="http://schemas.microsoft.com/office/drawing/2014/main" id="{41ADC79E-61BE-8E04-F734-37A5575416C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31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0" tIns="360000" rIns="360000" bIns="36000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F56D4C5-0E34-2EC7-7B65-CE7B779F8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55B356F-EFC0-A741-1519-2668D92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82E08B-49CB-96F7-753A-5D41C2727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800" y="874800"/>
            <a:ext cx="5202588" cy="1046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48" name="Text Placeholder 1">
            <a:extLst>
              <a:ext uri="{FF2B5EF4-FFF2-40B4-BE49-F238E27FC236}">
                <a16:creationId xmlns:a16="http://schemas.microsoft.com/office/drawing/2014/main" id="{FEB924E2-62B1-25F7-7A4C-22A2FBF7E74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0000" y="3855156"/>
            <a:ext cx="10933200" cy="2405944"/>
          </a:xfrm>
          <a:prstGeom prst="roundRect">
            <a:avLst>
              <a:gd name="adj" fmla="val 2494"/>
            </a:avLst>
          </a:prstGeom>
          <a:solidFill>
            <a:schemeClr val="bg1"/>
          </a:solidFill>
        </p:spPr>
        <p:txBody>
          <a:bodyPr lIns="5612400" tIns="475200" rIns="360000" bIns="475200" anchor="ctr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a 1">
            <a:extLst>
              <a:ext uri="{FF2B5EF4-FFF2-40B4-BE49-F238E27FC236}">
                <a16:creationId xmlns:a16="http://schemas.microsoft.com/office/drawing/2014/main" id="{747F1440-484D-EF2A-F1A9-C68968692A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772" y="4037147"/>
            <a:ext cx="2329200" cy="2037600"/>
          </a:xfrm>
          <a:prstGeom prst="roundRect">
            <a:avLst>
              <a:gd name="adj" fmla="val 2828"/>
            </a:avLst>
          </a:prstGeom>
          <a:solidFill>
            <a:schemeClr val="accent6"/>
          </a:solidFill>
        </p:spPr>
        <p:txBody>
          <a:bodyPr lIns="288000" tIns="468000" rIns="288000" bIns="468000"/>
          <a:lstStyle>
            <a:lvl1pPr>
              <a:lnSpc>
                <a:spcPct val="80000"/>
              </a:lnSpc>
              <a:spcAft>
                <a:spcPts val="900"/>
              </a:spcAft>
              <a:defRPr sz="4400" b="0">
                <a:latin typeface="+mn-lt"/>
              </a:defRPr>
            </a:lvl1pPr>
            <a:lvl2pPr>
              <a:defRPr sz="14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Data 2">
            <a:extLst>
              <a:ext uri="{FF2B5EF4-FFF2-40B4-BE49-F238E27FC236}">
                <a16:creationId xmlns:a16="http://schemas.microsoft.com/office/drawing/2014/main" id="{119466D4-96D2-2C7E-5930-F0D248F0C2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9126" y="4037146"/>
            <a:ext cx="2329200" cy="2037600"/>
          </a:xfrm>
          <a:prstGeom prst="roundRect">
            <a:avLst>
              <a:gd name="adj" fmla="val 2809"/>
            </a:avLst>
          </a:prstGeom>
          <a:gradFill>
            <a:gsLst>
              <a:gs pos="10000">
                <a:schemeClr val="tx2"/>
              </a:gs>
              <a:gs pos="100000">
                <a:schemeClr val="accent4"/>
              </a:gs>
            </a:gsLst>
            <a:lin ang="18900000" scaled="0"/>
          </a:gradFill>
        </p:spPr>
        <p:txBody>
          <a:bodyPr lIns="288000" tIns="468000" rIns="288000" bIns="468000"/>
          <a:lstStyle>
            <a:lvl1pPr>
              <a:lnSpc>
                <a:spcPct val="80000"/>
              </a:lnSpc>
              <a:spcAft>
                <a:spcPts val="900"/>
              </a:spcAft>
              <a:defRPr sz="4400" b="0">
                <a:solidFill>
                  <a:schemeClr val="bg1"/>
                </a:solidFill>
                <a:latin typeface="+mn-lt"/>
              </a:defRPr>
            </a:lvl1pPr>
            <a:lvl2pPr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29744040"/>
      </p:ext>
    </p:extLst>
  </p:cSld>
  <p:clrMapOvr>
    <a:masterClrMapping/>
  </p:clrMapOvr>
  <p:transition spd="slow">
    <p:push dir="u"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Numbers (2)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4C8EDCE-D487-CE2A-383A-E91CB3957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D9B1BA1-E65D-FA45-7D48-8D2B8659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F666-CA4B-BDF2-682F-1E120E95F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74800"/>
            <a:ext cx="5051025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E6C13AD8-BF6D-6DFE-5251-05EAF034A9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2087" y="896192"/>
            <a:ext cx="4863600" cy="615553"/>
          </a:xfrm>
        </p:spPr>
        <p:txBody>
          <a:bodyPr wrap="square" tIns="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8" name="Sidebar">
            <a:extLst>
              <a:ext uri="{FF2B5EF4-FFF2-40B4-BE49-F238E27FC236}">
                <a16:creationId xmlns:a16="http://schemas.microsoft.com/office/drawing/2014/main" id="{DD8210A3-2430-3AD5-615C-8926E7540B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2368800"/>
            <a:ext cx="3853838" cy="3892300"/>
          </a:xfrm>
          <a:prstGeom prst="roundRect">
            <a:avLst>
              <a:gd name="adj" fmla="val 1492"/>
            </a:avLst>
          </a:prstGeom>
          <a:gradFill>
            <a:gsLst>
              <a:gs pos="10000">
                <a:schemeClr val="tx2"/>
              </a:gs>
              <a:gs pos="100000">
                <a:schemeClr val="accent4"/>
              </a:gs>
            </a:gsLst>
            <a:lin ang="18900000" scaled="0"/>
          </a:gradFill>
        </p:spPr>
        <p:txBody>
          <a:bodyPr lIns="684000" tIns="540000" rIns="684000" bIns="540000"/>
          <a:lstStyle>
            <a:lvl1pPr>
              <a:lnSpc>
                <a:spcPct val="75000"/>
              </a:lnSpc>
              <a:spcBef>
                <a:spcPts val="4200"/>
              </a:spcBef>
              <a:spcAft>
                <a:spcPts val="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">
            <a:extLst>
              <a:ext uri="{FF2B5EF4-FFF2-40B4-BE49-F238E27FC236}">
                <a16:creationId xmlns:a16="http://schemas.microsoft.com/office/drawing/2014/main" id="{A691BD22-853D-45C7-C030-C10EA87A4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13226" y="2368800"/>
            <a:ext cx="7799974" cy="3892300"/>
          </a:xfrm>
          <a:prstGeom prst="roundRect">
            <a:avLst>
              <a:gd name="adj" fmla="val 1369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c</a:t>
            </a:r>
          </a:p>
        </p:txBody>
      </p:sp>
    </p:spTree>
    <p:extLst>
      <p:ext uri="{BB962C8B-B14F-4D97-AF65-F5344CB8AC3E}">
        <p14:creationId xmlns:p14="http://schemas.microsoft.com/office/powerpoint/2010/main" val="2061550565"/>
      </p:ext>
    </p:extLst>
  </p:cSld>
  <p:clrMapOvr>
    <a:masterClrMapping/>
  </p:clrMapOvr>
  <p:transition spd="slow">
    <p:push dir="u"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Numbers (3), Intro,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ACED076-22C2-C97A-F26C-C12E67EC2D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5EC6FA3-715A-D973-1342-E38C304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F21498C1-A2E9-7BA3-961D-81B381A2EFA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79997" y="180000"/>
            <a:ext cx="4212615" cy="6080400"/>
          </a:xfrm>
          <a:prstGeom prst="roundRect">
            <a:avLst>
              <a:gd name="adj" fmla="val 1355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33" name="Second level heading">
            <a:extLst>
              <a:ext uri="{FF2B5EF4-FFF2-40B4-BE49-F238E27FC236}">
                <a16:creationId xmlns:a16="http://schemas.microsoft.com/office/drawing/2014/main" id="{DB45CEE4-8AEB-B43A-4076-52A02CA09D9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07899" y="860743"/>
            <a:ext cx="4058672" cy="276999"/>
          </a:xfrm>
        </p:spPr>
        <p:txBody>
          <a:bodyPr wrap="square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Second level 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03200-2014-B5A6-0DB7-8547686F7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9153" y="1476128"/>
            <a:ext cx="4060731" cy="15696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 max three lines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D02E1DF-1E59-C824-89AA-28E20505DF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04457" y="3615875"/>
            <a:ext cx="4045427" cy="23400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a 1">
            <a:extLst>
              <a:ext uri="{FF2B5EF4-FFF2-40B4-BE49-F238E27FC236}">
                <a16:creationId xmlns:a16="http://schemas.microsoft.com/office/drawing/2014/main" id="{B804B77C-885E-75B6-2B85-9878149869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78988" y="0"/>
            <a:ext cx="2512800" cy="2088000"/>
          </a:xfrm>
          <a:solidFill>
            <a:schemeClr val="accent3"/>
          </a:solidFill>
        </p:spPr>
        <p:txBody>
          <a:bodyPr lIns="288000" tIns="468000" rIns="468000" bIns="468000"/>
          <a:lstStyle>
            <a:lvl1pPr>
              <a:lnSpc>
                <a:spcPct val="80000"/>
              </a:lnSpc>
              <a:defRPr sz="4400" b="0">
                <a:solidFill>
                  <a:schemeClr val="bg1"/>
                </a:solidFill>
                <a:latin typeface="+mn-lt"/>
              </a:defRPr>
            </a:lvl1pPr>
            <a:lvl2pPr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Data 2">
            <a:extLst>
              <a:ext uri="{FF2B5EF4-FFF2-40B4-BE49-F238E27FC236}">
                <a16:creationId xmlns:a16="http://schemas.microsoft.com/office/drawing/2014/main" id="{8EEDD086-6777-C122-9240-280797330C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78988" y="2086200"/>
            <a:ext cx="2512800" cy="2088000"/>
          </a:xfrm>
          <a:solidFill>
            <a:schemeClr val="accent4"/>
          </a:solidFill>
        </p:spPr>
        <p:txBody>
          <a:bodyPr lIns="288000" tIns="468000" rIns="468000" bIns="468000"/>
          <a:lstStyle>
            <a:lvl1pPr>
              <a:lnSpc>
                <a:spcPct val="80000"/>
              </a:lnSpc>
              <a:defRPr sz="4400" b="0">
                <a:solidFill>
                  <a:schemeClr val="bg1"/>
                </a:solidFill>
                <a:latin typeface="+mn-lt"/>
              </a:defRPr>
            </a:lvl1pPr>
            <a:lvl2pPr>
              <a:spcAft>
                <a:spcPts val="600"/>
              </a:spcAft>
              <a:defRPr sz="14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1400">
                <a:solidFill>
                  <a:schemeClr val="bg1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Data 3">
            <a:extLst>
              <a:ext uri="{FF2B5EF4-FFF2-40B4-BE49-F238E27FC236}">
                <a16:creationId xmlns:a16="http://schemas.microsoft.com/office/drawing/2014/main" id="{373F5159-639F-DB42-C571-2E54CB6FAA0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678988" y="4172400"/>
            <a:ext cx="2512800" cy="2088000"/>
          </a:xfrm>
          <a:custGeom>
            <a:avLst/>
            <a:gdLst>
              <a:gd name="connsiteX0" fmla="*/ 0 w 2512800"/>
              <a:gd name="connsiteY0" fmla="*/ 0 h 2088000"/>
              <a:gd name="connsiteX1" fmla="*/ 58443 w 2512800"/>
              <a:gd name="connsiteY1" fmla="*/ 0 h 2088000"/>
              <a:gd name="connsiteX2" fmla="*/ 2454357 w 2512800"/>
              <a:gd name="connsiteY2" fmla="*/ 0 h 2088000"/>
              <a:gd name="connsiteX3" fmla="*/ 2512800 w 2512800"/>
              <a:gd name="connsiteY3" fmla="*/ 0 h 2088000"/>
              <a:gd name="connsiteX4" fmla="*/ 2512800 w 2512800"/>
              <a:gd name="connsiteY4" fmla="*/ 58443 h 2088000"/>
              <a:gd name="connsiteX5" fmla="*/ 2512800 w 2512800"/>
              <a:gd name="connsiteY5" fmla="*/ 601980 h 2088000"/>
              <a:gd name="connsiteX6" fmla="*/ 2512800 w 2512800"/>
              <a:gd name="connsiteY6" fmla="*/ 2029557 h 2088000"/>
              <a:gd name="connsiteX7" fmla="*/ 2454357 w 2512800"/>
              <a:gd name="connsiteY7" fmla="*/ 2088000 h 2088000"/>
              <a:gd name="connsiteX8" fmla="*/ 58443 w 2512800"/>
              <a:gd name="connsiteY8" fmla="*/ 2088000 h 2088000"/>
              <a:gd name="connsiteX9" fmla="*/ 0 w 2512800"/>
              <a:gd name="connsiteY9" fmla="*/ 2029557 h 2088000"/>
              <a:gd name="connsiteX10" fmla="*/ 0 w 2512800"/>
              <a:gd name="connsiteY10" fmla="*/ 601980 h 2088000"/>
              <a:gd name="connsiteX11" fmla="*/ 0 w 2512800"/>
              <a:gd name="connsiteY11" fmla="*/ 58443 h 20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2800" h="2088000">
                <a:moveTo>
                  <a:pt x="0" y="0"/>
                </a:moveTo>
                <a:lnTo>
                  <a:pt x="58443" y="0"/>
                </a:lnTo>
                <a:lnTo>
                  <a:pt x="2454357" y="0"/>
                </a:lnTo>
                <a:lnTo>
                  <a:pt x="2512800" y="0"/>
                </a:lnTo>
                <a:lnTo>
                  <a:pt x="2512800" y="58443"/>
                </a:lnTo>
                <a:lnTo>
                  <a:pt x="2512800" y="601980"/>
                </a:lnTo>
                <a:lnTo>
                  <a:pt x="2512800" y="2029557"/>
                </a:lnTo>
                <a:cubicBezTo>
                  <a:pt x="2512800" y="2061834"/>
                  <a:pt x="2486634" y="2088000"/>
                  <a:pt x="2454357" y="2088000"/>
                </a:cubicBezTo>
                <a:lnTo>
                  <a:pt x="58443" y="2088000"/>
                </a:lnTo>
                <a:cubicBezTo>
                  <a:pt x="26166" y="2088000"/>
                  <a:pt x="0" y="2061834"/>
                  <a:pt x="0" y="2029557"/>
                </a:cubicBezTo>
                <a:lnTo>
                  <a:pt x="0" y="601980"/>
                </a:lnTo>
                <a:lnTo>
                  <a:pt x="0" y="58443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288000" tIns="468000" rIns="468000" bIns="468000">
            <a:noAutofit/>
          </a:bodyPr>
          <a:lstStyle>
            <a:lvl1pPr>
              <a:lnSpc>
                <a:spcPct val="80000"/>
              </a:lnSpc>
              <a:defRPr sz="4400" b="0">
                <a:latin typeface="+mn-lt"/>
              </a:defRPr>
            </a:lvl1pPr>
            <a:lvl2pPr>
              <a:spcAft>
                <a:spcPts val="600"/>
              </a:spcAft>
              <a:defRPr sz="1400"/>
            </a:lvl2pPr>
            <a:lvl3pPr>
              <a:spcAft>
                <a:spcPts val="600"/>
              </a:spcAft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31809783"/>
      </p:ext>
    </p:extLst>
  </p:cSld>
  <p:clrMapOvr>
    <a:masterClrMapping/>
  </p:clrMapOvr>
  <p:transition spd="slow">
    <p:push dir="u"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Numbers (4), Image (top)">
    <p:bg>
      <p:bgPr>
        <a:solidFill>
          <a:srgbClr val="E6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F56D4C5-0E34-2EC7-7B65-CE7B779F8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55B356F-EFC0-A741-1519-2668D92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E1038EB8-4C21-ABD2-030E-899112D111E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3200" cy="5040000"/>
          </a:xfr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778BC4-C552-4AD1-5384-772300E8EF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800" y="874800"/>
            <a:ext cx="5468400" cy="1046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8" name="Text Placeholder (4-col)">
            <a:extLst>
              <a:ext uri="{FF2B5EF4-FFF2-40B4-BE49-F238E27FC236}">
                <a16:creationId xmlns:a16="http://schemas.microsoft.com/office/drawing/2014/main" id="{108663AD-AC2D-D99C-3A3B-3FE7235630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4230700"/>
            <a:ext cx="10933113" cy="2030400"/>
          </a:xfrm>
          <a:prstGeom prst="roundRect">
            <a:avLst>
              <a:gd name="adj" fmla="val 2252"/>
            </a:avLst>
          </a:prstGeom>
          <a:solidFill>
            <a:schemeClr val="bg1"/>
          </a:solidFill>
        </p:spPr>
        <p:txBody>
          <a:bodyPr lIns="453600" tIns="450000" rIns="453600" bIns="396000" numCol="4" spcCol="468000"/>
          <a:lstStyle>
            <a:lvl1pPr>
              <a:lnSpc>
                <a:spcPct val="80000"/>
              </a:lnSpc>
              <a:spcBef>
                <a:spcPts val="0"/>
              </a:spcBef>
              <a:defRPr sz="4800" b="0">
                <a:solidFill>
                  <a:schemeClr val="accent3"/>
                </a:solidFill>
                <a:latin typeface="+mn-lt"/>
              </a:defRPr>
            </a:lvl1pPr>
            <a:lvl2pPr>
              <a:defRPr sz="1600"/>
            </a:lvl2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40411666"/>
      </p:ext>
    </p:extLst>
  </p:cSld>
  <p:clrMapOvr>
    <a:masterClrMapping/>
  </p:clrMapOvr>
  <p:transition spd="slow">
    <p:push dir="u"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Numbers (4)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4C8EDCE-D487-CE2A-383A-E91CB3957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D9B1BA1-E65D-FA45-7D48-8D2B8659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F666-CA4B-BDF2-682F-1E120E95F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74800"/>
            <a:ext cx="5051025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E6C13AD8-BF6D-6DFE-5251-05EAF034A9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2087" y="896192"/>
            <a:ext cx="4863600" cy="615553"/>
          </a:xfrm>
        </p:spPr>
        <p:txBody>
          <a:bodyPr wrap="square" tIns="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8" name="Sidebar (2-col)">
            <a:extLst>
              <a:ext uri="{FF2B5EF4-FFF2-40B4-BE49-F238E27FC236}">
                <a16:creationId xmlns:a16="http://schemas.microsoft.com/office/drawing/2014/main" id="{DD8210A3-2430-3AD5-615C-8926E7540B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2368800"/>
            <a:ext cx="6588000" cy="3892300"/>
          </a:xfrm>
          <a:prstGeom prst="roundRect">
            <a:avLst>
              <a:gd name="adj" fmla="val 1492"/>
            </a:avLst>
          </a:prstGeom>
          <a:gradFill>
            <a:gsLst>
              <a:gs pos="10000">
                <a:schemeClr val="tx2"/>
              </a:gs>
              <a:gs pos="100000">
                <a:schemeClr val="accent4"/>
              </a:gs>
            </a:gsLst>
            <a:lin ang="18900000" scaled="0"/>
          </a:gradFill>
        </p:spPr>
        <p:txBody>
          <a:bodyPr lIns="684000" tIns="540000" rIns="486000" bIns="540000" numCol="2" spcCol="396000"/>
          <a:lstStyle>
            <a:lvl1pPr>
              <a:lnSpc>
                <a:spcPct val="75000"/>
              </a:lnSpc>
              <a:spcBef>
                <a:spcPts val="4200"/>
              </a:spcBef>
              <a:spcAft>
                <a:spcPts val="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">
            <a:extLst>
              <a:ext uri="{FF2B5EF4-FFF2-40B4-BE49-F238E27FC236}">
                <a16:creationId xmlns:a16="http://schemas.microsoft.com/office/drawing/2014/main" id="{A691BD22-853D-45C7-C030-C10EA87A4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948000" y="2368800"/>
            <a:ext cx="5065199" cy="3892300"/>
          </a:xfrm>
          <a:prstGeom prst="roundRect">
            <a:avLst>
              <a:gd name="adj" fmla="val 1467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c</a:t>
            </a:r>
          </a:p>
        </p:txBody>
      </p:sp>
    </p:spTree>
    <p:extLst>
      <p:ext uri="{BB962C8B-B14F-4D97-AF65-F5344CB8AC3E}">
        <p14:creationId xmlns:p14="http://schemas.microsoft.com/office/powerpoint/2010/main" val="421210709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– 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8678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5" name="Chart Placeholder">
            <a:extLst>
              <a:ext uri="{FF2B5EF4-FFF2-40B4-BE49-F238E27FC236}">
                <a16:creationId xmlns:a16="http://schemas.microsoft.com/office/drawing/2014/main" id="{03DCB611-6099-2BB0-B019-D9AEB46BF02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8650" y="1708149"/>
            <a:ext cx="10929938" cy="4320000"/>
          </a:xfr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HCLTech Roobert Light" panose="020B0604020202020204" pitchFamily="34" charset="0"/>
              <a:buNone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836530402"/>
      </p:ext>
    </p:extLst>
  </p:cSld>
  <p:clrMapOvr>
    <a:masterClrMapping/>
  </p:clrMapOvr>
  <p:transition spd="slow">
    <p:push dir="u"/>
  </p:transition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Numbers (6)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4C8EDCE-D487-CE2A-383A-E91CB3957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D9B1BA1-E65D-FA45-7D48-8D2B8659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F666-CA4B-BDF2-682F-1E120E95F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74800"/>
            <a:ext cx="5051025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E6C13AD8-BF6D-6DFE-5251-05EAF034A9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2088" y="896192"/>
            <a:ext cx="4863600" cy="615553"/>
          </a:xfrm>
        </p:spPr>
        <p:txBody>
          <a:bodyPr wrap="square" tIns="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8" name="Sidebar (2-col)">
            <a:extLst>
              <a:ext uri="{FF2B5EF4-FFF2-40B4-BE49-F238E27FC236}">
                <a16:creationId xmlns:a16="http://schemas.microsoft.com/office/drawing/2014/main" id="{DD8210A3-2430-3AD5-615C-8926E7540B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0000" y="2368800"/>
            <a:ext cx="9122400" cy="3892300"/>
          </a:xfrm>
          <a:prstGeom prst="roundRect">
            <a:avLst>
              <a:gd name="adj" fmla="val 1492"/>
            </a:avLst>
          </a:prstGeom>
          <a:solidFill>
            <a:srgbClr val="E6EBF5">
              <a:alpha val="70000"/>
            </a:srgbClr>
          </a:solidFill>
        </p:spPr>
        <p:txBody>
          <a:bodyPr lIns="684000" tIns="540000" rIns="630000" bIns="540000" numCol="3" spcCol="792000"/>
          <a:lstStyle>
            <a:lvl1pPr>
              <a:lnSpc>
                <a:spcPct val="75000"/>
              </a:lnSpc>
              <a:spcBef>
                <a:spcPts val="4200"/>
              </a:spcBef>
              <a:spcAft>
                <a:spcPts val="0"/>
              </a:spcAft>
              <a:defRPr sz="48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">
            <a:extLst>
              <a:ext uri="{FF2B5EF4-FFF2-40B4-BE49-F238E27FC236}">
                <a16:creationId xmlns:a16="http://schemas.microsoft.com/office/drawing/2014/main" id="{A691BD22-853D-45C7-C030-C10EA87A4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81800" y="2368800"/>
            <a:ext cx="2530800" cy="3892300"/>
          </a:xfrm>
          <a:prstGeom prst="roundRect">
            <a:avLst>
              <a:gd name="adj" fmla="val 2295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c</a:t>
            </a:r>
          </a:p>
        </p:txBody>
      </p:sp>
    </p:spTree>
    <p:extLst>
      <p:ext uri="{BB962C8B-B14F-4D97-AF65-F5344CB8AC3E}">
        <p14:creationId xmlns:p14="http://schemas.microsoft.com/office/powerpoint/2010/main" val="2867425964"/>
      </p:ext>
    </p:extLst>
  </p:cSld>
  <p:clrMapOvr>
    <a:masterClrMapping/>
  </p:clrMapOvr>
  <p:transition spd="slow">
    <p:push dir="u"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graphics – Numbers (3), Heavy content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4" name="HCLTech Logo">
            <a:extLst>
              <a:ext uri="{FF2B5EF4-FFF2-40B4-BE49-F238E27FC236}">
                <a16:creationId xmlns:a16="http://schemas.microsoft.com/office/drawing/2014/main" id="{C3B706EE-29CA-51E7-0202-3513C559E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165" y="421200"/>
            <a:ext cx="3799447" cy="15696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 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856427"/>
            <a:ext cx="3785182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 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EF72C06-9302-A7DA-4082-4E9D91AC4B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07615" y="492211"/>
            <a:ext cx="6554148" cy="27470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a 1">
            <a:extLst>
              <a:ext uri="{FF2B5EF4-FFF2-40B4-BE49-F238E27FC236}">
                <a16:creationId xmlns:a16="http://schemas.microsoft.com/office/drawing/2014/main" id="{D4DB6C16-FDAA-0E23-5B8C-503EB56205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1263" y="3547475"/>
            <a:ext cx="2059200" cy="2412000"/>
          </a:xfrm>
          <a:prstGeom prst="roundRect">
            <a:avLst>
              <a:gd name="adj" fmla="val 2790"/>
            </a:avLst>
          </a:prstGeom>
          <a:solidFill>
            <a:schemeClr val="tx1">
              <a:alpha val="17000"/>
            </a:schemeClr>
          </a:solidFill>
        </p:spPr>
        <p:txBody>
          <a:bodyPr lIns="216000" tIns="288000" rIns="216000" bIns="288000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defRPr sz="4400" b="0">
                <a:latin typeface="+mn-lt"/>
              </a:defRPr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Data 2">
            <a:extLst>
              <a:ext uri="{FF2B5EF4-FFF2-40B4-BE49-F238E27FC236}">
                <a16:creationId xmlns:a16="http://schemas.microsoft.com/office/drawing/2014/main" id="{09CD3E03-6386-E9A0-5335-7F0628D8A9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62562" y="3547475"/>
            <a:ext cx="2059200" cy="2412000"/>
          </a:xfrm>
          <a:prstGeom prst="roundRect">
            <a:avLst>
              <a:gd name="adj" fmla="val 2605"/>
            </a:avLst>
          </a:prstGeom>
          <a:solidFill>
            <a:schemeClr val="tx1">
              <a:alpha val="17000"/>
            </a:schemeClr>
          </a:solidFill>
        </p:spPr>
        <p:txBody>
          <a:bodyPr lIns="216000" tIns="288000" rIns="216000" bIns="288000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defRPr sz="4400" b="0">
                <a:latin typeface="+mn-lt"/>
              </a:defRPr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Data 3">
            <a:extLst>
              <a:ext uri="{FF2B5EF4-FFF2-40B4-BE49-F238E27FC236}">
                <a16:creationId xmlns:a16="http://schemas.microsoft.com/office/drawing/2014/main" id="{9D82D5CB-9008-C729-0EF6-1DBDED0B63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03862" y="3547475"/>
            <a:ext cx="2059200" cy="2412000"/>
          </a:xfrm>
          <a:prstGeom prst="roundRect">
            <a:avLst>
              <a:gd name="adj" fmla="val 2883"/>
            </a:avLst>
          </a:prstGeom>
          <a:solidFill>
            <a:schemeClr val="tx1">
              <a:alpha val="17000"/>
            </a:schemeClr>
          </a:solidFill>
        </p:spPr>
        <p:txBody>
          <a:bodyPr lIns="216000" tIns="288000" rIns="216000" bIns="288000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defRPr sz="4400" b="0">
                <a:latin typeface="+mn-lt"/>
              </a:defRPr>
            </a:lvl1pPr>
            <a:lvl2pPr>
              <a:defRPr sz="1400"/>
            </a:lvl2pPr>
            <a:lvl3pPr>
              <a:defRPr sz="1400"/>
            </a:lvl3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43069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– Numbers (4), Box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3198" cy="3528000"/>
          </a:xfrm>
          <a:solidFill>
            <a:srgbClr val="E6EBF5">
              <a:alpha val="70000"/>
            </a:srgbClr>
          </a:soli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56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A1D1794-6D49-11BC-3875-3EBBFD96DF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998" y="2390399"/>
            <a:ext cx="2599200" cy="3567600"/>
          </a:xfrm>
          <a:prstGeom prst="roundRect">
            <a:avLst>
              <a:gd name="adj" fmla="val 2273"/>
            </a:avLst>
          </a:prstGeom>
          <a:solidFill>
            <a:schemeClr val="tx2"/>
          </a:solidFill>
        </p:spPr>
        <p:txBody>
          <a:bodyPr lIns="288000" tIns="432000" rIns="288000" bIns="432000"/>
          <a:lstStyle>
            <a:lvl1pPr>
              <a:lnSpc>
                <a:spcPct val="80000"/>
              </a:lnSpc>
              <a:spcAft>
                <a:spcPts val="180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8682F-243C-9220-9BDF-6F34D07B77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6476" y="2390399"/>
            <a:ext cx="2599200" cy="3567600"/>
          </a:xfrm>
          <a:prstGeom prst="roundRect">
            <a:avLst>
              <a:gd name="adj" fmla="val 2194"/>
            </a:avLst>
          </a:prstGeom>
          <a:solidFill>
            <a:schemeClr val="accent3"/>
          </a:solidFill>
        </p:spPr>
        <p:txBody>
          <a:bodyPr lIns="288000" tIns="432000" rIns="288000" bIns="432000"/>
          <a:lstStyle>
            <a:lvl1pPr>
              <a:lnSpc>
                <a:spcPct val="80000"/>
              </a:lnSpc>
              <a:spcAft>
                <a:spcPts val="180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2EBACC0-7685-A5FD-74AA-7D3D8F51DB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954" y="2390399"/>
            <a:ext cx="2599200" cy="3567600"/>
          </a:xfrm>
          <a:prstGeom prst="roundRect">
            <a:avLst>
              <a:gd name="adj" fmla="val 2143"/>
            </a:avLst>
          </a:prstGeom>
          <a:solidFill>
            <a:schemeClr val="accent4"/>
          </a:solidFill>
        </p:spPr>
        <p:txBody>
          <a:bodyPr lIns="288000" tIns="432000" rIns="288000" bIns="432000"/>
          <a:lstStyle>
            <a:lvl1pPr>
              <a:lnSpc>
                <a:spcPct val="80000"/>
              </a:lnSpc>
              <a:spcAft>
                <a:spcPts val="180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3ABA53-00AB-7E5E-FC47-B4797E883D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60400" y="2390399"/>
            <a:ext cx="2599200" cy="3567600"/>
          </a:xfrm>
          <a:prstGeom prst="roundRect">
            <a:avLst>
              <a:gd name="adj" fmla="val 2302"/>
            </a:avLst>
          </a:prstGeom>
          <a:solidFill>
            <a:srgbClr val="8291A0"/>
          </a:solidFill>
        </p:spPr>
        <p:txBody>
          <a:bodyPr lIns="288000" tIns="432000" rIns="288000" bIns="432000"/>
          <a:lstStyle>
            <a:lvl1pPr>
              <a:lnSpc>
                <a:spcPct val="80000"/>
              </a:lnSpc>
              <a:spcAft>
                <a:spcPts val="180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9427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margins – Infographics – Big icon space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ACED076-22C2-C97A-F26C-C12E67EC2D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5EC6FA3-715A-D973-1342-E38C304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6" name="HCLTech Logo">
            <a:extLst>
              <a:ext uri="{FF2B5EF4-FFF2-40B4-BE49-F238E27FC236}">
                <a16:creationId xmlns:a16="http://schemas.microsoft.com/office/drawing/2014/main" id="{C619A02B-FDD2-E25A-BBEC-5762C22A2C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03200-2014-B5A6-0DB7-8547686F7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2305" y="872895"/>
            <a:ext cx="5690953" cy="15696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 max three lines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A0457BF-C18D-BCB5-980C-406D45D219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2305409"/>
            <a:ext cx="5671257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D02E1DF-1E59-C824-89AA-28E20505DF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599" y="3715288"/>
            <a:ext cx="5656487" cy="182667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7932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Big icon space (Light)">
    <p:bg>
      <p:bgPr>
        <a:gradFill>
          <a:gsLst>
            <a:gs pos="0">
              <a:srgbClr val="E6EBF5"/>
            </a:gs>
            <a:gs pos="40000">
              <a:schemeClr val="accent2">
                <a:alpha val="70000"/>
              </a:schemeClr>
            </a:gs>
            <a:gs pos="100000">
              <a:schemeClr val="accent5">
                <a:alpha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ACED076-22C2-C97A-F26C-C12E67EC2D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5EC6FA3-715A-D973-1342-E38C304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03200-2014-B5A6-0DB7-8547686F7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2305" y="872895"/>
            <a:ext cx="5690953" cy="15696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 max three lines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A0457BF-C18D-BCB5-980C-406D45D219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2305409"/>
            <a:ext cx="5671257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D02E1DF-1E59-C824-89AA-28E20505DF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599" y="3715200"/>
            <a:ext cx="5656487" cy="1826675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7062477"/>
      </p:ext>
    </p:extLst>
  </p:cSld>
  <p:clrMapOvr>
    <a:masterClrMapping/>
  </p:clrMapOvr>
  <p:transition spd="slow">
    <p:push dir="u"/>
  </p:transition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Icons (2), Image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F56D4C5-0E34-2EC7-7B65-CE7B779F8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55B356F-EFC0-A741-1519-2668D92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49C1DB30-D867-CB0D-A559-CE3AC42C812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1"/>
            <a:ext cx="12193199" cy="4680955"/>
          </a:xfrm>
          <a:custGeom>
            <a:avLst/>
            <a:gdLst>
              <a:gd name="connsiteX0" fmla="*/ 0 w 12193199"/>
              <a:gd name="connsiteY0" fmla="*/ 0 h 4680955"/>
              <a:gd name="connsiteX1" fmla="*/ 12193199 w 12193199"/>
              <a:gd name="connsiteY1" fmla="*/ 0 h 4680955"/>
              <a:gd name="connsiteX2" fmla="*/ 12193199 w 12193199"/>
              <a:gd name="connsiteY2" fmla="*/ 1217287 h 4680955"/>
              <a:gd name="connsiteX3" fmla="*/ 12192000 w 12193199"/>
              <a:gd name="connsiteY3" fmla="*/ 1217287 h 4680955"/>
              <a:gd name="connsiteX4" fmla="*/ 12192000 w 12193199"/>
              <a:gd name="connsiteY4" fmla="*/ 4680955 h 4680955"/>
              <a:gd name="connsiteX5" fmla="*/ 11561764 w 12193199"/>
              <a:gd name="connsiteY5" fmla="*/ 4680955 h 4680955"/>
              <a:gd name="connsiteX6" fmla="*/ 11561764 w 12193199"/>
              <a:gd name="connsiteY6" fmla="*/ 3916590 h 4680955"/>
              <a:gd name="connsiteX7" fmla="*/ 11500059 w 12193199"/>
              <a:gd name="connsiteY7" fmla="*/ 3854885 h 4680955"/>
              <a:gd name="connsiteX8" fmla="*/ 690355 w 12193199"/>
              <a:gd name="connsiteY8" fmla="*/ 3854885 h 4680955"/>
              <a:gd name="connsiteX9" fmla="*/ 628650 w 12193199"/>
              <a:gd name="connsiteY9" fmla="*/ 3916590 h 4680955"/>
              <a:gd name="connsiteX10" fmla="*/ 628650 w 12193199"/>
              <a:gd name="connsiteY10" fmla="*/ 4680955 h 4680955"/>
              <a:gd name="connsiteX11" fmla="*/ 0 w 12193199"/>
              <a:gd name="connsiteY11" fmla="*/ 4680955 h 4680955"/>
              <a:gd name="connsiteX12" fmla="*/ 0 w 12193199"/>
              <a:gd name="connsiteY12" fmla="*/ 1217287 h 4680955"/>
              <a:gd name="connsiteX13" fmla="*/ 0 w 12193199"/>
              <a:gd name="connsiteY13" fmla="*/ 808586 h 468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3199" h="4680955">
                <a:moveTo>
                  <a:pt x="0" y="0"/>
                </a:moveTo>
                <a:lnTo>
                  <a:pt x="12193199" y="0"/>
                </a:lnTo>
                <a:lnTo>
                  <a:pt x="12193199" y="1217287"/>
                </a:lnTo>
                <a:lnTo>
                  <a:pt x="12192000" y="1217287"/>
                </a:lnTo>
                <a:lnTo>
                  <a:pt x="12192000" y="4680955"/>
                </a:lnTo>
                <a:lnTo>
                  <a:pt x="11561764" y="4680955"/>
                </a:lnTo>
                <a:lnTo>
                  <a:pt x="11561764" y="3916590"/>
                </a:lnTo>
                <a:cubicBezTo>
                  <a:pt x="11561764" y="3882511"/>
                  <a:pt x="11534138" y="3854885"/>
                  <a:pt x="11500059" y="3854885"/>
                </a:cubicBezTo>
                <a:lnTo>
                  <a:pt x="690355" y="3854885"/>
                </a:lnTo>
                <a:cubicBezTo>
                  <a:pt x="656276" y="3854885"/>
                  <a:pt x="628650" y="3882511"/>
                  <a:pt x="628650" y="3916590"/>
                </a:cubicBezTo>
                <a:lnTo>
                  <a:pt x="628650" y="4680955"/>
                </a:lnTo>
                <a:lnTo>
                  <a:pt x="0" y="4680955"/>
                </a:lnTo>
                <a:lnTo>
                  <a:pt x="0" y="1217287"/>
                </a:lnTo>
                <a:lnTo>
                  <a:pt x="0" y="80858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360000" tIns="360000" rIns="360000" bIns="36000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82E08B-49CB-96F7-753A-5D41C2727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800" y="874800"/>
            <a:ext cx="5202588" cy="1046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2" name="Data 1">
            <a:extLst>
              <a:ext uri="{FF2B5EF4-FFF2-40B4-BE49-F238E27FC236}">
                <a16:creationId xmlns:a16="http://schemas.microsoft.com/office/drawing/2014/main" id="{747F1440-484D-EF2A-F1A9-C68968692A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772" y="4037147"/>
            <a:ext cx="2329200" cy="2037600"/>
          </a:xfrm>
          <a:prstGeom prst="roundRect">
            <a:avLst>
              <a:gd name="adj" fmla="val 2828"/>
            </a:avLst>
          </a:prstGeom>
          <a:solidFill>
            <a:schemeClr val="accent6"/>
          </a:solidFill>
        </p:spPr>
        <p:txBody>
          <a:bodyPr lIns="288000" tIns="900000" rIns="288000" bIns="288000"/>
          <a:lstStyle>
            <a:lvl1pPr>
              <a:spcAft>
                <a:spcPts val="600"/>
              </a:spcAft>
              <a:defRPr/>
            </a:lvl1pPr>
            <a:lvl2pPr>
              <a:defRPr sz="1400"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Data 2">
            <a:extLst>
              <a:ext uri="{FF2B5EF4-FFF2-40B4-BE49-F238E27FC236}">
                <a16:creationId xmlns:a16="http://schemas.microsoft.com/office/drawing/2014/main" id="{119466D4-96D2-2C7E-5930-F0D248F0C2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19126" y="4037146"/>
            <a:ext cx="2329200" cy="2037600"/>
          </a:xfrm>
          <a:prstGeom prst="roundRect">
            <a:avLst>
              <a:gd name="adj" fmla="val 2809"/>
            </a:avLst>
          </a:prstGeom>
          <a:gradFill>
            <a:gsLst>
              <a:gs pos="10000">
                <a:schemeClr val="tx2"/>
              </a:gs>
              <a:gs pos="100000">
                <a:schemeClr val="accent4"/>
              </a:gs>
            </a:gsLst>
            <a:lin ang="18900000" scaled="0"/>
          </a:gradFill>
        </p:spPr>
        <p:txBody>
          <a:bodyPr lIns="288000" tIns="900000" rIns="288000" bIns="288000"/>
          <a:lstStyle>
            <a:lvl1pPr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8" name="Text Placeholder 1">
            <a:extLst>
              <a:ext uri="{FF2B5EF4-FFF2-40B4-BE49-F238E27FC236}">
                <a16:creationId xmlns:a16="http://schemas.microsoft.com/office/drawing/2014/main" id="{FEB924E2-62B1-25F7-7A4C-22A2FBF7E74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60524" y="4205720"/>
            <a:ext cx="4672590" cy="163987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2603993"/>
      </p:ext>
    </p:extLst>
  </p:cSld>
  <p:clrMapOvr>
    <a:masterClrMapping/>
  </p:clrMapOvr>
  <p:transition spd="slow">
    <p:push dir="u"/>
  </p:transition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Icons (3), Statem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9B287D8-FB11-8327-13DE-59DC9C57CC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8EE41CA-E609-0C20-0C48-A7651185BD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999" y="180000"/>
            <a:ext cx="8871925" cy="6081100"/>
          </a:xfrm>
          <a:prstGeom prst="roundRect">
            <a:avLst>
              <a:gd name="adj" fmla="val 909"/>
            </a:avLst>
          </a:prstGeom>
          <a:gradFill>
            <a:gsLst>
              <a:gs pos="22000">
                <a:schemeClr val="bg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666000" tIns="676800" rIns="27000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1785600"/>
            <a:ext cx="5396403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C20F156-CA6D-6F7F-A817-D64D7C1DF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425" y="4129199"/>
            <a:ext cx="5389964" cy="141276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">
            <a:extLst>
              <a:ext uri="{FF2B5EF4-FFF2-40B4-BE49-F238E27FC236}">
                <a16:creationId xmlns:a16="http://schemas.microsoft.com/office/drawing/2014/main" id="{2FBE75B5-DCA5-762C-3F2B-249E7A2AEF6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902449" y="180000"/>
            <a:ext cx="2149475" cy="6080400"/>
          </a:xfrm>
          <a:prstGeom prst="roundRect">
            <a:avLst>
              <a:gd name="adj" fmla="val 2752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c</a:t>
            </a:r>
          </a:p>
        </p:txBody>
      </p:sp>
      <p:sp>
        <p:nvSpPr>
          <p:cNvPr id="11" name="Key point 1">
            <a:extLst>
              <a:ext uri="{FF2B5EF4-FFF2-40B4-BE49-F238E27FC236}">
                <a16:creationId xmlns:a16="http://schemas.microsoft.com/office/drawing/2014/main" id="{11657218-3342-A666-D0EE-4F08AF42B3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1924" y="180000"/>
            <a:ext cx="2780075" cy="1904400"/>
          </a:xfrm>
          <a:prstGeom prst="roundRect">
            <a:avLst>
              <a:gd name="adj" fmla="val 2963"/>
            </a:avLst>
          </a:prstGeom>
          <a:solidFill>
            <a:srgbClr val="E6EBF5">
              <a:alpha val="70000"/>
            </a:srgbClr>
          </a:solidFill>
        </p:spPr>
        <p:txBody>
          <a:bodyPr lIns="288000" tIns="936000" rIns="288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Key point 2">
            <a:extLst>
              <a:ext uri="{FF2B5EF4-FFF2-40B4-BE49-F238E27FC236}">
                <a16:creationId xmlns:a16="http://schemas.microsoft.com/office/drawing/2014/main" id="{429D7C67-4B17-9B13-EDDE-BEE7AB6E25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31924" y="2268486"/>
            <a:ext cx="2780075" cy="1904400"/>
          </a:xfrm>
          <a:prstGeom prst="roundRect">
            <a:avLst>
              <a:gd name="adj" fmla="val 3063"/>
            </a:avLst>
          </a:prstGeom>
          <a:solidFill>
            <a:srgbClr val="E6EBF5">
              <a:alpha val="70000"/>
            </a:srgbClr>
          </a:solidFill>
        </p:spPr>
        <p:txBody>
          <a:bodyPr lIns="288000" tIns="936000" rIns="288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US"/>
          </a:p>
        </p:txBody>
      </p:sp>
      <p:sp>
        <p:nvSpPr>
          <p:cNvPr id="17" name="Key point 3">
            <a:extLst>
              <a:ext uri="{FF2B5EF4-FFF2-40B4-BE49-F238E27FC236}">
                <a16:creationId xmlns:a16="http://schemas.microsoft.com/office/drawing/2014/main" id="{EECC1F04-D7D6-613B-C7CE-42C420A7214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31924" y="4356972"/>
            <a:ext cx="2780075" cy="1904400"/>
          </a:xfrm>
          <a:prstGeom prst="roundRect">
            <a:avLst>
              <a:gd name="adj" fmla="val 3263"/>
            </a:avLst>
          </a:prstGeom>
          <a:solidFill>
            <a:srgbClr val="E6EBF5">
              <a:alpha val="70000"/>
            </a:srgbClr>
          </a:solidFill>
        </p:spPr>
        <p:txBody>
          <a:bodyPr lIns="288000" tIns="936000" rIns="288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51718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Icons (3), Boxes,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F56D4C5-0E34-2EC7-7B65-CE7B779F8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55B356F-EFC0-A741-1519-2668D92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31" name="Gradient (Intense)">
            <a:extLst>
              <a:ext uri="{FF2B5EF4-FFF2-40B4-BE49-F238E27FC236}">
                <a16:creationId xmlns:a16="http://schemas.microsoft.com/office/drawing/2014/main" id="{0512884E-4C65-F5EE-7A4E-DACDF7BED3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3872369"/>
          </a:xfrm>
          <a:custGeom>
            <a:avLst/>
            <a:gdLst>
              <a:gd name="connsiteX0" fmla="*/ 0 w 12192000"/>
              <a:gd name="connsiteY0" fmla="*/ 0 h 3872369"/>
              <a:gd name="connsiteX1" fmla="*/ 12192000 w 12192000"/>
              <a:gd name="connsiteY1" fmla="*/ 0 h 3872369"/>
              <a:gd name="connsiteX2" fmla="*/ 12192000 w 12192000"/>
              <a:gd name="connsiteY2" fmla="*/ 3872369 h 3872369"/>
              <a:gd name="connsiteX3" fmla="*/ 11561764 w 12192000"/>
              <a:gd name="connsiteY3" fmla="*/ 3872369 h 3872369"/>
              <a:gd name="connsiteX4" fmla="*/ 11561764 w 12192000"/>
              <a:gd name="connsiteY4" fmla="*/ 3108004 h 3872369"/>
              <a:gd name="connsiteX5" fmla="*/ 11500059 w 12192000"/>
              <a:gd name="connsiteY5" fmla="*/ 3046299 h 3872369"/>
              <a:gd name="connsiteX6" fmla="*/ 690355 w 12192000"/>
              <a:gd name="connsiteY6" fmla="*/ 3046299 h 3872369"/>
              <a:gd name="connsiteX7" fmla="*/ 628650 w 12192000"/>
              <a:gd name="connsiteY7" fmla="*/ 3108004 h 3872369"/>
              <a:gd name="connsiteX8" fmla="*/ 628650 w 12192000"/>
              <a:gd name="connsiteY8" fmla="*/ 3872369 h 3872369"/>
              <a:gd name="connsiteX9" fmla="*/ 0 w 12192000"/>
              <a:gd name="connsiteY9" fmla="*/ 3872369 h 387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72369">
                <a:moveTo>
                  <a:pt x="0" y="0"/>
                </a:moveTo>
                <a:lnTo>
                  <a:pt x="12192000" y="0"/>
                </a:lnTo>
                <a:lnTo>
                  <a:pt x="12192000" y="3872369"/>
                </a:lnTo>
                <a:lnTo>
                  <a:pt x="11561764" y="3872369"/>
                </a:lnTo>
                <a:lnTo>
                  <a:pt x="11561764" y="3108004"/>
                </a:lnTo>
                <a:cubicBezTo>
                  <a:pt x="11561764" y="3073925"/>
                  <a:pt x="11534138" y="3046299"/>
                  <a:pt x="11500059" y="3046299"/>
                </a:cubicBezTo>
                <a:lnTo>
                  <a:pt x="690355" y="3046299"/>
                </a:lnTo>
                <a:cubicBezTo>
                  <a:pt x="656276" y="3046299"/>
                  <a:pt x="628650" y="3073925"/>
                  <a:pt x="628650" y="3108004"/>
                </a:cubicBezTo>
                <a:lnTo>
                  <a:pt x="628650" y="3872369"/>
                </a:lnTo>
                <a:lnTo>
                  <a:pt x="0" y="3872369"/>
                </a:lnTo>
                <a:close/>
              </a:path>
            </a:pathLst>
          </a:custGeo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82E08B-49CB-96F7-753A-5D41C27278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800" y="874800"/>
            <a:ext cx="5202588" cy="1046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8" name="Subtitle">
            <a:extLst>
              <a:ext uri="{FF2B5EF4-FFF2-40B4-BE49-F238E27FC236}">
                <a16:creationId xmlns:a16="http://schemas.microsoft.com/office/drawing/2014/main" id="{0C1D91AE-A8FC-25F1-EEFF-FA8EE8A588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02448" y="900113"/>
            <a:ext cx="4479315" cy="615553"/>
          </a:xfrm>
        </p:spPr>
        <p:txBody>
          <a:bodyPr wrap="square" tIns="0">
            <a:sp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to the baseline of the title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4BC5E753-0F0B-0CDF-0082-2DBA2A6C9C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8772" y="3226299"/>
            <a:ext cx="3405600" cy="3034799"/>
          </a:xfrm>
          <a:prstGeom prst="roundRect">
            <a:avLst>
              <a:gd name="adj" fmla="val 1803"/>
            </a:avLst>
          </a:prstGeom>
          <a:solidFill>
            <a:srgbClr val="E6EBF5">
              <a:alpha val="70000"/>
            </a:srgbClr>
          </a:solidFill>
        </p:spPr>
        <p:txBody>
          <a:bodyPr lIns="288000" tIns="972000" rIns="288000" bIns="288000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DA4DF51-EA37-4D8B-EBF3-1B0F01E53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92468" y="3226299"/>
            <a:ext cx="3405600" cy="3034799"/>
          </a:xfrm>
          <a:prstGeom prst="roundRect">
            <a:avLst>
              <a:gd name="adj" fmla="val 1954"/>
            </a:avLst>
          </a:prstGeom>
          <a:solidFill>
            <a:srgbClr val="E6EBF5">
              <a:alpha val="70000"/>
            </a:srgbClr>
          </a:solidFill>
        </p:spPr>
        <p:txBody>
          <a:bodyPr lIns="288000" tIns="972000" rIns="288000" bIns="288000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11CBC18-F9A6-EA7B-5CB8-9483DF4144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76163" y="3226299"/>
            <a:ext cx="3405600" cy="3034799"/>
          </a:xfrm>
          <a:prstGeom prst="roundRect">
            <a:avLst>
              <a:gd name="adj" fmla="val 1928"/>
            </a:avLst>
          </a:prstGeom>
          <a:solidFill>
            <a:srgbClr val="E6EBF5">
              <a:alpha val="70000"/>
            </a:srgbClr>
          </a:solidFill>
        </p:spPr>
        <p:txBody>
          <a:bodyPr lIns="288000" tIns="972000" rIns="288000" bIns="288000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3324126"/>
      </p:ext>
    </p:extLst>
  </p:cSld>
  <p:clrMapOvr>
    <a:masterClrMapping/>
  </p:clrMapOvr>
  <p:transition spd="slow">
    <p:push dir="u"/>
  </p:transition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Big icon space + 3 Dat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A12ACB-329C-917E-1220-30F9095667A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E4D2132-E1F7-2C94-767F-04FDB7894D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BDCA23-1539-A125-130A-D80C2DC0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3200" cy="3960000"/>
          </a:xfr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</p:spPr>
        <p:txBody>
          <a:bodyPr lIns="860400" tIns="874800" rIns="5022000" bIns="86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EAA3A7B7-9518-052E-9414-4E11D3E9A2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398" y="2304000"/>
            <a:ext cx="6290752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EE6730B-BF93-53BE-38E8-9BADB1FC38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10800" y="4528800"/>
            <a:ext cx="2239200" cy="1530000"/>
          </a:xfrm>
        </p:spPr>
        <p:txBody>
          <a:bodyPr/>
          <a:lstStyle>
            <a:lvl1pPr>
              <a:lnSpc>
                <a:spcPct val="80000"/>
              </a:lnSpc>
              <a:defRPr sz="4000" b="1"/>
            </a:lvl1pPr>
            <a:lvl4pPr marL="180000" indent="0">
              <a:buNone/>
              <a:defRPr/>
            </a:lvl4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68FCE3B-A600-EF0D-54DC-047A6C8F45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32400" y="4528800"/>
            <a:ext cx="2239200" cy="1530000"/>
          </a:xfrm>
        </p:spPr>
        <p:txBody>
          <a:bodyPr/>
          <a:lstStyle>
            <a:lvl1pPr>
              <a:lnSpc>
                <a:spcPct val="80000"/>
              </a:lnSpc>
              <a:defRPr sz="4000" b="1"/>
            </a:lvl1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B858114-3113-AF5C-E677-2F76D9C48F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50400" y="4528800"/>
            <a:ext cx="2239200" cy="1530000"/>
          </a:xfrm>
        </p:spPr>
        <p:txBody>
          <a:bodyPr/>
          <a:lstStyle>
            <a:lvl1pPr>
              <a:lnSpc>
                <a:spcPct val="80000"/>
              </a:lnSpc>
              <a:defRPr sz="4000" b="1"/>
            </a:lvl1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92059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Icons (4), Boxes,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F56D4C5-0E34-2EC7-7B65-CE7B779F8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55B356F-EFC0-A741-1519-2668D92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31" name="Gradient (Intense)">
            <a:extLst>
              <a:ext uri="{FF2B5EF4-FFF2-40B4-BE49-F238E27FC236}">
                <a16:creationId xmlns:a16="http://schemas.microsoft.com/office/drawing/2014/main" id="{0512884E-4C65-F5EE-7A4E-DACDF7BED3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3872369"/>
          </a:xfrm>
          <a:custGeom>
            <a:avLst/>
            <a:gdLst>
              <a:gd name="connsiteX0" fmla="*/ 0 w 12192000"/>
              <a:gd name="connsiteY0" fmla="*/ 0 h 3872369"/>
              <a:gd name="connsiteX1" fmla="*/ 12192000 w 12192000"/>
              <a:gd name="connsiteY1" fmla="*/ 0 h 3872369"/>
              <a:gd name="connsiteX2" fmla="*/ 12192000 w 12192000"/>
              <a:gd name="connsiteY2" fmla="*/ 3872369 h 3872369"/>
              <a:gd name="connsiteX3" fmla="*/ 11561764 w 12192000"/>
              <a:gd name="connsiteY3" fmla="*/ 3872369 h 3872369"/>
              <a:gd name="connsiteX4" fmla="*/ 11561764 w 12192000"/>
              <a:gd name="connsiteY4" fmla="*/ 3108004 h 3872369"/>
              <a:gd name="connsiteX5" fmla="*/ 11500059 w 12192000"/>
              <a:gd name="connsiteY5" fmla="*/ 3046299 h 3872369"/>
              <a:gd name="connsiteX6" fmla="*/ 690355 w 12192000"/>
              <a:gd name="connsiteY6" fmla="*/ 3046299 h 3872369"/>
              <a:gd name="connsiteX7" fmla="*/ 628650 w 12192000"/>
              <a:gd name="connsiteY7" fmla="*/ 3108004 h 3872369"/>
              <a:gd name="connsiteX8" fmla="*/ 628650 w 12192000"/>
              <a:gd name="connsiteY8" fmla="*/ 3872369 h 3872369"/>
              <a:gd name="connsiteX9" fmla="*/ 0 w 12192000"/>
              <a:gd name="connsiteY9" fmla="*/ 3872369 h 387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872369">
                <a:moveTo>
                  <a:pt x="0" y="0"/>
                </a:moveTo>
                <a:lnTo>
                  <a:pt x="12192000" y="0"/>
                </a:lnTo>
                <a:lnTo>
                  <a:pt x="12192000" y="3872369"/>
                </a:lnTo>
                <a:lnTo>
                  <a:pt x="11561764" y="3872369"/>
                </a:lnTo>
                <a:lnTo>
                  <a:pt x="11561764" y="3108004"/>
                </a:lnTo>
                <a:cubicBezTo>
                  <a:pt x="11561764" y="3073925"/>
                  <a:pt x="11534138" y="3046299"/>
                  <a:pt x="11500059" y="3046299"/>
                </a:cubicBezTo>
                <a:lnTo>
                  <a:pt x="690355" y="3046299"/>
                </a:lnTo>
                <a:cubicBezTo>
                  <a:pt x="656276" y="3046299"/>
                  <a:pt x="628650" y="3073925"/>
                  <a:pt x="628650" y="3108004"/>
                </a:cubicBezTo>
                <a:lnTo>
                  <a:pt x="628650" y="3872369"/>
                </a:lnTo>
                <a:lnTo>
                  <a:pt x="0" y="3872369"/>
                </a:lnTo>
                <a:close/>
              </a:path>
            </a:pathLst>
          </a:custGeo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2B4FFE-3CF6-F68F-B09B-3AC0FD965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800" y="874800"/>
            <a:ext cx="4842225" cy="1046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8" name="Subtitle">
            <a:extLst>
              <a:ext uri="{FF2B5EF4-FFF2-40B4-BE49-F238E27FC236}">
                <a16:creationId xmlns:a16="http://schemas.microsoft.com/office/drawing/2014/main" id="{0C1D91AE-A8FC-25F1-EEFF-FA8EE8A588B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4491" y="900113"/>
            <a:ext cx="4897272" cy="615553"/>
          </a:xfrm>
        </p:spPr>
        <p:txBody>
          <a:bodyPr wrap="square" tIns="0">
            <a:sp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to the baseline of the title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4BC5E753-0F0B-0CDF-0082-2DBA2A6C9C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8772" y="3226299"/>
            <a:ext cx="2509200" cy="3034799"/>
          </a:xfrm>
          <a:prstGeom prst="roundRect">
            <a:avLst>
              <a:gd name="adj" fmla="val 2242"/>
            </a:avLst>
          </a:prstGeom>
          <a:solidFill>
            <a:srgbClr val="E6EBF5">
              <a:alpha val="70000"/>
            </a:srgbClr>
          </a:solidFill>
        </p:spPr>
        <p:txBody>
          <a:bodyPr lIns="288000" tIns="972000" rIns="288000" bIns="288000"/>
          <a:lstStyle>
            <a:lvl1pPr>
              <a:defRPr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DA4DF51-EA37-4D8B-EBF3-1B0F01E53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96702" y="3226299"/>
            <a:ext cx="2509200" cy="3034799"/>
          </a:xfrm>
          <a:prstGeom prst="roundRect">
            <a:avLst>
              <a:gd name="adj" fmla="val 2394"/>
            </a:avLst>
          </a:prstGeom>
          <a:solidFill>
            <a:srgbClr val="E6EBF5">
              <a:alpha val="70000"/>
            </a:srgbClr>
          </a:solidFill>
        </p:spPr>
        <p:txBody>
          <a:bodyPr lIns="288000" tIns="972000" rIns="288000" bIns="288000"/>
          <a:lstStyle>
            <a:lvl1pPr>
              <a:defRPr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11CBC18-F9A6-EA7B-5CB8-9483DF4144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4632" y="3226299"/>
            <a:ext cx="2509200" cy="3034799"/>
          </a:xfrm>
          <a:prstGeom prst="roundRect">
            <a:avLst>
              <a:gd name="adj" fmla="val 2242"/>
            </a:avLst>
          </a:prstGeom>
          <a:solidFill>
            <a:srgbClr val="E6EBF5">
              <a:alpha val="70000"/>
            </a:srgbClr>
          </a:solidFill>
        </p:spPr>
        <p:txBody>
          <a:bodyPr lIns="288000" tIns="972000" rIns="288000" bIns="288000"/>
          <a:lstStyle>
            <a:lvl1pPr>
              <a:defRPr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18E3FA5C-2E79-A45A-7AB0-1EF57F03AF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72563" y="3226299"/>
            <a:ext cx="2509200" cy="3034799"/>
          </a:xfrm>
          <a:prstGeom prst="roundRect">
            <a:avLst>
              <a:gd name="adj" fmla="val 2318"/>
            </a:avLst>
          </a:prstGeom>
          <a:solidFill>
            <a:srgbClr val="E6EBF5">
              <a:alpha val="70000"/>
            </a:srgbClr>
          </a:solidFill>
        </p:spPr>
        <p:txBody>
          <a:bodyPr lIns="288000" tIns="972000" rIns="288000" bIns="288000"/>
          <a:lstStyle>
            <a:lvl1pPr>
              <a:defRPr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138303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–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">
            <a:extLst>
              <a:ext uri="{FF2B5EF4-FFF2-40B4-BE49-F238E27FC236}">
                <a16:creationId xmlns:a16="http://schemas.microsoft.com/office/drawing/2014/main" id="{7E9C6C71-1A00-0CAA-F33E-D6348D4116B9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28650" y="1357199"/>
            <a:ext cx="10933113" cy="4602275"/>
          </a:xfrm>
        </p:spPr>
        <p:txBody>
          <a:bodyPr/>
          <a:lstStyle>
            <a:lvl1pPr algn="r">
              <a:defRPr sz="1600" b="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062218349"/>
      </p:ext>
    </p:extLst>
  </p:cSld>
  <p:clrMapOvr>
    <a:masterClrMapping/>
  </p:clrMapOvr>
  <p:transition spd="slow">
    <p:push dir="u"/>
  </p:transition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Infographics – 4 key points, data,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9B287D8-FB11-8327-13DE-59DC9C57CC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8EE41CA-E609-0C20-0C48-A7651185BD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80000"/>
            <a:ext cx="11833200" cy="4050000"/>
          </a:xfrm>
          <a:prstGeom prst="roundRect">
            <a:avLst>
              <a:gd name="adj" fmla="val 1473"/>
            </a:avLst>
          </a:prstGeom>
          <a:solidFill>
            <a:srgbClr val="E6EBF5">
              <a:alpha val="70000"/>
            </a:srgbClr>
          </a:solidFill>
        </p:spPr>
        <p:txBody>
          <a:bodyPr lIns="666000" tIns="676800" rIns="6660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C2B70183-02CD-9F8D-41F0-12399D64C7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3763" y="2379016"/>
            <a:ext cx="2304000" cy="14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210DD19-AD62-4A11-4AF7-57ADF49B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93921" y="2379016"/>
            <a:ext cx="2304000" cy="14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AFA67F0-E9CA-F773-6664-0582F332B8D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4079" y="2379016"/>
            <a:ext cx="2304000" cy="14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E80B338-3FED-FC95-111B-DA2415F6AAE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4237" y="2379016"/>
            <a:ext cx="2304000" cy="144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(4-col)">
            <a:extLst>
              <a:ext uri="{FF2B5EF4-FFF2-40B4-BE49-F238E27FC236}">
                <a16:creationId xmlns:a16="http://schemas.microsoft.com/office/drawing/2014/main" id="{9AE954CA-8CB0-2FD9-9014-E4EEF11FC1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0000" y="4413950"/>
            <a:ext cx="11833200" cy="1847150"/>
          </a:xfrm>
          <a:prstGeom prst="roundRect">
            <a:avLst>
              <a:gd name="adj" fmla="val 3180"/>
            </a:avLst>
          </a:prstGeom>
          <a:gradFill>
            <a:gsLst>
              <a:gs pos="10000">
                <a:schemeClr val="tx2"/>
              </a:gs>
              <a:gs pos="100000">
                <a:schemeClr val="accent4"/>
              </a:gs>
            </a:gsLst>
            <a:lin ang="18900000" scaled="0"/>
          </a:gradFill>
        </p:spPr>
        <p:txBody>
          <a:bodyPr lIns="1404000" tIns="396000" rIns="702000" bIns="396000" numCol="4" spcCol="1224000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sz="3600" b="1">
                <a:solidFill>
                  <a:schemeClr val="bg1"/>
                </a:solidFill>
                <a:latin typeface="+mj-lt"/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71751880"/>
      </p:ext>
    </p:extLst>
  </p:cSld>
  <p:clrMapOvr>
    <a:masterClrMapping/>
  </p:clrMapOvr>
  <p:transition spd="slow">
    <p:push dir="u"/>
  </p:transition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– Icons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ACED076-22C2-C97A-F26C-C12E67EC2D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5EC6FA3-715A-D973-1342-E38C304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03200-2014-B5A6-0DB7-8547686F7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000" y="421200"/>
            <a:ext cx="4427262" cy="15696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 max three lines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A0457BF-C18D-BCB5-980C-406D45D219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400" y="1853472"/>
            <a:ext cx="4412863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D02E1DF-1E59-C824-89AA-28E20505DF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2799" y="3628800"/>
            <a:ext cx="4398463" cy="233067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head 1">
            <a:extLst>
              <a:ext uri="{FF2B5EF4-FFF2-40B4-BE49-F238E27FC236}">
                <a16:creationId xmlns:a16="http://schemas.microsoft.com/office/drawing/2014/main" id="{0D367EA2-0CC7-DEFD-0196-5E86E9CAE3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9674" y="449263"/>
            <a:ext cx="2595188" cy="1717200"/>
          </a:xfrm>
          <a:prstGeom prst="roundRect">
            <a:avLst>
              <a:gd name="adj" fmla="val 3355"/>
            </a:avLst>
          </a:prstGeom>
          <a:solidFill>
            <a:schemeClr val="accent6"/>
          </a:solidFill>
        </p:spPr>
        <p:txBody>
          <a:bodyPr lIns="288000" tIns="864000" rIns="288000" bIns="288000" anchor="t" anchorCtr="0"/>
          <a:lstStyle/>
          <a:p>
            <a:pPr lvl="0"/>
            <a:r>
              <a:rPr lang="en-US"/>
              <a:t>Insert subhead minimum 18 pt</a:t>
            </a:r>
          </a:p>
          <a:p>
            <a:pPr lvl="1"/>
            <a:endParaRPr lang="en-US"/>
          </a:p>
        </p:txBody>
      </p:sp>
      <p:sp>
        <p:nvSpPr>
          <p:cNvPr id="12" name="Description 1">
            <a:extLst>
              <a:ext uri="{FF2B5EF4-FFF2-40B4-BE49-F238E27FC236}">
                <a16:creationId xmlns:a16="http://schemas.microsoft.com/office/drawing/2014/main" id="{649533B0-4A61-736D-93FD-5589C4BEA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24863" y="449263"/>
            <a:ext cx="3136601" cy="1717200"/>
          </a:xfrm>
          <a:prstGeom prst="roundRect">
            <a:avLst>
              <a:gd name="adj" fmla="val 3244"/>
            </a:avLst>
          </a:prstGeom>
          <a:solidFill>
            <a:srgbClr val="E6EBF5">
              <a:alpha val="70000"/>
            </a:srgbClr>
          </a:solidFill>
        </p:spPr>
        <p:txBody>
          <a:bodyPr lIns="288000" tIns="288000" rIns="288000" bIns="288000" anchor="ctr"/>
          <a:lstStyle>
            <a:lvl1pPr>
              <a:spcBef>
                <a:spcPts val="0"/>
              </a:spcBef>
              <a:spcAft>
                <a:spcPts val="14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Subhead 2">
            <a:extLst>
              <a:ext uri="{FF2B5EF4-FFF2-40B4-BE49-F238E27FC236}">
                <a16:creationId xmlns:a16="http://schemas.microsoft.com/office/drawing/2014/main" id="{9A66E2B8-7804-EEEF-6FBC-F3CACAD1C7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49674" y="2346289"/>
            <a:ext cx="2595188" cy="1717200"/>
          </a:xfrm>
          <a:prstGeom prst="roundRect">
            <a:avLst>
              <a:gd name="adj" fmla="val 3466"/>
            </a:avLst>
          </a:prstGeom>
          <a:solidFill>
            <a:schemeClr val="accent6"/>
          </a:solidFill>
        </p:spPr>
        <p:txBody>
          <a:bodyPr lIns="288000" tIns="864000" rIns="288000" bIns="288000" anchor="t" anchorCtr="0"/>
          <a:lstStyle/>
          <a:p>
            <a:pPr lvl="0"/>
            <a:r>
              <a:rPr lang="en-US"/>
              <a:t>Insert subhead minimum 18 pt</a:t>
            </a:r>
          </a:p>
        </p:txBody>
      </p:sp>
      <p:sp>
        <p:nvSpPr>
          <p:cNvPr id="19" name="Description 2">
            <a:extLst>
              <a:ext uri="{FF2B5EF4-FFF2-40B4-BE49-F238E27FC236}">
                <a16:creationId xmlns:a16="http://schemas.microsoft.com/office/drawing/2014/main" id="{D4B3B3A5-D166-B877-44FF-025247BB40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863" y="2346289"/>
            <a:ext cx="3136601" cy="1717200"/>
          </a:xfrm>
          <a:prstGeom prst="roundRect">
            <a:avLst>
              <a:gd name="adj" fmla="val 3355"/>
            </a:avLst>
          </a:prstGeom>
          <a:solidFill>
            <a:srgbClr val="E6EBF5">
              <a:alpha val="70000"/>
            </a:srgbClr>
          </a:solidFill>
        </p:spPr>
        <p:txBody>
          <a:bodyPr lIns="288000" tIns="288000" rIns="288000" bIns="288000" anchor="ctr"/>
          <a:lstStyle>
            <a:lvl1pPr>
              <a:spcBef>
                <a:spcPts val="0"/>
              </a:spcBef>
              <a:spcAft>
                <a:spcPts val="14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Subhead 3">
            <a:extLst>
              <a:ext uri="{FF2B5EF4-FFF2-40B4-BE49-F238E27FC236}">
                <a16:creationId xmlns:a16="http://schemas.microsoft.com/office/drawing/2014/main" id="{38CA0154-A268-30A3-812B-CE05BC2A42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49674" y="4242275"/>
            <a:ext cx="2595188" cy="1717200"/>
          </a:xfrm>
          <a:prstGeom prst="roundRect">
            <a:avLst>
              <a:gd name="adj" fmla="val 3466"/>
            </a:avLst>
          </a:prstGeom>
          <a:gradFill>
            <a:gsLst>
              <a:gs pos="100000">
                <a:srgbClr val="5346D4"/>
              </a:gs>
              <a:gs pos="10000">
                <a:schemeClr val="tx2"/>
              </a:gs>
            </a:gsLst>
            <a:lin ang="0" scaled="1"/>
          </a:gradFill>
        </p:spPr>
        <p:txBody>
          <a:bodyPr lIns="288000" tIns="864000" rIns="288000" bIns="28800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Insert subhead minimum 18 pt</a:t>
            </a:r>
          </a:p>
        </p:txBody>
      </p:sp>
      <p:sp>
        <p:nvSpPr>
          <p:cNvPr id="27" name="Description 3">
            <a:extLst>
              <a:ext uri="{FF2B5EF4-FFF2-40B4-BE49-F238E27FC236}">
                <a16:creationId xmlns:a16="http://schemas.microsoft.com/office/drawing/2014/main" id="{6EE77B6E-ECC9-286F-634B-5D406ED141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4863" y="4242275"/>
            <a:ext cx="3136601" cy="1717200"/>
          </a:xfrm>
          <a:prstGeom prst="roundRect">
            <a:avLst>
              <a:gd name="adj" fmla="val 3478"/>
            </a:avLst>
          </a:prstGeom>
          <a:gradFill>
            <a:gsLst>
              <a:gs pos="699">
                <a:srgbClr val="5346D4"/>
              </a:gs>
              <a:gs pos="46000">
                <a:srgbClr val="4A63E5"/>
              </a:gs>
              <a:gs pos="100000">
                <a:schemeClr val="accent4"/>
              </a:gs>
            </a:gsLst>
            <a:lin ang="0" scaled="1"/>
          </a:gradFill>
        </p:spPr>
        <p:txBody>
          <a:bodyPr lIns="288000" tIns="288000" rIns="288000" bIns="288000" anchor="ctr"/>
          <a:lstStyle>
            <a:lvl1pPr>
              <a:spcBef>
                <a:spcPts val="0"/>
              </a:spcBef>
              <a:spcAft>
                <a:spcPts val="1400"/>
              </a:spcAft>
              <a:defRPr sz="1600" b="0">
                <a:solidFill>
                  <a:schemeClr val="bg1"/>
                </a:solidFill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>
                <a:solidFill>
                  <a:schemeClr val="bg1"/>
                </a:solidFill>
              </a:defRPr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>
                <a:solidFill>
                  <a:schemeClr val="bg1"/>
                </a:solidFill>
              </a:defRPr>
            </a:lvl3pPr>
            <a:lvl4pPr marL="540000" indent="-180000">
              <a:buFont typeface="HCLTech Roobert Light" pitchFamily="2" charset="0"/>
              <a:buChar char="•"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74848424"/>
      </p:ext>
    </p:extLst>
  </p:cSld>
  <p:clrMapOvr>
    <a:masterClrMapping/>
  </p:clrMapOvr>
  <p:transition spd="slow">
    <p:push dir="u"/>
  </p:transition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Chart – Statement, Gray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5" name="Rounded Rectangle (Light)">
            <a:extLst>
              <a:ext uri="{FF2B5EF4-FFF2-40B4-BE49-F238E27FC236}">
                <a16:creationId xmlns:a16="http://schemas.microsoft.com/office/drawing/2014/main" id="{7C5FDE0D-975A-9377-C630-FE1B55E535A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solidFill>
            <a:srgbClr val="E6EBF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hart Placeholder">
            <a:extLst>
              <a:ext uri="{FF2B5EF4-FFF2-40B4-BE49-F238E27FC236}">
                <a16:creationId xmlns:a16="http://schemas.microsoft.com/office/drawing/2014/main" id="{7F4EC0DA-2886-9A52-81FA-F300FE03291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5671" y="449264"/>
            <a:ext cx="10936091" cy="5510212"/>
          </a:xfr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HCLTech Roobert Light" panose="020B0604020202020204" pitchFamily="34" charset="0"/>
              <a:buNone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D1E6E2-8655-EAC4-6D48-2F95AC7F25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781" y="842797"/>
            <a:ext cx="5156835" cy="2354491"/>
          </a:xfrm>
        </p:spPr>
        <p:txBody>
          <a:bodyPr/>
          <a:lstStyle>
            <a:lvl1pPr>
              <a:defRPr sz="6000" b="0">
                <a:latin typeface="+mn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557A99C0-5328-7CCE-112B-84938590F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5599" y="2732489"/>
            <a:ext cx="5029425" cy="2312988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6653479"/>
      </p:ext>
    </p:extLst>
  </p:cSld>
  <p:clrMapOvr>
    <a:masterClrMapping/>
  </p:clrMapOvr>
  <p:transition spd="slow">
    <p:push dir="u"/>
  </p:transition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Chart – Full width,Title,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F666-CA4B-BDF2-682F-1E120E95F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74800"/>
            <a:ext cx="5051025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9" name="Chart Placeholder">
            <a:extLst>
              <a:ext uri="{FF2B5EF4-FFF2-40B4-BE49-F238E27FC236}">
                <a16:creationId xmlns:a16="http://schemas.microsoft.com/office/drawing/2014/main" id="{57CB622C-6BBD-33CE-1F91-07D07B4D1AFA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0" y="749300"/>
            <a:ext cx="12192000" cy="6108700"/>
          </a:xfr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HCLTech Roobert Light" panose="020B0604020202020204" pitchFamily="34" charset="0"/>
              <a:buNone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3F812B5D-5DE2-CDF2-54FE-48FD27A0FC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1450" y="2460978"/>
            <a:ext cx="2247002" cy="2266950"/>
          </a:xfrm>
        </p:spPr>
        <p:txBody>
          <a:bodyPr/>
          <a:lstStyle>
            <a:lvl1pPr>
              <a:lnSpc>
                <a:spcPct val="80000"/>
              </a:lnSpc>
              <a:defRPr lang="en-US" sz="4800" b="1" kern="1200" dirty="0" smtClean="0">
                <a:solidFill>
                  <a:schemeClr val="tx1"/>
                </a:solidFill>
                <a:latin typeface="+mj-lt"/>
                <a:ea typeface="+mn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HCLTech Roobert Light" panose="020B0604020202020204" pitchFamily="34" charset="0"/>
              <a:buNone/>
            </a:pPr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4C8EDCE-D487-CE2A-383A-E91CB3957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D9B1BA1-E65D-FA45-7D48-8D2B8659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32304826"/>
      </p:ext>
    </p:extLst>
  </p:cSld>
  <p:clrMapOvr>
    <a:masterClrMapping/>
  </p:clrMapOvr>
  <p:transition spd="slow">
    <p:push dir="u"/>
  </p:transition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– Intro, Data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3198" cy="2390400"/>
          </a:xfrm>
          <a:solidFill>
            <a:srgbClr val="E6EBF5">
              <a:alpha val="70000"/>
            </a:srgbClr>
          </a:soli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56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3048FFA4-3ADC-E009-E902-F061755975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2800" y="2988000"/>
            <a:ext cx="3411038" cy="2971475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>
                <a:solidFill>
                  <a:schemeClr val="accent3"/>
                </a:solidFill>
                <a:latin typeface="+mn-lt"/>
              </a:defRPr>
            </a:lvl1pPr>
            <a:lvl2pPr>
              <a:spcAft>
                <a:spcPts val="3000"/>
              </a:spcAft>
              <a:defRPr sz="1800">
                <a:solidFill>
                  <a:schemeClr val="accent3"/>
                </a:solidFill>
              </a:defRPr>
            </a:lvl2pPr>
            <a:lvl3pPr marL="0" indent="0">
              <a:spcAft>
                <a:spcPts val="1400"/>
              </a:spcAft>
              <a:buFontTx/>
              <a:buNone/>
              <a:defRPr/>
            </a:lvl3pPr>
            <a:lvl4pPr marL="180000" indent="-180000">
              <a:spcAft>
                <a:spcPts val="900"/>
              </a:spcAft>
              <a:buFont typeface="HCLTech Roobert Light" pitchFamily="2" charset="0"/>
              <a:buChar char="•"/>
              <a:defRPr sz="1600"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hart Placeholder">
            <a:extLst>
              <a:ext uri="{FF2B5EF4-FFF2-40B4-BE49-F238E27FC236}">
                <a16:creationId xmlns:a16="http://schemas.microsoft.com/office/drawing/2014/main" id="{782F153E-101E-951F-E73E-C84A64775F84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92613" y="2709369"/>
            <a:ext cx="7165976" cy="3417255"/>
          </a:xfr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HCLTech Roobert Light" panose="020B0604020202020204" pitchFamily="34" charset="0"/>
              <a:buNone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71853342"/>
      </p:ext>
    </p:extLst>
  </p:cSld>
  <p:clrMapOvr>
    <a:masterClrMapping/>
  </p:clrMapOvr>
  <p:transition spd="slow">
    <p:push dir="u"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(3) – three key points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dient (Gray)">
            <a:extLst>
              <a:ext uri="{FF2B5EF4-FFF2-40B4-BE49-F238E27FC236}">
                <a16:creationId xmlns:a16="http://schemas.microsoft.com/office/drawing/2014/main" id="{C462AD7A-E5D1-42B7-286A-A7C98DC7FA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156575" y="180000"/>
            <a:ext cx="3855426" cy="6081100"/>
          </a:xfrm>
          <a:prstGeom prst="roundRect">
            <a:avLst>
              <a:gd name="adj" fmla="val 1505"/>
            </a:avLst>
          </a:prstGeom>
          <a:solidFill>
            <a:srgbClr val="E6EBF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ACED076-22C2-C97A-F26C-C12E67EC2D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5EC6FA3-715A-D973-1342-E38C304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03200-2014-B5A6-0DB7-8547686F7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000" y="421200"/>
            <a:ext cx="7203800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A0457BF-C18D-BCB5-980C-406D45D219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400" y="1335600"/>
            <a:ext cx="7203800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</a:t>
            </a:r>
          </a:p>
        </p:txBody>
      </p:sp>
      <p:sp>
        <p:nvSpPr>
          <p:cNvPr id="7" name="Chart Placeholder 1">
            <a:extLst>
              <a:ext uri="{FF2B5EF4-FFF2-40B4-BE49-F238E27FC236}">
                <a16:creationId xmlns:a16="http://schemas.microsoft.com/office/drawing/2014/main" id="{7B107CB6-A649-9165-31E3-DCB997BE2F6A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30000" y="2498795"/>
            <a:ext cx="2059200" cy="19728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062E3F21-8FEC-D5C4-AE39-F3207A2EAF8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800" y="4472295"/>
            <a:ext cx="2160000" cy="1487180"/>
          </a:xfrm>
        </p:spPr>
        <p:txBody>
          <a:bodyPr tIns="216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hart Placeholder 2">
            <a:extLst>
              <a:ext uri="{FF2B5EF4-FFF2-40B4-BE49-F238E27FC236}">
                <a16:creationId xmlns:a16="http://schemas.microsoft.com/office/drawing/2014/main" id="{CDEB4A93-29AD-9062-D819-16C9FB86746B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3136827" y="2498795"/>
            <a:ext cx="2059200" cy="19728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5697D7E-C3D4-52FE-91C3-25BD909386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27068" y="4472295"/>
            <a:ext cx="2160000" cy="1487180"/>
          </a:xfrm>
        </p:spPr>
        <p:txBody>
          <a:bodyPr tIns="216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hart Placeholder 3">
            <a:extLst>
              <a:ext uri="{FF2B5EF4-FFF2-40B4-BE49-F238E27FC236}">
                <a16:creationId xmlns:a16="http://schemas.microsoft.com/office/drawing/2014/main" id="{D408956A-58B0-9C23-3C9E-B97E60CBA7D8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5650118" y="2498795"/>
            <a:ext cx="2059200" cy="19728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AEE8F17-3EAA-E374-69B1-E0D05CBDDD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637800" y="4472295"/>
            <a:ext cx="2160000" cy="1487180"/>
          </a:xfrm>
        </p:spPr>
        <p:txBody>
          <a:bodyPr tIns="216000"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Number 1">
            <a:extLst>
              <a:ext uri="{FF2B5EF4-FFF2-40B4-BE49-F238E27FC236}">
                <a16:creationId xmlns:a16="http://schemas.microsoft.com/office/drawing/2014/main" id="{600CAFB3-2CB0-06DA-0B33-07CE059F70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58609" y="380530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Key point 1">
            <a:extLst>
              <a:ext uri="{FF2B5EF4-FFF2-40B4-BE49-F238E27FC236}">
                <a16:creationId xmlns:a16="http://schemas.microsoft.com/office/drawing/2014/main" id="{88D718E3-CB4E-A939-1499-1EEE751D12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35408" y="494851"/>
            <a:ext cx="232578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Number 2">
            <a:extLst>
              <a:ext uri="{FF2B5EF4-FFF2-40B4-BE49-F238E27FC236}">
                <a16:creationId xmlns:a16="http://schemas.microsoft.com/office/drawing/2014/main" id="{4744D7B2-8DB0-B4A2-CCB2-5F5013D72B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58609" y="2411258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5" name="Key point 2">
            <a:extLst>
              <a:ext uri="{FF2B5EF4-FFF2-40B4-BE49-F238E27FC236}">
                <a16:creationId xmlns:a16="http://schemas.microsoft.com/office/drawing/2014/main" id="{3E5DBF2D-A61A-9ED1-6F2E-B58DB16AEA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35408" y="2526225"/>
            <a:ext cx="232578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Number 3">
            <a:extLst>
              <a:ext uri="{FF2B5EF4-FFF2-40B4-BE49-F238E27FC236}">
                <a16:creationId xmlns:a16="http://schemas.microsoft.com/office/drawing/2014/main" id="{60BF8E58-EB29-7FA7-B0D7-580F0E66BB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58609" y="4442400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Key point 3">
            <a:extLst>
              <a:ext uri="{FF2B5EF4-FFF2-40B4-BE49-F238E27FC236}">
                <a16:creationId xmlns:a16="http://schemas.microsoft.com/office/drawing/2014/main" id="{9C0A7B8F-D34F-238F-A417-FEE6B01B34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35408" y="4557600"/>
            <a:ext cx="2325789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2247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(4) – Title, Subtitle">
    <p:bg>
      <p:bgPr>
        <a:solidFill>
          <a:srgbClr val="E6EBF5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3198" cy="2390400"/>
          </a:xfrm>
          <a:solidFill>
            <a:schemeClr val="bg1"/>
          </a:solidFill>
        </p:spPr>
        <p:txBody>
          <a:bodyPr lIns="594000" tIns="421200" rIns="630000" bIns="63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56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9867EB1B-5CD9-037A-C01E-55019B4D129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2800" y="2916001"/>
            <a:ext cx="2466000" cy="155160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hart Placeholder 1">
            <a:extLst>
              <a:ext uri="{FF2B5EF4-FFF2-40B4-BE49-F238E27FC236}">
                <a16:creationId xmlns:a16="http://schemas.microsoft.com/office/drawing/2014/main" id="{F1109DA3-BF42-3C4A-1BB7-39FA5B5EEB7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20714" y="4635499"/>
            <a:ext cx="2466000" cy="13890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HCLTech Roobert Light" panose="020B0604020202020204" pitchFamily="34" charset="0"/>
              <a:buNone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BCC978AC-6E8E-6346-0B43-4DBEE17AD8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44685" y="2916001"/>
            <a:ext cx="2466000" cy="155160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Chart Placeholder 2">
            <a:extLst>
              <a:ext uri="{FF2B5EF4-FFF2-40B4-BE49-F238E27FC236}">
                <a16:creationId xmlns:a16="http://schemas.microsoft.com/office/drawing/2014/main" id="{46FCB06D-EA46-1A5B-DBC2-7D1D6140F857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3444686" y="4635499"/>
            <a:ext cx="2466000" cy="13890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HCLTech Roobert Light" panose="020B0604020202020204" pitchFamily="34" charset="0"/>
              <a:buNone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2F5C0A2-7A5A-F102-5435-6D2B351A6F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68658" y="2916001"/>
            <a:ext cx="2466000" cy="155160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Chart Placeholder 3">
            <a:extLst>
              <a:ext uri="{FF2B5EF4-FFF2-40B4-BE49-F238E27FC236}">
                <a16:creationId xmlns:a16="http://schemas.microsoft.com/office/drawing/2014/main" id="{C3B3AEBE-57C6-54B1-C099-9110C2E6E587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6268658" y="4635499"/>
            <a:ext cx="2466000" cy="13890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HCLTech Roobert Light" panose="020B0604020202020204" pitchFamily="34" charset="0"/>
              <a:buNone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 typeface="HCLTech Roobert Light" panose="020B0604020202020204" pitchFamily="34" charset="0"/>
              <a:buNone/>
              <a:tabLst/>
              <a:defRPr/>
            </a:pPr>
            <a:r>
              <a:rPr lang="en-US"/>
              <a:t>Click icon to add chart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182C472-47C7-4870-FCA9-D9D14B1191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92631" y="2916001"/>
            <a:ext cx="2466000" cy="155160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Chart Placeholder 4">
            <a:extLst>
              <a:ext uri="{FF2B5EF4-FFF2-40B4-BE49-F238E27FC236}">
                <a16:creationId xmlns:a16="http://schemas.microsoft.com/office/drawing/2014/main" id="{84F15402-102D-06DF-2A2D-1B39D7DFA3F6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9092631" y="4635499"/>
            <a:ext cx="2466000" cy="138909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HCLTech Roobert Light" panose="020B0604020202020204" pitchFamily="34" charset="0"/>
              <a:buNone/>
              <a:defRPr lang="en-US" sz="1600" b="0" kern="1200" dirty="0">
                <a:solidFill>
                  <a:schemeClr val="tx1"/>
                </a:solidFill>
                <a:latin typeface="+mn-lt"/>
                <a:ea typeface="+mn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 typeface="HCLTech Roobert Light" panose="020B0604020202020204" pitchFamily="34" charset="0"/>
              <a:buNone/>
              <a:tabLst/>
              <a:defRPr/>
            </a:pPr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00499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(space center) – Full image">
    <p:bg>
      <p:bgPr>
        <a:gradFill>
          <a:gsLst>
            <a:gs pos="0">
              <a:srgbClr val="E6EBF5"/>
            </a:gs>
            <a:gs pos="40000">
              <a:schemeClr val="accent2">
                <a:alpha val="70000"/>
              </a:schemeClr>
            </a:gs>
            <a:gs pos="100000">
              <a:schemeClr val="accent5">
                <a:alpha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B306B1B6-1D38-7BF0-8163-B7CB03F0D51A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0" y="0"/>
            <a:ext cx="4366515" cy="6858000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  <a:endParaRPr lang="en-US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61" y="1471362"/>
            <a:ext cx="3800001" cy="1555683"/>
          </a:xfrm>
        </p:spPr>
        <p:txBody>
          <a:bodyPr wrap="square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77273" y="2906763"/>
            <a:ext cx="3784490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1192372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Diagram (space left) – Title, Sub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67423" y="875756"/>
            <a:ext cx="4426052" cy="15696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 maximum 3 lines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81822" y="2307600"/>
            <a:ext cx="4411653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F33A976E-780B-A0F1-DA55-3E0F09E23A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93282" y="3884400"/>
            <a:ext cx="4400193" cy="2075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7713117"/>
      </p:ext>
    </p:extLst>
  </p:cSld>
  <p:clrMapOvr>
    <a:masterClrMapping/>
  </p:clrMapOvr>
  <p:transition spd="slow">
    <p:push dir="u"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(space right, flexible) – 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001" y="1479964"/>
            <a:ext cx="4066900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401" y="3430800"/>
            <a:ext cx="4060450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893A1945-E3B2-DD7E-196F-2A55E16C58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1400" y="179999"/>
            <a:ext cx="6991200" cy="6080400"/>
          </a:xfrm>
          <a:prstGeom prst="roundRect">
            <a:avLst>
              <a:gd name="adj" fmla="val 939"/>
            </a:avLst>
          </a:prstGeom>
          <a:solidFill>
            <a:srgbClr val="E6EBF5">
              <a:alpha val="70000"/>
            </a:srgbClr>
          </a:solidFill>
        </p:spPr>
        <p:txBody>
          <a:bodyPr lIns="450000" tIns="396000" rIns="450000" bIns="396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282440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/t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DD2CE19-CD5A-C9DC-4595-8C0E4E762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A43F57-4BE9-2B3D-3AD7-253D730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645353E-DAEC-594E-A0D0-A1C7D8E4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00" y="421200"/>
            <a:ext cx="10967763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">
            <a:extLst>
              <a:ext uri="{FF2B5EF4-FFF2-40B4-BE49-F238E27FC236}">
                <a16:creationId xmlns:a16="http://schemas.microsoft.com/office/drawing/2014/main" id="{174389C0-E63E-94E2-15A8-87AC1375143A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628650" y="1357200"/>
            <a:ext cx="6900863" cy="4602275"/>
          </a:xfrm>
        </p:spPr>
        <p:txBody>
          <a:bodyPr/>
          <a:lstStyle>
            <a:lvl1pPr algn="r">
              <a:defRPr sz="1600" b="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7" name="Sidebar">
            <a:extLst>
              <a:ext uri="{FF2B5EF4-FFF2-40B4-BE49-F238E27FC236}">
                <a16:creationId xmlns:a16="http://schemas.microsoft.com/office/drawing/2014/main" id="{581716C4-B440-CBD2-0A25-6EF629401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56575" y="1357200"/>
            <a:ext cx="3405188" cy="4602275"/>
          </a:xfrm>
          <a:prstGeom prst="roundRect">
            <a:avLst>
              <a:gd name="adj" fmla="val 1722"/>
            </a:avLst>
          </a:prstGeom>
          <a:solidFill>
            <a:srgbClr val="E6EBF5">
              <a:alpha val="70000"/>
            </a:srgbClr>
          </a:solidFill>
        </p:spPr>
        <p:txBody>
          <a:bodyPr lIns="360000" tIns="324000" rIns="360000" bIns="360000"/>
          <a:lstStyle>
            <a:lvl1pPr>
              <a:spcBef>
                <a:spcPts val="24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418566"/>
      </p:ext>
    </p:extLst>
  </p:cSld>
  <p:clrMapOvr>
    <a:masterClrMapping/>
  </p:clrMapOvr>
  <p:transition spd="slow">
    <p:push dir="u"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(space right, box) – 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4" name="Rounded Rectangle (Light)">
            <a:extLst>
              <a:ext uri="{FF2B5EF4-FFF2-40B4-BE49-F238E27FC236}">
                <a16:creationId xmlns:a16="http://schemas.microsoft.com/office/drawing/2014/main" id="{2A1AB387-3885-A683-C2F5-24E3CD2E46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5021263" y="180000"/>
            <a:ext cx="6991337" cy="6080400"/>
          </a:xfrm>
          <a:prstGeom prst="roundRect">
            <a:avLst>
              <a:gd name="adj" fmla="val 974"/>
            </a:avLst>
          </a:prstGeom>
          <a:solidFill>
            <a:srgbClr val="E6EBF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001" y="1479964"/>
            <a:ext cx="4066900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401" y="3430800"/>
            <a:ext cx="4060450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1898028664"/>
      </p:ext>
    </p:extLst>
  </p:cSld>
  <p:clrMapOvr>
    <a:masterClrMapping/>
  </p:clrMapOvr>
  <p:transition spd="slow">
    <p:push dir="u"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(space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15" name="Rectangle: Rounded Corners">
            <a:extLst>
              <a:ext uri="{FF2B5EF4-FFF2-40B4-BE49-F238E27FC236}">
                <a16:creationId xmlns:a16="http://schemas.microsoft.com/office/drawing/2014/main" id="{5B8A0BA7-8410-859D-CF51-B6F8E8D348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80001" y="180001"/>
            <a:ext cx="5107962" cy="6080400"/>
          </a:xfrm>
          <a:prstGeom prst="roundRect">
            <a:avLst>
              <a:gd name="adj" fmla="val 1062"/>
            </a:avLst>
          </a:prstGeom>
          <a:solidFill>
            <a:srgbClr val="E6EBF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F73BDF-807C-E271-C739-B2DC1E8EA2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9616" y="421200"/>
            <a:ext cx="5682148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98945" y="1335600"/>
            <a:ext cx="5668214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3" name="Subhead 1">
            <a:extLst>
              <a:ext uri="{FF2B5EF4-FFF2-40B4-BE49-F238E27FC236}">
                <a16:creationId xmlns:a16="http://schemas.microsoft.com/office/drawing/2014/main" id="{13B34FCF-8B4D-105E-B430-3CC19A56CA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98945" y="2809786"/>
            <a:ext cx="1898855" cy="7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D5109605-9D4D-446E-793E-63FC6F85B3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56575" y="2823121"/>
            <a:ext cx="3405188" cy="792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Subhead 2">
            <a:extLst>
              <a:ext uri="{FF2B5EF4-FFF2-40B4-BE49-F238E27FC236}">
                <a16:creationId xmlns:a16="http://schemas.microsoft.com/office/drawing/2014/main" id="{DE7075E5-8061-CD0A-34D2-2759DE3750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98945" y="4040625"/>
            <a:ext cx="1898855" cy="7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FACA1C-2900-D2A4-99BD-ECFA9258E48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56575" y="4053960"/>
            <a:ext cx="3405188" cy="792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Subhead 3">
            <a:extLst>
              <a:ext uri="{FF2B5EF4-FFF2-40B4-BE49-F238E27FC236}">
                <a16:creationId xmlns:a16="http://schemas.microsoft.com/office/drawing/2014/main" id="{2F9DEEE3-75CA-62EF-E575-C9EED4A040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898945" y="5271465"/>
            <a:ext cx="1898855" cy="79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B658C6D1-EEEF-33B4-05FE-42EE29E00D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56575" y="5284800"/>
            <a:ext cx="3405188" cy="792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9839929"/>
      </p:ext>
    </p:extLst>
  </p:cSld>
  <p:clrMapOvr>
    <a:masterClrMapping/>
  </p:clrMapOvr>
  <p:transition spd="slow">
    <p:push dir="u"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(Org chart) – Light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9" name="Text Placeholder 1">
            <a:extLst>
              <a:ext uri="{FF2B5EF4-FFF2-40B4-BE49-F238E27FC236}">
                <a16:creationId xmlns:a16="http://schemas.microsoft.com/office/drawing/2014/main" id="{12114F14-E480-29D9-73D1-4857876E2F4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076648" y="1389071"/>
            <a:ext cx="2039937" cy="975600"/>
          </a:xfrm>
          <a:prstGeom prst="roundRect">
            <a:avLst>
              <a:gd name="adj" fmla="val 5683"/>
            </a:avLst>
          </a:prstGeom>
          <a:solidFill>
            <a:schemeClr val="accent3"/>
          </a:solidFill>
        </p:spPr>
        <p:txBody>
          <a:bodyPr lIns="144000" tIns="108000" rIns="144000" bIns="180000"/>
          <a:lstStyle>
            <a:lvl1pPr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spcAft>
                <a:spcPts val="300"/>
              </a:spcAft>
              <a:defRPr sz="10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4BBA92-7EE9-8437-901F-83D03587AA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8650" y="2569686"/>
            <a:ext cx="2041200" cy="975600"/>
          </a:xfrm>
          <a:prstGeom prst="roundRect">
            <a:avLst>
              <a:gd name="adj" fmla="val 6171"/>
            </a:avLst>
          </a:prstGeom>
          <a:solidFill>
            <a:schemeClr val="accent4"/>
          </a:solidFill>
        </p:spPr>
        <p:txBody>
          <a:bodyPr lIns="144000" tIns="108000" rIns="144000" bIns="180000"/>
          <a:lstStyle>
            <a:lvl1pPr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spcAft>
                <a:spcPts val="300"/>
              </a:spcAft>
              <a:defRPr sz="10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F8F9069-21F6-DC52-3B1B-DC29163AAAA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8650" y="3750301"/>
            <a:ext cx="2041200" cy="601200"/>
          </a:xfrm>
          <a:prstGeom prst="roundRect">
            <a:avLst>
              <a:gd name="adj" fmla="val 9934"/>
            </a:avLst>
          </a:prstGeom>
          <a:solidFill>
            <a:srgbClr val="E6EBF5">
              <a:alpha val="70000"/>
            </a:srgbClr>
          </a:solidFill>
        </p:spPr>
        <p:txBody>
          <a:bodyPr lIns="144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A9A6C64A-EB64-DFC6-816E-9D494523F15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650" y="4556516"/>
            <a:ext cx="2041200" cy="601200"/>
          </a:xfrm>
          <a:prstGeom prst="roundRect">
            <a:avLst>
              <a:gd name="adj" fmla="val 9934"/>
            </a:avLst>
          </a:prstGeom>
          <a:solidFill>
            <a:srgbClr val="E6EBF5">
              <a:alpha val="70000"/>
            </a:srgbClr>
          </a:solidFill>
        </p:spPr>
        <p:txBody>
          <a:bodyPr lIns="144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53E86B7D-29AD-41FD-B4CF-C83A11C71FD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28650" y="5362730"/>
            <a:ext cx="2041200" cy="601200"/>
          </a:xfrm>
          <a:prstGeom prst="roundRect">
            <a:avLst>
              <a:gd name="adj" fmla="val 9933"/>
            </a:avLst>
          </a:prstGeom>
          <a:solidFill>
            <a:srgbClr val="E6EBF5">
              <a:alpha val="70000"/>
            </a:srgbClr>
          </a:solidFill>
        </p:spPr>
        <p:txBody>
          <a:bodyPr lIns="144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2D6D18-2B1A-6DC2-27BD-4135F3B4507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52649" y="2569686"/>
            <a:ext cx="2041200" cy="975600"/>
          </a:xfrm>
          <a:prstGeom prst="roundRect">
            <a:avLst>
              <a:gd name="adj" fmla="val 5683"/>
            </a:avLst>
          </a:prstGeom>
          <a:solidFill>
            <a:schemeClr val="accent4"/>
          </a:solidFill>
        </p:spPr>
        <p:txBody>
          <a:bodyPr lIns="144000" tIns="108000" rIns="144000" bIns="180000"/>
          <a:lstStyle>
            <a:lvl1pPr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spcAft>
                <a:spcPts val="300"/>
              </a:spcAft>
              <a:defRPr sz="10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409D5FF4-C9AE-3501-39CA-9B3A4DE45C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852649" y="3750301"/>
            <a:ext cx="2041200" cy="601200"/>
          </a:xfrm>
          <a:prstGeom prst="roundRect">
            <a:avLst>
              <a:gd name="adj" fmla="val 9934"/>
            </a:avLst>
          </a:prstGeom>
          <a:solidFill>
            <a:srgbClr val="E6EBF5">
              <a:alpha val="70000"/>
            </a:srgbClr>
          </a:solidFill>
        </p:spPr>
        <p:txBody>
          <a:bodyPr lIns="144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2168E77B-8AE6-871C-EA75-D3E3BF040D4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52649" y="4556516"/>
            <a:ext cx="2041200" cy="601200"/>
          </a:xfrm>
          <a:prstGeom prst="roundRect">
            <a:avLst>
              <a:gd name="adj" fmla="val 9538"/>
            </a:avLst>
          </a:prstGeom>
          <a:solidFill>
            <a:srgbClr val="E6EBF5">
              <a:alpha val="70000"/>
            </a:srgbClr>
          </a:solidFill>
        </p:spPr>
        <p:txBody>
          <a:bodyPr lIns="144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79" name="Text Placeholder 9">
            <a:extLst>
              <a:ext uri="{FF2B5EF4-FFF2-40B4-BE49-F238E27FC236}">
                <a16:creationId xmlns:a16="http://schemas.microsoft.com/office/drawing/2014/main" id="{E0D9D721-A21D-9AF2-01F2-B46997B6D09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2649" y="5362730"/>
            <a:ext cx="2041200" cy="601200"/>
          </a:xfrm>
          <a:prstGeom prst="roundRect">
            <a:avLst>
              <a:gd name="adj" fmla="val 9934"/>
            </a:avLst>
          </a:prstGeom>
          <a:solidFill>
            <a:srgbClr val="E6EBF5">
              <a:alpha val="70000"/>
            </a:srgbClr>
          </a:solidFill>
        </p:spPr>
        <p:txBody>
          <a:bodyPr lIns="144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DF28AF1-32C4-13A5-80C9-E2AC32458B8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76648" y="2569686"/>
            <a:ext cx="2041200" cy="975600"/>
          </a:xfrm>
          <a:prstGeom prst="roundRect">
            <a:avLst>
              <a:gd name="adj" fmla="val 6660"/>
            </a:avLst>
          </a:prstGeom>
          <a:solidFill>
            <a:schemeClr val="accent4"/>
          </a:solidFill>
        </p:spPr>
        <p:txBody>
          <a:bodyPr lIns="144000" tIns="108000" rIns="144000" bIns="180000"/>
          <a:lstStyle>
            <a:lvl1pPr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spcAft>
                <a:spcPts val="300"/>
              </a:spcAft>
              <a:defRPr sz="10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1CE94EEC-85B0-5D83-30A8-EDB51315C2D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76648" y="3750301"/>
            <a:ext cx="2041200" cy="601200"/>
          </a:xfrm>
          <a:prstGeom prst="roundRect">
            <a:avLst>
              <a:gd name="adj" fmla="val 9141"/>
            </a:avLst>
          </a:prstGeom>
          <a:solidFill>
            <a:srgbClr val="E6EBF5">
              <a:alpha val="70000"/>
            </a:srgbClr>
          </a:solidFill>
        </p:spPr>
        <p:txBody>
          <a:bodyPr lIns="144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64" name="Text Placeholder 12">
            <a:extLst>
              <a:ext uri="{FF2B5EF4-FFF2-40B4-BE49-F238E27FC236}">
                <a16:creationId xmlns:a16="http://schemas.microsoft.com/office/drawing/2014/main" id="{A9E165E6-5E5F-7AE9-17A0-9A843ECBB04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76648" y="4556516"/>
            <a:ext cx="2041200" cy="601200"/>
          </a:xfrm>
          <a:prstGeom prst="roundRect">
            <a:avLst>
              <a:gd name="adj" fmla="val 9537"/>
            </a:avLst>
          </a:prstGeom>
          <a:solidFill>
            <a:srgbClr val="E6EBF5">
              <a:alpha val="70000"/>
            </a:srgbClr>
          </a:solidFill>
        </p:spPr>
        <p:txBody>
          <a:bodyPr lIns="144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83" name="Text Placeholder 13">
            <a:extLst>
              <a:ext uri="{FF2B5EF4-FFF2-40B4-BE49-F238E27FC236}">
                <a16:creationId xmlns:a16="http://schemas.microsoft.com/office/drawing/2014/main" id="{6B9EABF3-9636-230A-F710-5D07A7E7E7A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76648" y="5362730"/>
            <a:ext cx="2041200" cy="601200"/>
          </a:xfrm>
          <a:prstGeom prst="roundRect">
            <a:avLst>
              <a:gd name="adj" fmla="val 9537"/>
            </a:avLst>
          </a:prstGeom>
          <a:solidFill>
            <a:srgbClr val="E6EBF5">
              <a:alpha val="70000"/>
            </a:srgbClr>
          </a:solidFill>
        </p:spPr>
        <p:txBody>
          <a:bodyPr lIns="144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0AAC4B44-A7FB-049F-8260-70DE6178462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00647" y="2569686"/>
            <a:ext cx="2041200" cy="975600"/>
          </a:xfrm>
          <a:prstGeom prst="roundRect">
            <a:avLst>
              <a:gd name="adj" fmla="val 6660"/>
            </a:avLst>
          </a:prstGeom>
          <a:solidFill>
            <a:schemeClr val="accent4"/>
          </a:solidFill>
        </p:spPr>
        <p:txBody>
          <a:bodyPr lIns="144000" tIns="108000" rIns="144000" bIns="180000"/>
          <a:lstStyle>
            <a:lvl1pPr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spcAft>
                <a:spcPts val="300"/>
              </a:spcAft>
              <a:defRPr sz="10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DF44C479-E3DA-41D9-8614-925EF0FD027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00647" y="3750301"/>
            <a:ext cx="2041200" cy="601200"/>
          </a:xfrm>
          <a:prstGeom prst="roundRect">
            <a:avLst>
              <a:gd name="adj" fmla="val 9142"/>
            </a:avLst>
          </a:prstGeom>
          <a:solidFill>
            <a:srgbClr val="E6EBF5">
              <a:alpha val="70000"/>
            </a:srgbClr>
          </a:solidFill>
        </p:spPr>
        <p:txBody>
          <a:bodyPr lIns="144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F5A5FADB-1C98-535F-8A3A-AA5F518CD31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00647" y="4556516"/>
            <a:ext cx="2041200" cy="601200"/>
          </a:xfrm>
          <a:prstGeom prst="roundRect">
            <a:avLst>
              <a:gd name="adj" fmla="val 9141"/>
            </a:avLst>
          </a:prstGeom>
          <a:solidFill>
            <a:srgbClr val="E6EBF5">
              <a:alpha val="70000"/>
            </a:srgbClr>
          </a:solidFill>
        </p:spPr>
        <p:txBody>
          <a:bodyPr lIns="144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BCA9765D-64CF-4490-5D27-7832FA0B4A1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00647" y="5362730"/>
            <a:ext cx="2041200" cy="601200"/>
          </a:xfrm>
          <a:prstGeom prst="roundRect">
            <a:avLst>
              <a:gd name="adj" fmla="val 9537"/>
            </a:avLst>
          </a:prstGeom>
          <a:solidFill>
            <a:srgbClr val="E6EBF5">
              <a:alpha val="70000"/>
            </a:srgbClr>
          </a:solidFill>
        </p:spPr>
        <p:txBody>
          <a:bodyPr lIns="144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D46B0595-ED30-70EC-9A4D-9146FE66390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524645" y="2569686"/>
            <a:ext cx="2041200" cy="975600"/>
          </a:xfrm>
          <a:prstGeom prst="roundRect">
            <a:avLst>
              <a:gd name="adj" fmla="val 6416"/>
            </a:avLst>
          </a:prstGeom>
          <a:solidFill>
            <a:schemeClr val="accent4"/>
          </a:solidFill>
        </p:spPr>
        <p:txBody>
          <a:bodyPr lIns="144000" tIns="108000" rIns="144000" bIns="180000"/>
          <a:lstStyle>
            <a:lvl1pPr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spcAft>
                <a:spcPts val="300"/>
              </a:spcAft>
              <a:defRPr sz="10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3FB1DFD2-3E0F-EF2A-B54B-13DCD459963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524645" y="3750301"/>
            <a:ext cx="2041200" cy="601200"/>
          </a:xfrm>
          <a:prstGeom prst="roundRect">
            <a:avLst>
              <a:gd name="adj" fmla="val 8745"/>
            </a:avLst>
          </a:prstGeom>
          <a:solidFill>
            <a:srgbClr val="E6EBF5">
              <a:alpha val="70000"/>
            </a:srgbClr>
          </a:solidFill>
        </p:spPr>
        <p:txBody>
          <a:bodyPr lIns="144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68" name="Text Placeholder 20">
            <a:extLst>
              <a:ext uri="{FF2B5EF4-FFF2-40B4-BE49-F238E27FC236}">
                <a16:creationId xmlns:a16="http://schemas.microsoft.com/office/drawing/2014/main" id="{188DAC32-579A-9B23-CD33-1217761E34A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524645" y="4556516"/>
            <a:ext cx="2041200" cy="601200"/>
          </a:xfrm>
          <a:prstGeom prst="roundRect">
            <a:avLst>
              <a:gd name="adj" fmla="val 9934"/>
            </a:avLst>
          </a:prstGeom>
          <a:solidFill>
            <a:srgbClr val="E6EBF5">
              <a:alpha val="70000"/>
            </a:srgbClr>
          </a:solidFill>
        </p:spPr>
        <p:txBody>
          <a:bodyPr lIns="144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>
                <a:latin typeface="+mn-lt"/>
              </a:defRPr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91" name="Text Placeholder 21">
            <a:extLst>
              <a:ext uri="{FF2B5EF4-FFF2-40B4-BE49-F238E27FC236}">
                <a16:creationId xmlns:a16="http://schemas.microsoft.com/office/drawing/2014/main" id="{A2C2AEC6-915A-4E77-715E-B4F8CD1664D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524645" y="5362730"/>
            <a:ext cx="2041200" cy="601200"/>
          </a:xfrm>
          <a:prstGeom prst="roundRect">
            <a:avLst>
              <a:gd name="adj" fmla="val 9538"/>
            </a:avLst>
          </a:prstGeom>
          <a:solidFill>
            <a:srgbClr val="E6EBF5">
              <a:alpha val="70000"/>
            </a:srgbClr>
          </a:solidFill>
        </p:spPr>
        <p:txBody>
          <a:bodyPr lIns="144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</p:spTree>
    <p:extLst>
      <p:ext uri="{BB962C8B-B14F-4D97-AF65-F5344CB8AC3E}">
        <p14:creationId xmlns:p14="http://schemas.microsoft.com/office/powerpoint/2010/main" val="759180633"/>
      </p:ext>
    </p:extLst>
  </p:cSld>
  <p:clrMapOvr>
    <a:masterClrMapping/>
  </p:clrMapOvr>
  <p:transition spd="slow">
    <p:push dir="u"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(Org chart) – Portra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9" name="Text Placeholder 1">
            <a:extLst>
              <a:ext uri="{FF2B5EF4-FFF2-40B4-BE49-F238E27FC236}">
                <a16:creationId xmlns:a16="http://schemas.microsoft.com/office/drawing/2014/main" id="{12114F14-E480-29D9-73D1-4857876E2F4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611000" y="1389071"/>
            <a:ext cx="2970000" cy="975600"/>
          </a:xfrm>
          <a:prstGeom prst="roundRect">
            <a:avLst>
              <a:gd name="adj" fmla="val 5683"/>
            </a:avLst>
          </a:prstGeom>
          <a:solidFill>
            <a:schemeClr val="accent3"/>
          </a:solidFill>
        </p:spPr>
        <p:txBody>
          <a:bodyPr lIns="1224000" tIns="108000" rIns="144000" bIns="180000"/>
          <a:lstStyle>
            <a:lvl1pPr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spcAft>
                <a:spcPts val="300"/>
              </a:spcAft>
              <a:defRPr sz="10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29" name="Picture Placeholder 1">
            <a:extLst>
              <a:ext uri="{FF2B5EF4-FFF2-40B4-BE49-F238E27FC236}">
                <a16:creationId xmlns:a16="http://schemas.microsoft.com/office/drawing/2014/main" id="{A50C219C-4A26-779D-06D8-BE6D8E0ABBB1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10999" y="1389063"/>
            <a:ext cx="921600" cy="976312"/>
          </a:xfrm>
          <a:custGeom>
            <a:avLst/>
            <a:gdLst>
              <a:gd name="connsiteX0" fmla="*/ 55562 w 921600"/>
              <a:gd name="connsiteY0" fmla="*/ 0 h 976312"/>
              <a:gd name="connsiteX1" fmla="*/ 921600 w 921600"/>
              <a:gd name="connsiteY1" fmla="*/ 0 h 976312"/>
              <a:gd name="connsiteX2" fmla="*/ 921600 w 921600"/>
              <a:gd name="connsiteY2" fmla="*/ 976312 h 976312"/>
              <a:gd name="connsiteX3" fmla="*/ 55562 w 921600"/>
              <a:gd name="connsiteY3" fmla="*/ 976312 h 976312"/>
              <a:gd name="connsiteX4" fmla="*/ 0 w 921600"/>
              <a:gd name="connsiteY4" fmla="*/ 920750 h 976312"/>
              <a:gd name="connsiteX5" fmla="*/ 0 w 921600"/>
              <a:gd name="connsiteY5" fmla="*/ 55562 h 976312"/>
              <a:gd name="connsiteX6" fmla="*/ 55562 w 921600"/>
              <a:gd name="connsiteY6" fmla="*/ 0 h 97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1600" h="976312">
                <a:moveTo>
                  <a:pt x="55562" y="0"/>
                </a:moveTo>
                <a:lnTo>
                  <a:pt x="921600" y="0"/>
                </a:lnTo>
                <a:lnTo>
                  <a:pt x="921600" y="976312"/>
                </a:lnTo>
                <a:lnTo>
                  <a:pt x="55562" y="976312"/>
                </a:lnTo>
                <a:cubicBezTo>
                  <a:pt x="24876" y="976312"/>
                  <a:pt x="0" y="951436"/>
                  <a:pt x="0" y="920750"/>
                </a:cubicBezTo>
                <a:lnTo>
                  <a:pt x="0" y="55562"/>
                </a:lnTo>
                <a:cubicBezTo>
                  <a:pt x="0" y="24876"/>
                  <a:pt x="24876" y="0"/>
                  <a:pt x="5556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spcBef>
                <a:spcPts val="0"/>
              </a:spcBef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A4BBA92-7EE9-8437-901F-83D03587AA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8650" y="2569686"/>
            <a:ext cx="2041200" cy="975600"/>
          </a:xfrm>
          <a:prstGeom prst="roundRect">
            <a:avLst>
              <a:gd name="adj" fmla="val 6171"/>
            </a:avLst>
          </a:prstGeom>
          <a:solidFill>
            <a:schemeClr val="accent4"/>
          </a:solidFill>
        </p:spPr>
        <p:txBody>
          <a:bodyPr lIns="720000" tIns="108000" rIns="144000" bIns="180000"/>
          <a:lstStyle>
            <a:lvl1pPr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spcAft>
                <a:spcPts val="300"/>
              </a:spcAft>
              <a:defRPr sz="10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08C4ACD-B15B-274C-E789-925F73BE99E5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28650" y="2569686"/>
            <a:ext cx="601200" cy="974725"/>
          </a:xfrm>
          <a:custGeom>
            <a:avLst/>
            <a:gdLst>
              <a:gd name="connsiteX0" fmla="*/ 62207 w 601200"/>
              <a:gd name="connsiteY0" fmla="*/ 0 h 974725"/>
              <a:gd name="connsiteX1" fmla="*/ 601200 w 601200"/>
              <a:gd name="connsiteY1" fmla="*/ 0 h 974725"/>
              <a:gd name="connsiteX2" fmla="*/ 601200 w 601200"/>
              <a:gd name="connsiteY2" fmla="*/ 974725 h 974725"/>
              <a:gd name="connsiteX3" fmla="*/ 62207 w 601200"/>
              <a:gd name="connsiteY3" fmla="*/ 974725 h 974725"/>
              <a:gd name="connsiteX4" fmla="*/ 0 w 601200"/>
              <a:gd name="connsiteY4" fmla="*/ 912518 h 974725"/>
              <a:gd name="connsiteX5" fmla="*/ 0 w 601200"/>
              <a:gd name="connsiteY5" fmla="*/ 62207 h 974725"/>
              <a:gd name="connsiteX6" fmla="*/ 62207 w 601200"/>
              <a:gd name="connsiteY6" fmla="*/ 0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974725">
                <a:moveTo>
                  <a:pt x="62207" y="0"/>
                </a:moveTo>
                <a:lnTo>
                  <a:pt x="601200" y="0"/>
                </a:lnTo>
                <a:lnTo>
                  <a:pt x="601200" y="974725"/>
                </a:lnTo>
                <a:lnTo>
                  <a:pt x="62207" y="974725"/>
                </a:lnTo>
                <a:cubicBezTo>
                  <a:pt x="27851" y="974725"/>
                  <a:pt x="0" y="946874"/>
                  <a:pt x="0" y="912518"/>
                </a:cubicBezTo>
                <a:lnTo>
                  <a:pt x="0" y="62207"/>
                </a:lnTo>
                <a:cubicBezTo>
                  <a:pt x="0" y="27851"/>
                  <a:pt x="27851" y="0"/>
                  <a:pt x="622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4F8F9069-21F6-DC52-3B1B-DC29163AAAA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8650" y="3750301"/>
            <a:ext cx="2041200" cy="601200"/>
          </a:xfrm>
          <a:prstGeom prst="roundRect">
            <a:avLst>
              <a:gd name="adj" fmla="val 9934"/>
            </a:avLst>
          </a:prstGeom>
          <a:solidFill>
            <a:srgbClr val="E6EBF5">
              <a:alpha val="70000"/>
            </a:srgbClr>
          </a:solidFill>
        </p:spPr>
        <p:txBody>
          <a:bodyPr lIns="720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DECA9371-98C4-96D8-3A83-6E86AC5607A4}"/>
              </a:ext>
            </a:extLst>
          </p:cNvPr>
          <p:cNvSpPr>
            <a:spLocks noGrp="1"/>
          </p:cNvSpPr>
          <p:nvPr>
            <p:ph type="pic" sz="quarter" idx="72" hasCustomPrompt="1"/>
          </p:nvPr>
        </p:nvSpPr>
        <p:spPr>
          <a:xfrm>
            <a:off x="628650" y="3750301"/>
            <a:ext cx="601200" cy="601663"/>
          </a:xfrm>
          <a:custGeom>
            <a:avLst/>
            <a:gdLst>
              <a:gd name="connsiteX0" fmla="*/ 43127 w 601200"/>
              <a:gd name="connsiteY0" fmla="*/ 0 h 601663"/>
              <a:gd name="connsiteX1" fmla="*/ 601200 w 601200"/>
              <a:gd name="connsiteY1" fmla="*/ 0 h 601663"/>
              <a:gd name="connsiteX2" fmla="*/ 601200 w 601200"/>
              <a:gd name="connsiteY2" fmla="*/ 601663 h 601663"/>
              <a:gd name="connsiteX3" fmla="*/ 43127 w 601200"/>
              <a:gd name="connsiteY3" fmla="*/ 601663 h 601663"/>
              <a:gd name="connsiteX4" fmla="*/ 0 w 601200"/>
              <a:gd name="connsiteY4" fmla="*/ 558536 h 601663"/>
              <a:gd name="connsiteX5" fmla="*/ 0 w 601200"/>
              <a:gd name="connsiteY5" fmla="*/ 43127 h 601663"/>
              <a:gd name="connsiteX6" fmla="*/ 43127 w 601200"/>
              <a:gd name="connsiteY6" fmla="*/ 0 h 60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601663">
                <a:moveTo>
                  <a:pt x="43127" y="0"/>
                </a:moveTo>
                <a:lnTo>
                  <a:pt x="601200" y="0"/>
                </a:lnTo>
                <a:lnTo>
                  <a:pt x="601200" y="601663"/>
                </a:lnTo>
                <a:lnTo>
                  <a:pt x="43127" y="601663"/>
                </a:lnTo>
                <a:cubicBezTo>
                  <a:pt x="19309" y="601663"/>
                  <a:pt x="0" y="582354"/>
                  <a:pt x="0" y="558536"/>
                </a:cubicBezTo>
                <a:lnTo>
                  <a:pt x="0" y="43127"/>
                </a:lnTo>
                <a:cubicBezTo>
                  <a:pt x="0" y="19309"/>
                  <a:pt x="19309" y="0"/>
                  <a:pt x="431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A9A6C64A-EB64-DFC6-816E-9D494523F15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650" y="4556516"/>
            <a:ext cx="2041200" cy="601200"/>
          </a:xfrm>
          <a:prstGeom prst="roundRect">
            <a:avLst>
              <a:gd name="adj" fmla="val 9934"/>
            </a:avLst>
          </a:prstGeom>
          <a:solidFill>
            <a:srgbClr val="E6EBF5">
              <a:alpha val="70000"/>
            </a:srgbClr>
          </a:solidFill>
        </p:spPr>
        <p:txBody>
          <a:bodyPr lIns="720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81" name="Picture Placeholder 4">
            <a:extLst>
              <a:ext uri="{FF2B5EF4-FFF2-40B4-BE49-F238E27FC236}">
                <a16:creationId xmlns:a16="http://schemas.microsoft.com/office/drawing/2014/main" id="{93C99B6E-5FA0-EE7E-F972-BF0A01CD2D16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628650" y="4556516"/>
            <a:ext cx="601200" cy="601663"/>
          </a:xfrm>
          <a:custGeom>
            <a:avLst/>
            <a:gdLst>
              <a:gd name="connsiteX0" fmla="*/ 43127 w 601200"/>
              <a:gd name="connsiteY0" fmla="*/ 0 h 601663"/>
              <a:gd name="connsiteX1" fmla="*/ 601200 w 601200"/>
              <a:gd name="connsiteY1" fmla="*/ 0 h 601663"/>
              <a:gd name="connsiteX2" fmla="*/ 601200 w 601200"/>
              <a:gd name="connsiteY2" fmla="*/ 601663 h 601663"/>
              <a:gd name="connsiteX3" fmla="*/ 43127 w 601200"/>
              <a:gd name="connsiteY3" fmla="*/ 601663 h 601663"/>
              <a:gd name="connsiteX4" fmla="*/ 0 w 601200"/>
              <a:gd name="connsiteY4" fmla="*/ 558536 h 601663"/>
              <a:gd name="connsiteX5" fmla="*/ 0 w 601200"/>
              <a:gd name="connsiteY5" fmla="*/ 43127 h 601663"/>
              <a:gd name="connsiteX6" fmla="*/ 43127 w 601200"/>
              <a:gd name="connsiteY6" fmla="*/ 0 h 60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601663">
                <a:moveTo>
                  <a:pt x="43127" y="0"/>
                </a:moveTo>
                <a:lnTo>
                  <a:pt x="601200" y="0"/>
                </a:lnTo>
                <a:lnTo>
                  <a:pt x="601200" y="601663"/>
                </a:lnTo>
                <a:lnTo>
                  <a:pt x="43127" y="601663"/>
                </a:lnTo>
                <a:cubicBezTo>
                  <a:pt x="19309" y="601663"/>
                  <a:pt x="0" y="582354"/>
                  <a:pt x="0" y="558536"/>
                </a:cubicBezTo>
                <a:lnTo>
                  <a:pt x="0" y="43127"/>
                </a:lnTo>
                <a:cubicBezTo>
                  <a:pt x="0" y="19309"/>
                  <a:pt x="19309" y="0"/>
                  <a:pt x="431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53E86B7D-29AD-41FD-B4CF-C83A11C71FD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28650" y="5362730"/>
            <a:ext cx="2041200" cy="601200"/>
          </a:xfrm>
          <a:prstGeom prst="roundRect">
            <a:avLst>
              <a:gd name="adj" fmla="val 9933"/>
            </a:avLst>
          </a:prstGeom>
          <a:solidFill>
            <a:srgbClr val="E6EBF5">
              <a:alpha val="70000"/>
            </a:srgbClr>
          </a:solidFill>
        </p:spPr>
        <p:txBody>
          <a:bodyPr lIns="720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82" name="Picture Placeholder 5">
            <a:extLst>
              <a:ext uri="{FF2B5EF4-FFF2-40B4-BE49-F238E27FC236}">
                <a16:creationId xmlns:a16="http://schemas.microsoft.com/office/drawing/2014/main" id="{589EC079-926E-2AAD-B995-F39A004EBC95}"/>
              </a:ext>
            </a:extLst>
          </p:cNvPr>
          <p:cNvSpPr>
            <a:spLocks noGrp="1"/>
          </p:cNvSpPr>
          <p:nvPr>
            <p:ph type="pic" sz="quarter" idx="74" hasCustomPrompt="1"/>
          </p:nvPr>
        </p:nvSpPr>
        <p:spPr>
          <a:xfrm>
            <a:off x="628650" y="5362730"/>
            <a:ext cx="601200" cy="601663"/>
          </a:xfrm>
          <a:custGeom>
            <a:avLst/>
            <a:gdLst>
              <a:gd name="connsiteX0" fmla="*/ 43127 w 601200"/>
              <a:gd name="connsiteY0" fmla="*/ 0 h 601663"/>
              <a:gd name="connsiteX1" fmla="*/ 601200 w 601200"/>
              <a:gd name="connsiteY1" fmla="*/ 0 h 601663"/>
              <a:gd name="connsiteX2" fmla="*/ 601200 w 601200"/>
              <a:gd name="connsiteY2" fmla="*/ 601663 h 601663"/>
              <a:gd name="connsiteX3" fmla="*/ 43127 w 601200"/>
              <a:gd name="connsiteY3" fmla="*/ 601663 h 601663"/>
              <a:gd name="connsiteX4" fmla="*/ 0 w 601200"/>
              <a:gd name="connsiteY4" fmla="*/ 558536 h 601663"/>
              <a:gd name="connsiteX5" fmla="*/ 0 w 601200"/>
              <a:gd name="connsiteY5" fmla="*/ 43127 h 601663"/>
              <a:gd name="connsiteX6" fmla="*/ 43127 w 601200"/>
              <a:gd name="connsiteY6" fmla="*/ 0 h 60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601663">
                <a:moveTo>
                  <a:pt x="43127" y="0"/>
                </a:moveTo>
                <a:lnTo>
                  <a:pt x="601200" y="0"/>
                </a:lnTo>
                <a:lnTo>
                  <a:pt x="601200" y="601663"/>
                </a:lnTo>
                <a:lnTo>
                  <a:pt x="43127" y="601663"/>
                </a:lnTo>
                <a:cubicBezTo>
                  <a:pt x="19309" y="601663"/>
                  <a:pt x="0" y="582354"/>
                  <a:pt x="0" y="558536"/>
                </a:cubicBezTo>
                <a:lnTo>
                  <a:pt x="0" y="43127"/>
                </a:lnTo>
                <a:cubicBezTo>
                  <a:pt x="0" y="19309"/>
                  <a:pt x="19309" y="0"/>
                  <a:pt x="431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2D6D18-2B1A-6DC2-27BD-4135F3B4507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52649" y="2569686"/>
            <a:ext cx="2041200" cy="975600"/>
          </a:xfrm>
          <a:prstGeom prst="roundRect">
            <a:avLst>
              <a:gd name="adj" fmla="val 5683"/>
            </a:avLst>
          </a:prstGeom>
          <a:solidFill>
            <a:schemeClr val="accent4"/>
          </a:solidFill>
        </p:spPr>
        <p:txBody>
          <a:bodyPr lIns="720000" tIns="108000" rIns="144000" bIns="180000"/>
          <a:lstStyle>
            <a:lvl1pPr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spcAft>
                <a:spcPts val="300"/>
              </a:spcAft>
              <a:defRPr sz="10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65" name="Picture Placeholder 6">
            <a:extLst>
              <a:ext uri="{FF2B5EF4-FFF2-40B4-BE49-F238E27FC236}">
                <a16:creationId xmlns:a16="http://schemas.microsoft.com/office/drawing/2014/main" id="{8B1C2371-6022-C9ED-F6F3-F3D91B8DAAA3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2852649" y="2569686"/>
            <a:ext cx="601200" cy="974725"/>
          </a:xfrm>
          <a:custGeom>
            <a:avLst/>
            <a:gdLst>
              <a:gd name="connsiteX0" fmla="*/ 62207 w 601200"/>
              <a:gd name="connsiteY0" fmla="*/ 0 h 974725"/>
              <a:gd name="connsiteX1" fmla="*/ 601200 w 601200"/>
              <a:gd name="connsiteY1" fmla="*/ 0 h 974725"/>
              <a:gd name="connsiteX2" fmla="*/ 601200 w 601200"/>
              <a:gd name="connsiteY2" fmla="*/ 974725 h 974725"/>
              <a:gd name="connsiteX3" fmla="*/ 62207 w 601200"/>
              <a:gd name="connsiteY3" fmla="*/ 974725 h 974725"/>
              <a:gd name="connsiteX4" fmla="*/ 0 w 601200"/>
              <a:gd name="connsiteY4" fmla="*/ 912518 h 974725"/>
              <a:gd name="connsiteX5" fmla="*/ 0 w 601200"/>
              <a:gd name="connsiteY5" fmla="*/ 62207 h 974725"/>
              <a:gd name="connsiteX6" fmla="*/ 62207 w 601200"/>
              <a:gd name="connsiteY6" fmla="*/ 0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974725">
                <a:moveTo>
                  <a:pt x="62207" y="0"/>
                </a:moveTo>
                <a:lnTo>
                  <a:pt x="601200" y="0"/>
                </a:lnTo>
                <a:lnTo>
                  <a:pt x="601200" y="974725"/>
                </a:lnTo>
                <a:lnTo>
                  <a:pt x="62207" y="974725"/>
                </a:lnTo>
                <a:cubicBezTo>
                  <a:pt x="27851" y="974725"/>
                  <a:pt x="0" y="946874"/>
                  <a:pt x="0" y="912518"/>
                </a:cubicBezTo>
                <a:lnTo>
                  <a:pt x="0" y="62207"/>
                </a:lnTo>
                <a:cubicBezTo>
                  <a:pt x="0" y="27851"/>
                  <a:pt x="27851" y="0"/>
                  <a:pt x="622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95" name="Text Placeholder 7">
            <a:extLst>
              <a:ext uri="{FF2B5EF4-FFF2-40B4-BE49-F238E27FC236}">
                <a16:creationId xmlns:a16="http://schemas.microsoft.com/office/drawing/2014/main" id="{409D5FF4-C9AE-3501-39CA-9B3A4DE45C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852649" y="3750301"/>
            <a:ext cx="2041200" cy="601200"/>
          </a:xfrm>
          <a:prstGeom prst="roundRect">
            <a:avLst>
              <a:gd name="adj" fmla="val 9934"/>
            </a:avLst>
          </a:prstGeom>
          <a:solidFill>
            <a:srgbClr val="E6EBF5">
              <a:alpha val="70000"/>
            </a:srgbClr>
          </a:solidFill>
        </p:spPr>
        <p:txBody>
          <a:bodyPr lIns="720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70" name="Picture Placeholder 7">
            <a:extLst>
              <a:ext uri="{FF2B5EF4-FFF2-40B4-BE49-F238E27FC236}">
                <a16:creationId xmlns:a16="http://schemas.microsoft.com/office/drawing/2014/main" id="{DED22262-6733-35FF-1A8A-134F6D06B453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2852649" y="3750301"/>
            <a:ext cx="601200" cy="601663"/>
          </a:xfrm>
          <a:custGeom>
            <a:avLst/>
            <a:gdLst>
              <a:gd name="connsiteX0" fmla="*/ 43127 w 601200"/>
              <a:gd name="connsiteY0" fmla="*/ 0 h 601663"/>
              <a:gd name="connsiteX1" fmla="*/ 601200 w 601200"/>
              <a:gd name="connsiteY1" fmla="*/ 0 h 601663"/>
              <a:gd name="connsiteX2" fmla="*/ 601200 w 601200"/>
              <a:gd name="connsiteY2" fmla="*/ 601663 h 601663"/>
              <a:gd name="connsiteX3" fmla="*/ 43127 w 601200"/>
              <a:gd name="connsiteY3" fmla="*/ 601663 h 601663"/>
              <a:gd name="connsiteX4" fmla="*/ 0 w 601200"/>
              <a:gd name="connsiteY4" fmla="*/ 558536 h 601663"/>
              <a:gd name="connsiteX5" fmla="*/ 0 w 601200"/>
              <a:gd name="connsiteY5" fmla="*/ 43127 h 601663"/>
              <a:gd name="connsiteX6" fmla="*/ 43127 w 601200"/>
              <a:gd name="connsiteY6" fmla="*/ 0 h 60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601663">
                <a:moveTo>
                  <a:pt x="43127" y="0"/>
                </a:moveTo>
                <a:lnTo>
                  <a:pt x="601200" y="0"/>
                </a:lnTo>
                <a:lnTo>
                  <a:pt x="601200" y="601663"/>
                </a:lnTo>
                <a:lnTo>
                  <a:pt x="43127" y="601663"/>
                </a:lnTo>
                <a:cubicBezTo>
                  <a:pt x="19309" y="601663"/>
                  <a:pt x="0" y="582354"/>
                  <a:pt x="0" y="558536"/>
                </a:cubicBezTo>
                <a:lnTo>
                  <a:pt x="0" y="43127"/>
                </a:lnTo>
                <a:cubicBezTo>
                  <a:pt x="0" y="19309"/>
                  <a:pt x="19309" y="0"/>
                  <a:pt x="431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2168E77B-8AE6-871C-EA75-D3E3BF040D4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52649" y="4556516"/>
            <a:ext cx="2041200" cy="601200"/>
          </a:xfrm>
          <a:prstGeom prst="roundRect">
            <a:avLst>
              <a:gd name="adj" fmla="val 9538"/>
            </a:avLst>
          </a:prstGeom>
          <a:solidFill>
            <a:srgbClr val="E6EBF5">
              <a:alpha val="70000"/>
            </a:srgbClr>
          </a:solidFill>
        </p:spPr>
        <p:txBody>
          <a:bodyPr lIns="720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84" name="Picture Placeholder 8">
            <a:extLst>
              <a:ext uri="{FF2B5EF4-FFF2-40B4-BE49-F238E27FC236}">
                <a16:creationId xmlns:a16="http://schemas.microsoft.com/office/drawing/2014/main" id="{F2284B6A-8F08-3479-206E-A54ACFC158DE}"/>
              </a:ext>
            </a:extLst>
          </p:cNvPr>
          <p:cNvSpPr>
            <a:spLocks noGrp="1"/>
          </p:cNvSpPr>
          <p:nvPr>
            <p:ph type="pic" sz="quarter" idx="75" hasCustomPrompt="1"/>
          </p:nvPr>
        </p:nvSpPr>
        <p:spPr>
          <a:xfrm>
            <a:off x="2852649" y="4556053"/>
            <a:ext cx="601200" cy="601663"/>
          </a:xfrm>
          <a:custGeom>
            <a:avLst/>
            <a:gdLst>
              <a:gd name="connsiteX0" fmla="*/ 43127 w 601200"/>
              <a:gd name="connsiteY0" fmla="*/ 0 h 601663"/>
              <a:gd name="connsiteX1" fmla="*/ 601200 w 601200"/>
              <a:gd name="connsiteY1" fmla="*/ 0 h 601663"/>
              <a:gd name="connsiteX2" fmla="*/ 601200 w 601200"/>
              <a:gd name="connsiteY2" fmla="*/ 601663 h 601663"/>
              <a:gd name="connsiteX3" fmla="*/ 43127 w 601200"/>
              <a:gd name="connsiteY3" fmla="*/ 601663 h 601663"/>
              <a:gd name="connsiteX4" fmla="*/ 0 w 601200"/>
              <a:gd name="connsiteY4" fmla="*/ 558536 h 601663"/>
              <a:gd name="connsiteX5" fmla="*/ 0 w 601200"/>
              <a:gd name="connsiteY5" fmla="*/ 43127 h 601663"/>
              <a:gd name="connsiteX6" fmla="*/ 43127 w 601200"/>
              <a:gd name="connsiteY6" fmla="*/ 0 h 60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601663">
                <a:moveTo>
                  <a:pt x="43127" y="0"/>
                </a:moveTo>
                <a:lnTo>
                  <a:pt x="601200" y="0"/>
                </a:lnTo>
                <a:lnTo>
                  <a:pt x="601200" y="601663"/>
                </a:lnTo>
                <a:lnTo>
                  <a:pt x="43127" y="601663"/>
                </a:lnTo>
                <a:cubicBezTo>
                  <a:pt x="19309" y="601663"/>
                  <a:pt x="0" y="582354"/>
                  <a:pt x="0" y="558536"/>
                </a:cubicBezTo>
                <a:lnTo>
                  <a:pt x="0" y="43127"/>
                </a:lnTo>
                <a:cubicBezTo>
                  <a:pt x="0" y="19309"/>
                  <a:pt x="19309" y="0"/>
                  <a:pt x="431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79" name="Text Placeholder 9">
            <a:extLst>
              <a:ext uri="{FF2B5EF4-FFF2-40B4-BE49-F238E27FC236}">
                <a16:creationId xmlns:a16="http://schemas.microsoft.com/office/drawing/2014/main" id="{E0D9D721-A21D-9AF2-01F2-B46997B6D09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52649" y="5362730"/>
            <a:ext cx="2041200" cy="601200"/>
          </a:xfrm>
          <a:prstGeom prst="roundRect">
            <a:avLst>
              <a:gd name="adj" fmla="val 9934"/>
            </a:avLst>
          </a:prstGeom>
          <a:solidFill>
            <a:srgbClr val="E6EBF5">
              <a:alpha val="70000"/>
            </a:srgbClr>
          </a:solidFill>
        </p:spPr>
        <p:txBody>
          <a:bodyPr lIns="720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85" name="Picture Placeholder 9">
            <a:extLst>
              <a:ext uri="{FF2B5EF4-FFF2-40B4-BE49-F238E27FC236}">
                <a16:creationId xmlns:a16="http://schemas.microsoft.com/office/drawing/2014/main" id="{E736040A-579A-AEED-25E7-32FC43EC84A8}"/>
              </a:ext>
            </a:extLst>
          </p:cNvPr>
          <p:cNvSpPr>
            <a:spLocks noGrp="1"/>
          </p:cNvSpPr>
          <p:nvPr>
            <p:ph type="pic" sz="quarter" idx="76" hasCustomPrompt="1"/>
          </p:nvPr>
        </p:nvSpPr>
        <p:spPr>
          <a:xfrm>
            <a:off x="2852649" y="5362267"/>
            <a:ext cx="601200" cy="601663"/>
          </a:xfrm>
          <a:custGeom>
            <a:avLst/>
            <a:gdLst>
              <a:gd name="connsiteX0" fmla="*/ 43127 w 601200"/>
              <a:gd name="connsiteY0" fmla="*/ 0 h 601663"/>
              <a:gd name="connsiteX1" fmla="*/ 601200 w 601200"/>
              <a:gd name="connsiteY1" fmla="*/ 0 h 601663"/>
              <a:gd name="connsiteX2" fmla="*/ 601200 w 601200"/>
              <a:gd name="connsiteY2" fmla="*/ 601663 h 601663"/>
              <a:gd name="connsiteX3" fmla="*/ 43127 w 601200"/>
              <a:gd name="connsiteY3" fmla="*/ 601663 h 601663"/>
              <a:gd name="connsiteX4" fmla="*/ 0 w 601200"/>
              <a:gd name="connsiteY4" fmla="*/ 558536 h 601663"/>
              <a:gd name="connsiteX5" fmla="*/ 0 w 601200"/>
              <a:gd name="connsiteY5" fmla="*/ 43127 h 601663"/>
              <a:gd name="connsiteX6" fmla="*/ 43127 w 601200"/>
              <a:gd name="connsiteY6" fmla="*/ 0 h 60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601663">
                <a:moveTo>
                  <a:pt x="43127" y="0"/>
                </a:moveTo>
                <a:lnTo>
                  <a:pt x="601200" y="0"/>
                </a:lnTo>
                <a:lnTo>
                  <a:pt x="601200" y="601663"/>
                </a:lnTo>
                <a:lnTo>
                  <a:pt x="43127" y="601663"/>
                </a:lnTo>
                <a:cubicBezTo>
                  <a:pt x="19309" y="601663"/>
                  <a:pt x="0" y="582354"/>
                  <a:pt x="0" y="558536"/>
                </a:cubicBezTo>
                <a:lnTo>
                  <a:pt x="0" y="43127"/>
                </a:lnTo>
                <a:cubicBezTo>
                  <a:pt x="0" y="19309"/>
                  <a:pt x="19309" y="0"/>
                  <a:pt x="431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DF28AF1-32C4-13A5-80C9-E2AC32458B8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076648" y="2569686"/>
            <a:ext cx="2041200" cy="975600"/>
          </a:xfrm>
          <a:prstGeom prst="roundRect">
            <a:avLst>
              <a:gd name="adj" fmla="val 6660"/>
            </a:avLst>
          </a:prstGeom>
          <a:solidFill>
            <a:schemeClr val="accent4"/>
          </a:solidFill>
        </p:spPr>
        <p:txBody>
          <a:bodyPr lIns="720000" tIns="108000" rIns="144000" bIns="180000"/>
          <a:lstStyle>
            <a:lvl1pPr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spcAft>
                <a:spcPts val="300"/>
              </a:spcAft>
              <a:defRPr sz="10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25" name="Picture Placeholder 10">
            <a:extLst>
              <a:ext uri="{FF2B5EF4-FFF2-40B4-BE49-F238E27FC236}">
                <a16:creationId xmlns:a16="http://schemas.microsoft.com/office/drawing/2014/main" id="{7C65F182-F640-5D1D-564C-5F2FBE632E3C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5076648" y="2570163"/>
            <a:ext cx="601200" cy="974725"/>
          </a:xfrm>
          <a:custGeom>
            <a:avLst/>
            <a:gdLst>
              <a:gd name="connsiteX0" fmla="*/ 62207 w 601200"/>
              <a:gd name="connsiteY0" fmla="*/ 0 h 974725"/>
              <a:gd name="connsiteX1" fmla="*/ 601200 w 601200"/>
              <a:gd name="connsiteY1" fmla="*/ 0 h 974725"/>
              <a:gd name="connsiteX2" fmla="*/ 601200 w 601200"/>
              <a:gd name="connsiteY2" fmla="*/ 974725 h 974725"/>
              <a:gd name="connsiteX3" fmla="*/ 62207 w 601200"/>
              <a:gd name="connsiteY3" fmla="*/ 974725 h 974725"/>
              <a:gd name="connsiteX4" fmla="*/ 0 w 601200"/>
              <a:gd name="connsiteY4" fmla="*/ 912518 h 974725"/>
              <a:gd name="connsiteX5" fmla="*/ 0 w 601200"/>
              <a:gd name="connsiteY5" fmla="*/ 62207 h 974725"/>
              <a:gd name="connsiteX6" fmla="*/ 62207 w 601200"/>
              <a:gd name="connsiteY6" fmla="*/ 0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974725">
                <a:moveTo>
                  <a:pt x="62207" y="0"/>
                </a:moveTo>
                <a:lnTo>
                  <a:pt x="601200" y="0"/>
                </a:lnTo>
                <a:lnTo>
                  <a:pt x="601200" y="974725"/>
                </a:lnTo>
                <a:lnTo>
                  <a:pt x="62207" y="974725"/>
                </a:lnTo>
                <a:cubicBezTo>
                  <a:pt x="27851" y="974725"/>
                  <a:pt x="0" y="946874"/>
                  <a:pt x="0" y="912518"/>
                </a:cubicBezTo>
                <a:lnTo>
                  <a:pt x="0" y="62207"/>
                </a:lnTo>
                <a:cubicBezTo>
                  <a:pt x="0" y="27851"/>
                  <a:pt x="27851" y="0"/>
                  <a:pt x="622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1CE94EEC-85B0-5D83-30A8-EDB51315C2D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076648" y="3750301"/>
            <a:ext cx="2041200" cy="601200"/>
          </a:xfrm>
          <a:prstGeom prst="roundRect">
            <a:avLst>
              <a:gd name="adj" fmla="val 9141"/>
            </a:avLst>
          </a:prstGeom>
          <a:solidFill>
            <a:srgbClr val="E6EBF5">
              <a:alpha val="70000"/>
            </a:srgbClr>
          </a:solidFill>
        </p:spPr>
        <p:txBody>
          <a:bodyPr lIns="720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8355D189-41C3-DB0D-C1B1-F27C5C039D15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5076648" y="3749675"/>
            <a:ext cx="601200" cy="601663"/>
          </a:xfrm>
          <a:custGeom>
            <a:avLst/>
            <a:gdLst>
              <a:gd name="connsiteX0" fmla="*/ 43127 w 601200"/>
              <a:gd name="connsiteY0" fmla="*/ 0 h 601663"/>
              <a:gd name="connsiteX1" fmla="*/ 601200 w 601200"/>
              <a:gd name="connsiteY1" fmla="*/ 0 h 601663"/>
              <a:gd name="connsiteX2" fmla="*/ 601200 w 601200"/>
              <a:gd name="connsiteY2" fmla="*/ 601663 h 601663"/>
              <a:gd name="connsiteX3" fmla="*/ 43127 w 601200"/>
              <a:gd name="connsiteY3" fmla="*/ 601663 h 601663"/>
              <a:gd name="connsiteX4" fmla="*/ 0 w 601200"/>
              <a:gd name="connsiteY4" fmla="*/ 558536 h 601663"/>
              <a:gd name="connsiteX5" fmla="*/ 0 w 601200"/>
              <a:gd name="connsiteY5" fmla="*/ 43127 h 601663"/>
              <a:gd name="connsiteX6" fmla="*/ 43127 w 601200"/>
              <a:gd name="connsiteY6" fmla="*/ 0 h 60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601663">
                <a:moveTo>
                  <a:pt x="43127" y="0"/>
                </a:moveTo>
                <a:lnTo>
                  <a:pt x="601200" y="0"/>
                </a:lnTo>
                <a:lnTo>
                  <a:pt x="601200" y="601663"/>
                </a:lnTo>
                <a:lnTo>
                  <a:pt x="43127" y="601663"/>
                </a:lnTo>
                <a:cubicBezTo>
                  <a:pt x="19309" y="601663"/>
                  <a:pt x="0" y="582354"/>
                  <a:pt x="0" y="558536"/>
                </a:cubicBezTo>
                <a:lnTo>
                  <a:pt x="0" y="43127"/>
                </a:lnTo>
                <a:cubicBezTo>
                  <a:pt x="0" y="19309"/>
                  <a:pt x="19309" y="0"/>
                  <a:pt x="431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64" name="Text Placeholder 12">
            <a:extLst>
              <a:ext uri="{FF2B5EF4-FFF2-40B4-BE49-F238E27FC236}">
                <a16:creationId xmlns:a16="http://schemas.microsoft.com/office/drawing/2014/main" id="{A9E165E6-5E5F-7AE9-17A0-9A843ECBB04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076648" y="4556516"/>
            <a:ext cx="2041200" cy="601200"/>
          </a:xfrm>
          <a:prstGeom prst="roundRect">
            <a:avLst>
              <a:gd name="adj" fmla="val 9537"/>
            </a:avLst>
          </a:prstGeom>
          <a:solidFill>
            <a:srgbClr val="E6EBF5">
              <a:alpha val="70000"/>
            </a:srgbClr>
          </a:solidFill>
        </p:spPr>
        <p:txBody>
          <a:bodyPr lIns="720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72" name="Picture Placeholder 12">
            <a:extLst>
              <a:ext uri="{FF2B5EF4-FFF2-40B4-BE49-F238E27FC236}">
                <a16:creationId xmlns:a16="http://schemas.microsoft.com/office/drawing/2014/main" id="{C77D8E9D-28C7-90D9-BD57-714821C92D6C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076648" y="4556516"/>
            <a:ext cx="601200" cy="601663"/>
          </a:xfrm>
          <a:custGeom>
            <a:avLst/>
            <a:gdLst>
              <a:gd name="connsiteX0" fmla="*/ 43127 w 601200"/>
              <a:gd name="connsiteY0" fmla="*/ 0 h 601663"/>
              <a:gd name="connsiteX1" fmla="*/ 601200 w 601200"/>
              <a:gd name="connsiteY1" fmla="*/ 0 h 601663"/>
              <a:gd name="connsiteX2" fmla="*/ 601200 w 601200"/>
              <a:gd name="connsiteY2" fmla="*/ 601663 h 601663"/>
              <a:gd name="connsiteX3" fmla="*/ 43127 w 601200"/>
              <a:gd name="connsiteY3" fmla="*/ 601663 h 601663"/>
              <a:gd name="connsiteX4" fmla="*/ 0 w 601200"/>
              <a:gd name="connsiteY4" fmla="*/ 558536 h 601663"/>
              <a:gd name="connsiteX5" fmla="*/ 0 w 601200"/>
              <a:gd name="connsiteY5" fmla="*/ 43127 h 601663"/>
              <a:gd name="connsiteX6" fmla="*/ 43127 w 601200"/>
              <a:gd name="connsiteY6" fmla="*/ 0 h 60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601663">
                <a:moveTo>
                  <a:pt x="43127" y="0"/>
                </a:moveTo>
                <a:lnTo>
                  <a:pt x="601200" y="0"/>
                </a:lnTo>
                <a:lnTo>
                  <a:pt x="601200" y="601663"/>
                </a:lnTo>
                <a:lnTo>
                  <a:pt x="43127" y="601663"/>
                </a:lnTo>
                <a:cubicBezTo>
                  <a:pt x="19309" y="601663"/>
                  <a:pt x="0" y="582354"/>
                  <a:pt x="0" y="558536"/>
                </a:cubicBezTo>
                <a:lnTo>
                  <a:pt x="0" y="43127"/>
                </a:lnTo>
                <a:cubicBezTo>
                  <a:pt x="0" y="19309"/>
                  <a:pt x="19309" y="0"/>
                  <a:pt x="431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83" name="Text Placeholder 13">
            <a:extLst>
              <a:ext uri="{FF2B5EF4-FFF2-40B4-BE49-F238E27FC236}">
                <a16:creationId xmlns:a16="http://schemas.microsoft.com/office/drawing/2014/main" id="{6B9EABF3-9636-230A-F710-5D07A7E7E7A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076648" y="5362730"/>
            <a:ext cx="2041200" cy="601200"/>
          </a:xfrm>
          <a:prstGeom prst="roundRect">
            <a:avLst>
              <a:gd name="adj" fmla="val 9537"/>
            </a:avLst>
          </a:prstGeom>
          <a:solidFill>
            <a:srgbClr val="E6EBF5">
              <a:alpha val="70000"/>
            </a:srgbClr>
          </a:solidFill>
        </p:spPr>
        <p:txBody>
          <a:bodyPr lIns="720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71" name="Picture Placeholder 13">
            <a:extLst>
              <a:ext uri="{FF2B5EF4-FFF2-40B4-BE49-F238E27FC236}">
                <a16:creationId xmlns:a16="http://schemas.microsoft.com/office/drawing/2014/main" id="{A3A0CEC0-653D-CF54-0D7F-9F7C9174A823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5076648" y="5362730"/>
            <a:ext cx="601200" cy="601663"/>
          </a:xfrm>
          <a:custGeom>
            <a:avLst/>
            <a:gdLst>
              <a:gd name="connsiteX0" fmla="*/ 43127 w 601200"/>
              <a:gd name="connsiteY0" fmla="*/ 0 h 601663"/>
              <a:gd name="connsiteX1" fmla="*/ 601200 w 601200"/>
              <a:gd name="connsiteY1" fmla="*/ 0 h 601663"/>
              <a:gd name="connsiteX2" fmla="*/ 601200 w 601200"/>
              <a:gd name="connsiteY2" fmla="*/ 601663 h 601663"/>
              <a:gd name="connsiteX3" fmla="*/ 43127 w 601200"/>
              <a:gd name="connsiteY3" fmla="*/ 601663 h 601663"/>
              <a:gd name="connsiteX4" fmla="*/ 0 w 601200"/>
              <a:gd name="connsiteY4" fmla="*/ 558536 h 601663"/>
              <a:gd name="connsiteX5" fmla="*/ 0 w 601200"/>
              <a:gd name="connsiteY5" fmla="*/ 43127 h 601663"/>
              <a:gd name="connsiteX6" fmla="*/ 43127 w 601200"/>
              <a:gd name="connsiteY6" fmla="*/ 0 h 60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601663">
                <a:moveTo>
                  <a:pt x="43127" y="0"/>
                </a:moveTo>
                <a:lnTo>
                  <a:pt x="601200" y="0"/>
                </a:lnTo>
                <a:lnTo>
                  <a:pt x="601200" y="601663"/>
                </a:lnTo>
                <a:lnTo>
                  <a:pt x="43127" y="601663"/>
                </a:lnTo>
                <a:cubicBezTo>
                  <a:pt x="19309" y="601663"/>
                  <a:pt x="0" y="582354"/>
                  <a:pt x="0" y="558536"/>
                </a:cubicBezTo>
                <a:lnTo>
                  <a:pt x="0" y="43127"/>
                </a:lnTo>
                <a:cubicBezTo>
                  <a:pt x="0" y="19309"/>
                  <a:pt x="19309" y="0"/>
                  <a:pt x="431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0AAC4B44-A7FB-049F-8260-70DE6178462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00647" y="2569686"/>
            <a:ext cx="2041200" cy="975600"/>
          </a:xfrm>
          <a:prstGeom prst="roundRect">
            <a:avLst>
              <a:gd name="adj" fmla="val 6660"/>
            </a:avLst>
          </a:prstGeom>
          <a:solidFill>
            <a:schemeClr val="accent4"/>
          </a:solidFill>
        </p:spPr>
        <p:txBody>
          <a:bodyPr lIns="720000" tIns="108000" rIns="144000" bIns="180000"/>
          <a:lstStyle>
            <a:lvl1pPr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spcAft>
                <a:spcPts val="300"/>
              </a:spcAft>
              <a:defRPr sz="10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67" name="Picture Placeholder 14">
            <a:extLst>
              <a:ext uri="{FF2B5EF4-FFF2-40B4-BE49-F238E27FC236}">
                <a16:creationId xmlns:a16="http://schemas.microsoft.com/office/drawing/2014/main" id="{A10E2CE0-5E96-2F5E-29FF-D3BAC33701CD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300647" y="2569686"/>
            <a:ext cx="601200" cy="974725"/>
          </a:xfrm>
          <a:custGeom>
            <a:avLst/>
            <a:gdLst>
              <a:gd name="connsiteX0" fmla="*/ 62207 w 601200"/>
              <a:gd name="connsiteY0" fmla="*/ 0 h 974725"/>
              <a:gd name="connsiteX1" fmla="*/ 601200 w 601200"/>
              <a:gd name="connsiteY1" fmla="*/ 0 h 974725"/>
              <a:gd name="connsiteX2" fmla="*/ 601200 w 601200"/>
              <a:gd name="connsiteY2" fmla="*/ 974725 h 974725"/>
              <a:gd name="connsiteX3" fmla="*/ 62207 w 601200"/>
              <a:gd name="connsiteY3" fmla="*/ 974725 h 974725"/>
              <a:gd name="connsiteX4" fmla="*/ 0 w 601200"/>
              <a:gd name="connsiteY4" fmla="*/ 912518 h 974725"/>
              <a:gd name="connsiteX5" fmla="*/ 0 w 601200"/>
              <a:gd name="connsiteY5" fmla="*/ 62207 h 974725"/>
              <a:gd name="connsiteX6" fmla="*/ 62207 w 601200"/>
              <a:gd name="connsiteY6" fmla="*/ 0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974725">
                <a:moveTo>
                  <a:pt x="62207" y="0"/>
                </a:moveTo>
                <a:lnTo>
                  <a:pt x="601200" y="0"/>
                </a:lnTo>
                <a:lnTo>
                  <a:pt x="601200" y="974725"/>
                </a:lnTo>
                <a:lnTo>
                  <a:pt x="62207" y="974725"/>
                </a:lnTo>
                <a:cubicBezTo>
                  <a:pt x="27851" y="974725"/>
                  <a:pt x="0" y="946874"/>
                  <a:pt x="0" y="912518"/>
                </a:cubicBezTo>
                <a:lnTo>
                  <a:pt x="0" y="62207"/>
                </a:lnTo>
                <a:cubicBezTo>
                  <a:pt x="0" y="27851"/>
                  <a:pt x="27851" y="0"/>
                  <a:pt x="622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DF44C479-E3DA-41D9-8614-925EF0FD027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00647" y="3750301"/>
            <a:ext cx="2041200" cy="601200"/>
          </a:xfrm>
          <a:prstGeom prst="roundRect">
            <a:avLst>
              <a:gd name="adj" fmla="val 9142"/>
            </a:avLst>
          </a:prstGeom>
          <a:solidFill>
            <a:srgbClr val="E6EBF5">
              <a:alpha val="70000"/>
            </a:srgbClr>
          </a:solidFill>
        </p:spPr>
        <p:txBody>
          <a:bodyPr lIns="720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75" name="Picture Placeholder 15">
            <a:extLst>
              <a:ext uri="{FF2B5EF4-FFF2-40B4-BE49-F238E27FC236}">
                <a16:creationId xmlns:a16="http://schemas.microsoft.com/office/drawing/2014/main" id="{7685A033-D5EB-D193-5C90-1EE7BFB7C6E2}"/>
              </a:ext>
            </a:extLst>
          </p:cNvPr>
          <p:cNvSpPr>
            <a:spLocks noGrp="1"/>
          </p:cNvSpPr>
          <p:nvPr>
            <p:ph type="pic" sz="quarter" idx="68" hasCustomPrompt="1"/>
          </p:nvPr>
        </p:nvSpPr>
        <p:spPr>
          <a:xfrm>
            <a:off x="7300647" y="3750301"/>
            <a:ext cx="601200" cy="601663"/>
          </a:xfrm>
          <a:custGeom>
            <a:avLst/>
            <a:gdLst>
              <a:gd name="connsiteX0" fmla="*/ 43127 w 601200"/>
              <a:gd name="connsiteY0" fmla="*/ 0 h 601663"/>
              <a:gd name="connsiteX1" fmla="*/ 601200 w 601200"/>
              <a:gd name="connsiteY1" fmla="*/ 0 h 601663"/>
              <a:gd name="connsiteX2" fmla="*/ 601200 w 601200"/>
              <a:gd name="connsiteY2" fmla="*/ 601663 h 601663"/>
              <a:gd name="connsiteX3" fmla="*/ 43127 w 601200"/>
              <a:gd name="connsiteY3" fmla="*/ 601663 h 601663"/>
              <a:gd name="connsiteX4" fmla="*/ 0 w 601200"/>
              <a:gd name="connsiteY4" fmla="*/ 558536 h 601663"/>
              <a:gd name="connsiteX5" fmla="*/ 0 w 601200"/>
              <a:gd name="connsiteY5" fmla="*/ 43127 h 601663"/>
              <a:gd name="connsiteX6" fmla="*/ 43127 w 601200"/>
              <a:gd name="connsiteY6" fmla="*/ 0 h 60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601663">
                <a:moveTo>
                  <a:pt x="43127" y="0"/>
                </a:moveTo>
                <a:lnTo>
                  <a:pt x="601200" y="0"/>
                </a:lnTo>
                <a:lnTo>
                  <a:pt x="601200" y="601663"/>
                </a:lnTo>
                <a:lnTo>
                  <a:pt x="43127" y="601663"/>
                </a:lnTo>
                <a:cubicBezTo>
                  <a:pt x="19309" y="601663"/>
                  <a:pt x="0" y="582354"/>
                  <a:pt x="0" y="558536"/>
                </a:cubicBezTo>
                <a:lnTo>
                  <a:pt x="0" y="43127"/>
                </a:lnTo>
                <a:cubicBezTo>
                  <a:pt x="0" y="19309"/>
                  <a:pt x="19309" y="0"/>
                  <a:pt x="431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66" name="Text Placeholder 16">
            <a:extLst>
              <a:ext uri="{FF2B5EF4-FFF2-40B4-BE49-F238E27FC236}">
                <a16:creationId xmlns:a16="http://schemas.microsoft.com/office/drawing/2014/main" id="{F5A5FADB-1C98-535F-8A3A-AA5F518CD31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00647" y="4556516"/>
            <a:ext cx="2041200" cy="601200"/>
          </a:xfrm>
          <a:prstGeom prst="roundRect">
            <a:avLst>
              <a:gd name="adj" fmla="val 9141"/>
            </a:avLst>
          </a:prstGeom>
          <a:solidFill>
            <a:srgbClr val="E6EBF5">
              <a:alpha val="70000"/>
            </a:srgbClr>
          </a:solidFill>
        </p:spPr>
        <p:txBody>
          <a:bodyPr lIns="720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74" name="Picture Placeholder 16">
            <a:extLst>
              <a:ext uri="{FF2B5EF4-FFF2-40B4-BE49-F238E27FC236}">
                <a16:creationId xmlns:a16="http://schemas.microsoft.com/office/drawing/2014/main" id="{F4301D9D-F7B6-F0DA-661F-BA0E47932A08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7300647" y="4556516"/>
            <a:ext cx="601200" cy="601663"/>
          </a:xfrm>
          <a:custGeom>
            <a:avLst/>
            <a:gdLst>
              <a:gd name="connsiteX0" fmla="*/ 43127 w 601200"/>
              <a:gd name="connsiteY0" fmla="*/ 0 h 601663"/>
              <a:gd name="connsiteX1" fmla="*/ 601200 w 601200"/>
              <a:gd name="connsiteY1" fmla="*/ 0 h 601663"/>
              <a:gd name="connsiteX2" fmla="*/ 601200 w 601200"/>
              <a:gd name="connsiteY2" fmla="*/ 601663 h 601663"/>
              <a:gd name="connsiteX3" fmla="*/ 43127 w 601200"/>
              <a:gd name="connsiteY3" fmla="*/ 601663 h 601663"/>
              <a:gd name="connsiteX4" fmla="*/ 0 w 601200"/>
              <a:gd name="connsiteY4" fmla="*/ 558536 h 601663"/>
              <a:gd name="connsiteX5" fmla="*/ 0 w 601200"/>
              <a:gd name="connsiteY5" fmla="*/ 43127 h 601663"/>
              <a:gd name="connsiteX6" fmla="*/ 43127 w 601200"/>
              <a:gd name="connsiteY6" fmla="*/ 0 h 60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601663">
                <a:moveTo>
                  <a:pt x="43127" y="0"/>
                </a:moveTo>
                <a:lnTo>
                  <a:pt x="601200" y="0"/>
                </a:lnTo>
                <a:lnTo>
                  <a:pt x="601200" y="601663"/>
                </a:lnTo>
                <a:lnTo>
                  <a:pt x="43127" y="601663"/>
                </a:lnTo>
                <a:cubicBezTo>
                  <a:pt x="19309" y="601663"/>
                  <a:pt x="0" y="582354"/>
                  <a:pt x="0" y="558536"/>
                </a:cubicBezTo>
                <a:lnTo>
                  <a:pt x="0" y="43127"/>
                </a:lnTo>
                <a:cubicBezTo>
                  <a:pt x="0" y="19309"/>
                  <a:pt x="19309" y="0"/>
                  <a:pt x="431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BCA9765D-64CF-4490-5D27-7832FA0B4A1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300647" y="5362730"/>
            <a:ext cx="2041200" cy="601200"/>
          </a:xfrm>
          <a:prstGeom prst="roundRect">
            <a:avLst>
              <a:gd name="adj" fmla="val 9537"/>
            </a:avLst>
          </a:prstGeom>
          <a:solidFill>
            <a:srgbClr val="E6EBF5">
              <a:alpha val="70000"/>
            </a:srgbClr>
          </a:solidFill>
        </p:spPr>
        <p:txBody>
          <a:bodyPr lIns="720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73" name="Picture Placeholder 17">
            <a:extLst>
              <a:ext uri="{FF2B5EF4-FFF2-40B4-BE49-F238E27FC236}">
                <a16:creationId xmlns:a16="http://schemas.microsoft.com/office/drawing/2014/main" id="{EBF95640-B898-1AC6-414C-25EDB3A974DB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7300647" y="5362730"/>
            <a:ext cx="601200" cy="601663"/>
          </a:xfrm>
          <a:custGeom>
            <a:avLst/>
            <a:gdLst>
              <a:gd name="connsiteX0" fmla="*/ 43127 w 601200"/>
              <a:gd name="connsiteY0" fmla="*/ 0 h 601663"/>
              <a:gd name="connsiteX1" fmla="*/ 601200 w 601200"/>
              <a:gd name="connsiteY1" fmla="*/ 0 h 601663"/>
              <a:gd name="connsiteX2" fmla="*/ 601200 w 601200"/>
              <a:gd name="connsiteY2" fmla="*/ 601663 h 601663"/>
              <a:gd name="connsiteX3" fmla="*/ 43127 w 601200"/>
              <a:gd name="connsiteY3" fmla="*/ 601663 h 601663"/>
              <a:gd name="connsiteX4" fmla="*/ 0 w 601200"/>
              <a:gd name="connsiteY4" fmla="*/ 558536 h 601663"/>
              <a:gd name="connsiteX5" fmla="*/ 0 w 601200"/>
              <a:gd name="connsiteY5" fmla="*/ 43127 h 601663"/>
              <a:gd name="connsiteX6" fmla="*/ 43127 w 601200"/>
              <a:gd name="connsiteY6" fmla="*/ 0 h 60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601663">
                <a:moveTo>
                  <a:pt x="43127" y="0"/>
                </a:moveTo>
                <a:lnTo>
                  <a:pt x="601200" y="0"/>
                </a:lnTo>
                <a:lnTo>
                  <a:pt x="601200" y="601663"/>
                </a:lnTo>
                <a:lnTo>
                  <a:pt x="43127" y="601663"/>
                </a:lnTo>
                <a:cubicBezTo>
                  <a:pt x="19309" y="601663"/>
                  <a:pt x="0" y="582354"/>
                  <a:pt x="0" y="558536"/>
                </a:cubicBezTo>
                <a:lnTo>
                  <a:pt x="0" y="43127"/>
                </a:lnTo>
                <a:cubicBezTo>
                  <a:pt x="0" y="19309"/>
                  <a:pt x="19309" y="0"/>
                  <a:pt x="431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D46B0595-ED30-70EC-9A4D-9146FE66390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524645" y="2569686"/>
            <a:ext cx="2041200" cy="975600"/>
          </a:xfrm>
          <a:prstGeom prst="roundRect">
            <a:avLst>
              <a:gd name="adj" fmla="val 6416"/>
            </a:avLst>
          </a:prstGeom>
          <a:solidFill>
            <a:schemeClr val="accent4"/>
          </a:solidFill>
        </p:spPr>
        <p:txBody>
          <a:bodyPr lIns="720000" tIns="108000" rIns="144000" bIns="180000"/>
          <a:lstStyle>
            <a:lvl1pPr>
              <a:spcBef>
                <a:spcPts val="0"/>
              </a:spcBef>
              <a:spcAft>
                <a:spcPts val="200"/>
              </a:spcAft>
              <a:defRPr sz="1200">
                <a:solidFill>
                  <a:schemeClr val="bg1"/>
                </a:solidFill>
              </a:defRPr>
            </a:lvl1pPr>
            <a:lvl2pPr>
              <a:spcAft>
                <a:spcPts val="300"/>
              </a:spcAft>
              <a:defRPr sz="10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0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69" name="Picture Placeholder 18">
            <a:extLst>
              <a:ext uri="{FF2B5EF4-FFF2-40B4-BE49-F238E27FC236}">
                <a16:creationId xmlns:a16="http://schemas.microsoft.com/office/drawing/2014/main" id="{C3D0C859-FF90-595C-B476-0BDEE60CD301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9524645" y="2569686"/>
            <a:ext cx="601200" cy="974725"/>
          </a:xfrm>
          <a:custGeom>
            <a:avLst/>
            <a:gdLst>
              <a:gd name="connsiteX0" fmla="*/ 62207 w 601200"/>
              <a:gd name="connsiteY0" fmla="*/ 0 h 974725"/>
              <a:gd name="connsiteX1" fmla="*/ 601200 w 601200"/>
              <a:gd name="connsiteY1" fmla="*/ 0 h 974725"/>
              <a:gd name="connsiteX2" fmla="*/ 601200 w 601200"/>
              <a:gd name="connsiteY2" fmla="*/ 974725 h 974725"/>
              <a:gd name="connsiteX3" fmla="*/ 62207 w 601200"/>
              <a:gd name="connsiteY3" fmla="*/ 974725 h 974725"/>
              <a:gd name="connsiteX4" fmla="*/ 0 w 601200"/>
              <a:gd name="connsiteY4" fmla="*/ 912518 h 974725"/>
              <a:gd name="connsiteX5" fmla="*/ 0 w 601200"/>
              <a:gd name="connsiteY5" fmla="*/ 62207 h 974725"/>
              <a:gd name="connsiteX6" fmla="*/ 62207 w 601200"/>
              <a:gd name="connsiteY6" fmla="*/ 0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974725">
                <a:moveTo>
                  <a:pt x="62207" y="0"/>
                </a:moveTo>
                <a:lnTo>
                  <a:pt x="601200" y="0"/>
                </a:lnTo>
                <a:lnTo>
                  <a:pt x="601200" y="974725"/>
                </a:lnTo>
                <a:lnTo>
                  <a:pt x="62207" y="974725"/>
                </a:lnTo>
                <a:cubicBezTo>
                  <a:pt x="27851" y="974725"/>
                  <a:pt x="0" y="946874"/>
                  <a:pt x="0" y="912518"/>
                </a:cubicBezTo>
                <a:lnTo>
                  <a:pt x="0" y="62207"/>
                </a:lnTo>
                <a:cubicBezTo>
                  <a:pt x="0" y="27851"/>
                  <a:pt x="27851" y="0"/>
                  <a:pt x="622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3FB1DFD2-3E0F-EF2A-B54B-13DCD459963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524645" y="3750301"/>
            <a:ext cx="2041200" cy="601200"/>
          </a:xfrm>
          <a:prstGeom prst="roundRect">
            <a:avLst>
              <a:gd name="adj" fmla="val 8745"/>
            </a:avLst>
          </a:prstGeom>
          <a:solidFill>
            <a:srgbClr val="E6EBF5">
              <a:alpha val="70000"/>
            </a:srgbClr>
          </a:solidFill>
        </p:spPr>
        <p:txBody>
          <a:bodyPr lIns="720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78" name="Picture Placeholder 19">
            <a:extLst>
              <a:ext uri="{FF2B5EF4-FFF2-40B4-BE49-F238E27FC236}">
                <a16:creationId xmlns:a16="http://schemas.microsoft.com/office/drawing/2014/main" id="{470015FB-F7AE-2E71-621C-6BABE9D6D755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9524645" y="3750301"/>
            <a:ext cx="601200" cy="601663"/>
          </a:xfrm>
          <a:custGeom>
            <a:avLst/>
            <a:gdLst>
              <a:gd name="connsiteX0" fmla="*/ 43127 w 601200"/>
              <a:gd name="connsiteY0" fmla="*/ 0 h 601663"/>
              <a:gd name="connsiteX1" fmla="*/ 601200 w 601200"/>
              <a:gd name="connsiteY1" fmla="*/ 0 h 601663"/>
              <a:gd name="connsiteX2" fmla="*/ 601200 w 601200"/>
              <a:gd name="connsiteY2" fmla="*/ 601663 h 601663"/>
              <a:gd name="connsiteX3" fmla="*/ 43127 w 601200"/>
              <a:gd name="connsiteY3" fmla="*/ 601663 h 601663"/>
              <a:gd name="connsiteX4" fmla="*/ 0 w 601200"/>
              <a:gd name="connsiteY4" fmla="*/ 558536 h 601663"/>
              <a:gd name="connsiteX5" fmla="*/ 0 w 601200"/>
              <a:gd name="connsiteY5" fmla="*/ 43127 h 601663"/>
              <a:gd name="connsiteX6" fmla="*/ 43127 w 601200"/>
              <a:gd name="connsiteY6" fmla="*/ 0 h 60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601663">
                <a:moveTo>
                  <a:pt x="43127" y="0"/>
                </a:moveTo>
                <a:lnTo>
                  <a:pt x="601200" y="0"/>
                </a:lnTo>
                <a:lnTo>
                  <a:pt x="601200" y="601663"/>
                </a:lnTo>
                <a:lnTo>
                  <a:pt x="43127" y="601663"/>
                </a:lnTo>
                <a:cubicBezTo>
                  <a:pt x="19309" y="601663"/>
                  <a:pt x="0" y="582354"/>
                  <a:pt x="0" y="558536"/>
                </a:cubicBezTo>
                <a:lnTo>
                  <a:pt x="0" y="43127"/>
                </a:lnTo>
                <a:cubicBezTo>
                  <a:pt x="0" y="19309"/>
                  <a:pt x="19309" y="0"/>
                  <a:pt x="431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68" name="Text Placeholder 20">
            <a:extLst>
              <a:ext uri="{FF2B5EF4-FFF2-40B4-BE49-F238E27FC236}">
                <a16:creationId xmlns:a16="http://schemas.microsoft.com/office/drawing/2014/main" id="{188DAC32-579A-9B23-CD33-1217761E34A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524645" y="4556516"/>
            <a:ext cx="2041200" cy="601200"/>
          </a:xfrm>
          <a:prstGeom prst="roundRect">
            <a:avLst>
              <a:gd name="adj" fmla="val 9934"/>
            </a:avLst>
          </a:prstGeom>
          <a:solidFill>
            <a:srgbClr val="E6EBF5">
              <a:alpha val="70000"/>
            </a:srgbClr>
          </a:solidFill>
        </p:spPr>
        <p:txBody>
          <a:bodyPr lIns="720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>
                <a:latin typeface="+mn-lt"/>
              </a:defRPr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77" name="Picture Placeholder 20">
            <a:extLst>
              <a:ext uri="{FF2B5EF4-FFF2-40B4-BE49-F238E27FC236}">
                <a16:creationId xmlns:a16="http://schemas.microsoft.com/office/drawing/2014/main" id="{2D22EACA-18CE-214B-2B83-62D9BB4AEE03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9524645" y="4556516"/>
            <a:ext cx="601200" cy="601663"/>
          </a:xfrm>
          <a:custGeom>
            <a:avLst/>
            <a:gdLst>
              <a:gd name="connsiteX0" fmla="*/ 43127 w 601200"/>
              <a:gd name="connsiteY0" fmla="*/ 0 h 601663"/>
              <a:gd name="connsiteX1" fmla="*/ 601200 w 601200"/>
              <a:gd name="connsiteY1" fmla="*/ 0 h 601663"/>
              <a:gd name="connsiteX2" fmla="*/ 601200 w 601200"/>
              <a:gd name="connsiteY2" fmla="*/ 601663 h 601663"/>
              <a:gd name="connsiteX3" fmla="*/ 43127 w 601200"/>
              <a:gd name="connsiteY3" fmla="*/ 601663 h 601663"/>
              <a:gd name="connsiteX4" fmla="*/ 0 w 601200"/>
              <a:gd name="connsiteY4" fmla="*/ 558536 h 601663"/>
              <a:gd name="connsiteX5" fmla="*/ 0 w 601200"/>
              <a:gd name="connsiteY5" fmla="*/ 43127 h 601663"/>
              <a:gd name="connsiteX6" fmla="*/ 43127 w 601200"/>
              <a:gd name="connsiteY6" fmla="*/ 0 h 60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601663">
                <a:moveTo>
                  <a:pt x="43127" y="0"/>
                </a:moveTo>
                <a:lnTo>
                  <a:pt x="601200" y="0"/>
                </a:lnTo>
                <a:lnTo>
                  <a:pt x="601200" y="601663"/>
                </a:lnTo>
                <a:lnTo>
                  <a:pt x="43127" y="601663"/>
                </a:lnTo>
                <a:cubicBezTo>
                  <a:pt x="19309" y="601663"/>
                  <a:pt x="0" y="582354"/>
                  <a:pt x="0" y="558536"/>
                </a:cubicBezTo>
                <a:lnTo>
                  <a:pt x="0" y="43127"/>
                </a:lnTo>
                <a:cubicBezTo>
                  <a:pt x="0" y="19309"/>
                  <a:pt x="19309" y="0"/>
                  <a:pt x="431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91" name="Text Placeholder 21">
            <a:extLst>
              <a:ext uri="{FF2B5EF4-FFF2-40B4-BE49-F238E27FC236}">
                <a16:creationId xmlns:a16="http://schemas.microsoft.com/office/drawing/2014/main" id="{A2C2AEC6-915A-4E77-715E-B4F8CD1664D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524645" y="5362730"/>
            <a:ext cx="2041200" cy="601200"/>
          </a:xfrm>
          <a:prstGeom prst="roundRect">
            <a:avLst>
              <a:gd name="adj" fmla="val 9538"/>
            </a:avLst>
          </a:prstGeom>
          <a:solidFill>
            <a:srgbClr val="E6EBF5">
              <a:alpha val="70000"/>
            </a:srgbClr>
          </a:solidFill>
        </p:spPr>
        <p:txBody>
          <a:bodyPr lIns="720000" tIns="108000" rIns="144000" bIns="108000" anchor="ctr"/>
          <a:lstStyle>
            <a:lvl1pPr>
              <a:spcBef>
                <a:spcPts val="0"/>
              </a:spcBef>
              <a:spcAft>
                <a:spcPts val="200"/>
              </a:spcAft>
              <a:defRPr sz="1200"/>
            </a:lvl1pPr>
            <a:lvl2pPr>
              <a:spcAft>
                <a:spcPts val="600"/>
              </a:spcAft>
              <a:defRPr sz="10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</p:txBody>
      </p:sp>
      <p:sp>
        <p:nvSpPr>
          <p:cNvPr id="76" name="Picture Placeholder 21">
            <a:extLst>
              <a:ext uri="{FF2B5EF4-FFF2-40B4-BE49-F238E27FC236}">
                <a16:creationId xmlns:a16="http://schemas.microsoft.com/office/drawing/2014/main" id="{D25B6E20-465E-0C39-5553-5D6C78E8BC75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9524645" y="5362730"/>
            <a:ext cx="601200" cy="601663"/>
          </a:xfrm>
          <a:custGeom>
            <a:avLst/>
            <a:gdLst>
              <a:gd name="connsiteX0" fmla="*/ 43127 w 601200"/>
              <a:gd name="connsiteY0" fmla="*/ 0 h 601663"/>
              <a:gd name="connsiteX1" fmla="*/ 601200 w 601200"/>
              <a:gd name="connsiteY1" fmla="*/ 0 h 601663"/>
              <a:gd name="connsiteX2" fmla="*/ 601200 w 601200"/>
              <a:gd name="connsiteY2" fmla="*/ 601663 h 601663"/>
              <a:gd name="connsiteX3" fmla="*/ 43127 w 601200"/>
              <a:gd name="connsiteY3" fmla="*/ 601663 h 601663"/>
              <a:gd name="connsiteX4" fmla="*/ 0 w 601200"/>
              <a:gd name="connsiteY4" fmla="*/ 558536 h 601663"/>
              <a:gd name="connsiteX5" fmla="*/ 0 w 601200"/>
              <a:gd name="connsiteY5" fmla="*/ 43127 h 601663"/>
              <a:gd name="connsiteX6" fmla="*/ 43127 w 601200"/>
              <a:gd name="connsiteY6" fmla="*/ 0 h 601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1200" h="601663">
                <a:moveTo>
                  <a:pt x="43127" y="0"/>
                </a:moveTo>
                <a:lnTo>
                  <a:pt x="601200" y="0"/>
                </a:lnTo>
                <a:lnTo>
                  <a:pt x="601200" y="601663"/>
                </a:lnTo>
                <a:lnTo>
                  <a:pt x="43127" y="601663"/>
                </a:lnTo>
                <a:cubicBezTo>
                  <a:pt x="19309" y="601663"/>
                  <a:pt x="0" y="582354"/>
                  <a:pt x="0" y="558536"/>
                </a:cubicBezTo>
                <a:lnTo>
                  <a:pt x="0" y="43127"/>
                </a:lnTo>
                <a:cubicBezTo>
                  <a:pt x="0" y="19309"/>
                  <a:pt x="19309" y="0"/>
                  <a:pt x="431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tIns="72000">
            <a:noAutofit/>
          </a:bodyPr>
          <a:lstStyle>
            <a:lvl1pPr algn="ctr">
              <a:defRPr sz="7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</p:spTree>
    <p:extLst>
      <p:ext uri="{BB962C8B-B14F-4D97-AF65-F5344CB8AC3E}">
        <p14:creationId xmlns:p14="http://schemas.microsoft.com/office/powerpoint/2010/main" val="3651964210"/>
      </p:ext>
    </p:extLst>
  </p:cSld>
  <p:clrMapOvr>
    <a:masterClrMapping/>
  </p:clrMapOvr>
  <p:transition spd="slow">
    <p:push dir="u"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(top space) – 3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"/>
            <a:ext cx="12193198" cy="3888000"/>
          </a:xfrm>
          <a:solidFill>
            <a:srgbClr val="E6EBF5">
              <a:alpha val="70000"/>
            </a:srgbClr>
          </a:soli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80463BC-3924-8824-668D-495C0237EC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2800" y="4370399"/>
            <a:ext cx="3402000" cy="1589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DB65141-ACFC-6C49-B56D-8B96A017D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0200" y="4370399"/>
            <a:ext cx="3402000" cy="1589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19AF6F6-5B84-E7DD-8C98-3F858AFA41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7600" y="4370399"/>
            <a:ext cx="3402000" cy="1589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4205634"/>
      </p:ext>
    </p:extLst>
  </p:cSld>
  <p:clrMapOvr>
    <a:masterClrMapping/>
  </p:clrMapOvr>
  <p:transition spd="slow">
    <p:push dir="u"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(top space) – 4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"/>
            <a:ext cx="12193198" cy="3888000"/>
          </a:xfrm>
          <a:solidFill>
            <a:srgbClr val="E6EBF5">
              <a:alpha val="70000"/>
            </a:srgbClr>
          </a:soli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80463BC-3924-8824-668D-495C0237EC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2800" y="4370399"/>
            <a:ext cx="2466000" cy="1589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DB65141-ACFC-6C49-B56D-8B96A017D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46400" y="4370399"/>
            <a:ext cx="2466000" cy="1589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19AF6F6-5B84-E7DD-8C98-3F858AFA41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0000" y="4370399"/>
            <a:ext cx="2466000" cy="1589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BAC0FE4-954E-6C20-4BEF-E8A5E2679E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93600" y="4370399"/>
            <a:ext cx="2466000" cy="1589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5394018"/>
      </p:ext>
    </p:extLst>
  </p:cSld>
  <p:clrMapOvr>
    <a:masterClrMapping/>
  </p:clrMapOvr>
  <p:transition spd="slow">
    <p:push dir="u"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(top space) – 5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"/>
            <a:ext cx="12193198" cy="3888000"/>
          </a:xfrm>
          <a:solidFill>
            <a:srgbClr val="E6EBF5">
              <a:alpha val="70000"/>
            </a:srgbClr>
          </a:soli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780463BC-3924-8824-668D-495C0237EC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2800" y="4370399"/>
            <a:ext cx="1900800" cy="1589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DB65141-ACFC-6C49-B56D-8B96A017D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3473" y="4370399"/>
            <a:ext cx="1900800" cy="1589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19AF6F6-5B84-E7DD-8C98-3F858AFA41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44146" y="4370399"/>
            <a:ext cx="1900800" cy="1589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BAC0FE4-954E-6C20-4BEF-E8A5E2679E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04819" y="4370399"/>
            <a:ext cx="1900800" cy="1589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98ED7CA-753D-1977-9021-D7474CCFCB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65493" y="4370399"/>
            <a:ext cx="1900800" cy="15890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2341277"/>
      </p:ext>
    </p:extLst>
  </p:cSld>
  <p:clrMapOvr>
    <a:masterClrMapping/>
  </p:clrMapOvr>
  <p:transition spd="slow">
    <p:push dir="u"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(space bottom) – 4 key points, Heavy content, GrayBG">
    <p:bg>
      <p:bgPr>
        <a:solidFill>
          <a:srgbClr val="E6EBF5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3198" cy="1870075"/>
          </a:xfrm>
          <a:solidFill>
            <a:schemeClr val="bg1"/>
          </a:solidFill>
        </p:spPr>
        <p:txBody>
          <a:bodyPr lIns="594000" tIns="421200" rIns="630000" bIns="63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72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872D6C9F-63D5-EFEE-42D9-0787F79409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2800" y="2332969"/>
            <a:ext cx="2466000" cy="25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730B80B-2661-0687-9FE1-1F053DE3BD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46400" y="2332969"/>
            <a:ext cx="2466000" cy="25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174E28F-B564-24BF-0A5E-830CD0EB0D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0000" y="2332969"/>
            <a:ext cx="2466000" cy="25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CEE4F1A-29B3-C7FD-E35E-054EF685A2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93600" y="2332969"/>
            <a:ext cx="2466000" cy="25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792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(Timeline) – 4 key points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3198" cy="4572000"/>
          </a:xfrm>
          <a:gradFill>
            <a:gsLst>
              <a:gs pos="22000">
                <a:schemeClr val="bg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head 1">
            <a:extLst>
              <a:ext uri="{FF2B5EF4-FFF2-40B4-BE49-F238E27FC236}">
                <a16:creationId xmlns:a16="http://schemas.microsoft.com/office/drawing/2014/main" id="{3BA3721B-FFF3-A41F-D8D2-FBA89698A33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8650" y="1295400"/>
            <a:ext cx="2844000" cy="576000"/>
          </a:xfrm>
          <a:prstGeom prst="homePlate">
            <a:avLst>
              <a:gd name="adj" fmla="val 31063"/>
            </a:avLst>
          </a:prstGeom>
          <a:solidFill>
            <a:schemeClr val="tx1">
              <a:alpha val="20000"/>
            </a:schemeClr>
          </a:solidFill>
        </p:spPr>
        <p:txBody>
          <a:bodyPr lIns="216000" rIns="180000" anchor="ctr"/>
          <a:lstStyle>
            <a:lvl1pPr>
              <a:defRPr/>
            </a:lvl1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0" name="Text Placeholder 1A">
            <a:extLst>
              <a:ext uri="{FF2B5EF4-FFF2-40B4-BE49-F238E27FC236}">
                <a16:creationId xmlns:a16="http://schemas.microsoft.com/office/drawing/2014/main" id="{89B3CCFB-2656-98A1-B08B-1B61873B91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2800" y="1871400"/>
            <a:ext cx="2484000" cy="2167800"/>
          </a:xfrm>
        </p:spPr>
        <p:txBody>
          <a:bodyPr tIns="216000"/>
          <a:lstStyle>
            <a:lvl1pPr>
              <a:spcBef>
                <a:spcPts val="0"/>
              </a:spcBef>
              <a:spcAft>
                <a:spcPts val="14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2B">
            <a:extLst>
              <a:ext uri="{FF2B5EF4-FFF2-40B4-BE49-F238E27FC236}">
                <a16:creationId xmlns:a16="http://schemas.microsoft.com/office/drawing/2014/main" id="{513332A8-BF10-F209-1C49-B2A04D88E6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6400" y="4876799"/>
            <a:ext cx="2466000" cy="1082675"/>
          </a:xfrm>
        </p:spPr>
        <p:txBody>
          <a:bodyPr/>
          <a:lstStyle>
            <a:lvl1pPr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16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Subhead 2">
            <a:extLst>
              <a:ext uri="{FF2B5EF4-FFF2-40B4-BE49-F238E27FC236}">
                <a16:creationId xmlns:a16="http://schemas.microsoft.com/office/drawing/2014/main" id="{DEF63C02-D873-4BE7-2400-A0860E6851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87900" y="1295400"/>
            <a:ext cx="2844000" cy="576000"/>
          </a:xfrm>
          <a:prstGeom prst="chevron">
            <a:avLst>
              <a:gd name="adj" fmla="val 31063"/>
            </a:avLst>
          </a:prstGeom>
          <a:solidFill>
            <a:schemeClr val="tx1">
              <a:alpha val="20000"/>
            </a:schemeClr>
          </a:solidFill>
        </p:spPr>
        <p:txBody>
          <a:bodyPr lIns="216000" rIns="180000" anchor="ctr"/>
          <a:lstStyle>
            <a:lvl1pPr>
              <a:defRPr/>
            </a:lvl1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2" name="Text Placeholder 2A">
            <a:extLst>
              <a:ext uri="{FF2B5EF4-FFF2-40B4-BE49-F238E27FC236}">
                <a16:creationId xmlns:a16="http://schemas.microsoft.com/office/drawing/2014/main" id="{4365918A-70D0-2040-238D-EF444C4982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46400" y="1871400"/>
            <a:ext cx="2484000" cy="2167800"/>
          </a:xfrm>
        </p:spPr>
        <p:txBody>
          <a:bodyPr tIns="216000"/>
          <a:lstStyle>
            <a:lvl1pPr>
              <a:spcBef>
                <a:spcPts val="0"/>
              </a:spcBef>
              <a:spcAft>
                <a:spcPts val="14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Text Placeholder 2B">
            <a:extLst>
              <a:ext uri="{FF2B5EF4-FFF2-40B4-BE49-F238E27FC236}">
                <a16:creationId xmlns:a16="http://schemas.microsoft.com/office/drawing/2014/main" id="{8965A736-89F4-79A5-9836-786F6C5FCB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48800" y="4876799"/>
            <a:ext cx="2466000" cy="1082675"/>
          </a:xfrm>
        </p:spPr>
        <p:txBody>
          <a:bodyPr/>
          <a:lstStyle>
            <a:lvl1pPr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16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Subhead 3">
            <a:extLst>
              <a:ext uri="{FF2B5EF4-FFF2-40B4-BE49-F238E27FC236}">
                <a16:creationId xmlns:a16="http://schemas.microsoft.com/office/drawing/2014/main" id="{10B0F1B5-8C31-BA01-9DD0-99DFE72EFC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7150" y="1295400"/>
            <a:ext cx="2844000" cy="576000"/>
          </a:xfrm>
          <a:prstGeom prst="chevron">
            <a:avLst>
              <a:gd name="adj" fmla="val 31869"/>
            </a:avLst>
          </a:prstGeom>
          <a:solidFill>
            <a:schemeClr val="tx1">
              <a:alpha val="20000"/>
            </a:schemeClr>
          </a:solidFill>
        </p:spPr>
        <p:txBody>
          <a:bodyPr lIns="216000" rIns="180000" anchor="ctr"/>
          <a:lstStyle>
            <a:lvl1pPr>
              <a:defRPr/>
            </a:lvl1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32" name="Text Placeholder 3A">
            <a:extLst>
              <a:ext uri="{FF2B5EF4-FFF2-40B4-BE49-F238E27FC236}">
                <a16:creationId xmlns:a16="http://schemas.microsoft.com/office/drawing/2014/main" id="{0DB21E44-6FAD-090F-73B7-31CB50C0952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0000" y="1871400"/>
            <a:ext cx="2484000" cy="2167800"/>
          </a:xfrm>
        </p:spPr>
        <p:txBody>
          <a:bodyPr tIns="216000"/>
          <a:lstStyle>
            <a:lvl1pPr>
              <a:spcBef>
                <a:spcPts val="0"/>
              </a:spcBef>
              <a:spcAft>
                <a:spcPts val="14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Text Placeholder 3B">
            <a:extLst>
              <a:ext uri="{FF2B5EF4-FFF2-40B4-BE49-F238E27FC236}">
                <a16:creationId xmlns:a16="http://schemas.microsoft.com/office/drawing/2014/main" id="{ED3EC914-0E3A-9493-58FD-DFC5546D2A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1200" y="4876799"/>
            <a:ext cx="2466000" cy="1082675"/>
          </a:xfrm>
        </p:spPr>
        <p:txBody>
          <a:bodyPr/>
          <a:lstStyle>
            <a:lvl1pPr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16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Subhead 4">
            <a:extLst>
              <a:ext uri="{FF2B5EF4-FFF2-40B4-BE49-F238E27FC236}">
                <a16:creationId xmlns:a16="http://schemas.microsoft.com/office/drawing/2014/main" id="{672A6AA9-2B58-411A-5C0E-0A1EC777F1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06400" y="1295400"/>
            <a:ext cx="2844000" cy="576000"/>
          </a:xfrm>
          <a:prstGeom prst="chevron">
            <a:avLst>
              <a:gd name="adj" fmla="val 32272"/>
            </a:avLst>
          </a:prstGeom>
          <a:solidFill>
            <a:schemeClr val="tx1">
              <a:alpha val="20000"/>
            </a:schemeClr>
          </a:solidFill>
        </p:spPr>
        <p:txBody>
          <a:bodyPr lIns="216000" rIns="180000" anchor="ctr"/>
          <a:lstStyle>
            <a:lvl1pPr>
              <a:defRPr/>
            </a:lvl1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38" name="Text Placeholder 4A">
            <a:extLst>
              <a:ext uri="{FF2B5EF4-FFF2-40B4-BE49-F238E27FC236}">
                <a16:creationId xmlns:a16="http://schemas.microsoft.com/office/drawing/2014/main" id="{1521453A-44B0-9880-DC41-AF20367A62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93600" y="1871400"/>
            <a:ext cx="2484000" cy="2167800"/>
          </a:xfrm>
        </p:spPr>
        <p:txBody>
          <a:bodyPr tIns="216000"/>
          <a:lstStyle>
            <a:lvl1pPr>
              <a:spcBef>
                <a:spcPts val="0"/>
              </a:spcBef>
              <a:spcAft>
                <a:spcPts val="14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0" name="Text Placeholder 4B">
            <a:extLst>
              <a:ext uri="{FF2B5EF4-FFF2-40B4-BE49-F238E27FC236}">
                <a16:creationId xmlns:a16="http://schemas.microsoft.com/office/drawing/2014/main" id="{D5FD79E6-73F6-D92C-687F-109F3B1C74E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3600" y="4876799"/>
            <a:ext cx="2466000" cy="1082675"/>
          </a:xfrm>
        </p:spPr>
        <p:txBody>
          <a:bodyPr/>
          <a:lstStyle>
            <a:lvl1pPr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  <a:lvl2pPr>
              <a:spcAft>
                <a:spcPts val="600"/>
              </a:spcAft>
              <a:defRPr sz="1600">
                <a:solidFill>
                  <a:schemeClr val="bg1"/>
                </a:solidFill>
              </a:defRPr>
            </a:lvl2pPr>
            <a:lvl3pPr>
              <a:spcAft>
                <a:spcPts val="600"/>
              </a:spcAft>
              <a:defRPr sz="160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81931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Case studies – Sidebar, 4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80000" y="180000"/>
            <a:ext cx="7349150" cy="6081100"/>
          </a:xfrm>
          <a:prstGeom prst="roundRect">
            <a:avLst>
              <a:gd name="adj" fmla="val 940"/>
            </a:avLst>
          </a:prstGeom>
          <a:solidFill>
            <a:srgbClr val="E6EBF5">
              <a:alpha val="70000"/>
            </a:srgbClr>
          </a:solidFill>
        </p:spPr>
        <p:txBody>
          <a:bodyPr lIns="1026000" tIns="1116000" rIns="6660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44D72233-4611-1DDE-0590-4DBE7632DF1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5600" y="831600"/>
            <a:ext cx="5656488" cy="276999"/>
          </a:xfrm>
        </p:spPr>
        <p:txBody>
          <a:bodyPr wrap="square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5169C466-D362-B1F2-B03B-EDA1251256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600" y="2624400"/>
            <a:ext cx="5656488" cy="864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45D3E86-8EE2-6E15-01CB-394A7D32B0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5600" y="3749400"/>
            <a:ext cx="5656488" cy="864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263BB1B-6FDC-20F1-66B9-66B650F982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5600" y="4874400"/>
            <a:ext cx="5656488" cy="864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Sidebar">
            <a:extLst>
              <a:ext uri="{FF2B5EF4-FFF2-40B4-BE49-F238E27FC236}">
                <a16:creationId xmlns:a16="http://schemas.microsoft.com/office/drawing/2014/main" id="{07311376-2DC5-06E8-AA01-4D1D1B5184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49150" y="180000"/>
            <a:ext cx="5022850" cy="6080400"/>
          </a:xfrm>
          <a:prstGeom prst="roundRect">
            <a:avLst>
              <a:gd name="adj" fmla="val 1079"/>
            </a:avLst>
          </a:prstGeo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450000" tIns="640800" rIns="720000" bIns="45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Data 1">
            <a:extLst>
              <a:ext uri="{FF2B5EF4-FFF2-40B4-BE49-F238E27FC236}">
                <a16:creationId xmlns:a16="http://schemas.microsoft.com/office/drawing/2014/main" id="{EB8DECDB-E225-1560-424C-984987DB72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797800" y="3528000"/>
            <a:ext cx="1692000" cy="99000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Data 2">
            <a:extLst>
              <a:ext uri="{FF2B5EF4-FFF2-40B4-BE49-F238E27FC236}">
                <a16:creationId xmlns:a16="http://schemas.microsoft.com/office/drawing/2014/main" id="{10D43FAB-FE11-B148-5095-C86E76770FF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69763" y="3528000"/>
            <a:ext cx="1692000" cy="99000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Data 3">
            <a:extLst>
              <a:ext uri="{FF2B5EF4-FFF2-40B4-BE49-F238E27FC236}">
                <a16:creationId xmlns:a16="http://schemas.microsoft.com/office/drawing/2014/main" id="{46EBBEE4-AE67-6C68-E496-228379C33F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72400" y="4885200"/>
            <a:ext cx="1692000" cy="99000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Data 4">
            <a:extLst>
              <a:ext uri="{FF2B5EF4-FFF2-40B4-BE49-F238E27FC236}">
                <a16:creationId xmlns:a16="http://schemas.microsoft.com/office/drawing/2014/main" id="{39518ABE-518D-BE1C-86B4-A6CF73537B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69763" y="4885200"/>
            <a:ext cx="1692000" cy="990000"/>
          </a:xfr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6482241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C0EBCA0-3906-60DD-1CE5-C82DCBB04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9CF06A96-E64A-3AC8-DA07-6D5BF55370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371851892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Case studies – Intro, key points, sidebar w/t image">
    <p:bg>
      <p:bgPr>
        <a:solidFill>
          <a:srgbClr val="E6EBF5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BDCA23-1539-A125-130A-D80C2DC04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2"/>
            <a:ext cx="8424864" cy="6858001"/>
          </a:xfrm>
          <a:solidFill>
            <a:schemeClr val="bg1"/>
          </a:solidFill>
        </p:spPr>
        <p:txBody>
          <a:bodyPr lIns="860400" tIns="1310400" rIns="860400" bIns="86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" name="Company name">
            <a:extLst>
              <a:ext uri="{FF2B5EF4-FFF2-40B4-BE49-F238E27FC236}">
                <a16:creationId xmlns:a16="http://schemas.microsoft.com/office/drawing/2014/main" id="{6FBB41F0-367E-31FF-F751-85E79356D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85600" y="831600"/>
            <a:ext cx="5656488" cy="276999"/>
          </a:xfrm>
        </p:spPr>
        <p:txBody>
          <a:bodyPr wrap="square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2F227C3-77A8-C0CD-2697-D4F160D07A0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5599" y="2846311"/>
            <a:ext cx="4669200" cy="3111575"/>
          </a:xfrm>
        </p:spPr>
        <p:txBody>
          <a:bodyPr/>
          <a:lstStyle>
            <a:lvl1pPr>
              <a:defRPr/>
            </a:lvl1pPr>
            <a:lvl2pPr>
              <a:defRPr sz="1800"/>
            </a:lvl2pPr>
            <a:lvl3pPr marL="0" indent="0">
              <a:spcAft>
                <a:spcPts val="1400"/>
              </a:spcAft>
              <a:buNone/>
              <a:defRPr sz="1400"/>
            </a:lvl3pPr>
            <a:lvl4pPr marL="180000" indent="-180000">
              <a:spcAft>
                <a:spcPts val="900"/>
              </a:spcAft>
              <a:buFont typeface="HCLTech Roobert Light" pitchFamily="2" charset="0"/>
              <a:buChar char="•"/>
              <a:defRPr sz="1400"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 (Intro)</a:t>
            </a:r>
          </a:p>
          <a:p>
            <a:pPr lvl="2"/>
            <a:r>
              <a:rPr lang="en-US"/>
              <a:t>Third level (Body text)</a:t>
            </a:r>
          </a:p>
          <a:p>
            <a:pPr lvl="3"/>
            <a:r>
              <a:rPr lang="en-US"/>
              <a:t>Fourth level (List Style 1)</a:t>
            </a:r>
          </a:p>
          <a:p>
            <a:pPr lvl="4"/>
            <a:r>
              <a:rPr lang="en-US"/>
              <a:t>Fifth level (List Style 2)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2D407AA-044F-F0AD-27BE-CEAB5CC815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14801" y="2845195"/>
            <a:ext cx="1883000" cy="307777"/>
          </a:xfrm>
        </p:spPr>
        <p:txBody>
          <a:bodyPr wrap="square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C254108-463C-06DD-AA9A-B0E9FB2613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51925" y="900113"/>
            <a:ext cx="2509838" cy="207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8AFCE17F-4611-B145-4D50-14CCC0416FD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051925" y="3234275"/>
            <a:ext cx="2509838" cy="2725200"/>
          </a:xfrm>
          <a:prstGeom prst="roundRect">
            <a:avLst>
              <a:gd name="adj" fmla="val 2172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c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A12ACB-329C-917E-1220-30F9095667A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E4D2132-E1F7-2C94-767F-04FDB7894D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9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ies – Heavy content, Three boxes w/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8678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CD3C1-7C53-2C0F-81C7-5AD37B599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8" y="1870075"/>
            <a:ext cx="4032000" cy="4390810"/>
          </a:xfrm>
          <a:prstGeom prst="roundRect">
            <a:avLst>
              <a:gd name="adj" fmla="val 1406"/>
            </a:avLst>
          </a:prstGeom>
          <a:solidFill>
            <a:srgbClr val="E6EBF5">
              <a:alpha val="70000"/>
            </a:srgbClr>
          </a:solidFill>
        </p:spPr>
        <p:txBody>
          <a:bodyPr lIns="288000" tIns="252000" rIns="288000" bIns="288000"/>
          <a:lstStyle>
            <a:lvl1pPr>
              <a:defRPr/>
            </a:lvl1pPr>
            <a:lvl2pPr>
              <a:defRPr sz="1800"/>
            </a:lvl2pPr>
            <a:lvl3pPr marL="0" indent="0">
              <a:spcAft>
                <a:spcPts val="1400"/>
              </a:spcAft>
              <a:buNone/>
              <a:defRPr sz="1400"/>
            </a:lvl3pPr>
            <a:lvl4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 (Intro)</a:t>
            </a:r>
          </a:p>
          <a:p>
            <a:pPr lvl="2"/>
            <a:r>
              <a:rPr lang="en-US"/>
              <a:t>Third level (Body text)</a:t>
            </a:r>
          </a:p>
          <a:p>
            <a:pPr lvl="3"/>
            <a:r>
              <a:rPr lang="en-US"/>
              <a:t>Fourth level (List Style 1)</a:t>
            </a:r>
          </a:p>
          <a:p>
            <a:pPr lvl="4"/>
            <a:r>
              <a:rPr lang="en-US"/>
              <a:t>Fifth level (List Style 2)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624AC9-5EC6-6CF1-E6C7-A25462DAB4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40900" y="1870075"/>
            <a:ext cx="4032000" cy="4390810"/>
          </a:xfrm>
          <a:prstGeom prst="roundRect">
            <a:avLst>
              <a:gd name="adj" fmla="val 1453"/>
            </a:avLst>
          </a:prstGeom>
          <a:solidFill>
            <a:srgbClr val="E6EBF5">
              <a:alpha val="70000"/>
            </a:srgbClr>
          </a:solidFill>
        </p:spPr>
        <p:txBody>
          <a:bodyPr lIns="288000" tIns="252000" rIns="288000" bIns="288000"/>
          <a:lstStyle>
            <a:lvl1pPr>
              <a:defRPr/>
            </a:lvl1pPr>
            <a:lvl2pPr>
              <a:defRPr sz="1800"/>
            </a:lvl2pPr>
            <a:lvl3pPr marL="0" indent="0">
              <a:spcAft>
                <a:spcPts val="1400"/>
              </a:spcAft>
              <a:buNone/>
              <a:defRPr sz="1400"/>
            </a:lvl3pPr>
            <a:lvl4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 (Intro)</a:t>
            </a:r>
          </a:p>
          <a:p>
            <a:pPr lvl="2"/>
            <a:r>
              <a:rPr lang="en-US"/>
              <a:t>Third level (Body text)</a:t>
            </a:r>
          </a:p>
          <a:p>
            <a:pPr lvl="3"/>
            <a:r>
              <a:rPr lang="en-US"/>
              <a:t>Fourth level (List Style 1)</a:t>
            </a:r>
          </a:p>
          <a:p>
            <a:pPr lvl="4"/>
            <a:r>
              <a:rPr lang="en-US"/>
              <a:t>Fifth level (List Style 2)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6C7EC4-F329-12E6-E3CE-0535FA6A95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51925" y="1870074"/>
            <a:ext cx="3319200" cy="4391025"/>
          </a:xfrm>
          <a:prstGeom prst="roundRect">
            <a:avLst>
              <a:gd name="adj" fmla="val 1810"/>
            </a:avLst>
          </a:prstGeo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288000" tIns="252000" rIns="630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3414463"/>
      </p:ext>
    </p:extLst>
  </p:cSld>
  <p:clrMapOvr>
    <a:masterClrMapping/>
  </p:clrMapOvr>
  <p:transition spd="slow">
    <p:push dir="u"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Maps – World, Highlight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80000"/>
            <a:ext cx="4480900" cy="2839863"/>
          </a:xfrm>
          <a:prstGeom prst="roundRect">
            <a:avLst>
              <a:gd name="adj" fmla="val 2013"/>
            </a:avLst>
          </a:prstGeom>
          <a:solidFill>
            <a:srgbClr val="E6EBF5">
              <a:alpha val="70000"/>
            </a:srgbClr>
          </a:solidFill>
        </p:spPr>
        <p:txBody>
          <a:bodyPr lIns="666000" tIns="676800" rIns="6660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6" name="Text Placeholder">
            <a:extLst>
              <a:ext uri="{FF2B5EF4-FFF2-40B4-BE49-F238E27FC236}">
                <a16:creationId xmlns:a16="http://schemas.microsoft.com/office/drawing/2014/main" id="{36F66F47-E79C-499E-3610-FC27848AE9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9388" y="2841100"/>
            <a:ext cx="4482000" cy="3420000"/>
          </a:xfrm>
          <a:prstGeom prst="roundRect">
            <a:avLst>
              <a:gd name="adj" fmla="val 1755"/>
            </a:avLst>
          </a:prstGeom>
          <a:gradFill>
            <a:gsLst>
              <a:gs pos="10000">
                <a:schemeClr val="tx2"/>
              </a:gs>
              <a:gs pos="100000">
                <a:schemeClr val="accent4"/>
              </a:gs>
            </a:gsLst>
            <a:lin ang="18900000" scaled="0"/>
          </a:gradFill>
        </p:spPr>
        <p:txBody>
          <a:bodyPr lIns="684000" tIns="540000" rIns="684000" bIns="540000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spcAft>
                <a:spcPts val="3000"/>
              </a:spcAft>
              <a:defRPr sz="1800">
                <a:solidFill>
                  <a:schemeClr val="bg1"/>
                </a:solidFill>
              </a:defRPr>
            </a:lvl2pPr>
            <a:lvl3pPr marL="0" indent="0">
              <a:spcAft>
                <a:spcPts val="1400"/>
              </a:spcAft>
              <a:buNone/>
              <a:defRPr>
                <a:solidFill>
                  <a:schemeClr val="bg1"/>
                </a:solidFill>
              </a:defRPr>
            </a:lvl3pPr>
            <a:lvl4pPr marL="180000" indent="-180000">
              <a:spcAft>
                <a:spcPts val="900"/>
              </a:spcAft>
              <a:buFont typeface="HCLTech Roobert Light" pitchFamily="2" charset="0"/>
              <a:buChar char="•"/>
              <a:defRPr>
                <a:solidFill>
                  <a:schemeClr val="bg1"/>
                </a:solidFill>
              </a:defRPr>
            </a:lvl4pPr>
            <a:lvl5pPr marL="360000" indent="-180000">
              <a:buFont typeface="HCLTech Roobert Light" pitchFamily="2" charset="0"/>
              <a:buChar char="–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3" name="World map">
            <a:extLst>
              <a:ext uri="{FF2B5EF4-FFF2-40B4-BE49-F238E27FC236}">
                <a16:creationId xmlns:a16="http://schemas.microsoft.com/office/drawing/2014/main" id="{03565672-2B10-3588-CD30-2E7378E2835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00463" y="1718986"/>
            <a:ext cx="7048800" cy="3420029"/>
            <a:chOff x="1906264" y="1618170"/>
            <a:chExt cx="9115157" cy="4422612"/>
          </a:xfrm>
          <a:solidFill>
            <a:srgbClr val="C8D2DD">
              <a:alpha val="70000"/>
            </a:srgb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E67A315-DE2E-BDFE-DC24-E95C3876DB7F}"/>
                </a:ext>
              </a:extLst>
            </p:cNvPr>
            <p:cNvSpPr/>
            <p:nvPr/>
          </p:nvSpPr>
          <p:spPr>
            <a:xfrm>
              <a:off x="4526045" y="1618170"/>
              <a:ext cx="1151237" cy="617628"/>
            </a:xfrm>
            <a:custGeom>
              <a:avLst/>
              <a:gdLst>
                <a:gd name="connsiteX0" fmla="*/ 1151238 w 1151237"/>
                <a:gd name="connsiteY0" fmla="*/ 37540 h 617628"/>
                <a:gd name="connsiteX1" fmla="*/ 1117273 w 1151237"/>
                <a:gd name="connsiteY1" fmla="*/ 54523 h 617628"/>
                <a:gd name="connsiteX2" fmla="*/ 1077051 w 1151237"/>
                <a:gd name="connsiteY2" fmla="*/ 62567 h 617628"/>
                <a:gd name="connsiteX3" fmla="*/ 1026103 w 1151237"/>
                <a:gd name="connsiteY3" fmla="*/ 84913 h 617628"/>
                <a:gd name="connsiteX4" fmla="*/ 1006439 w 1151237"/>
                <a:gd name="connsiteY4" fmla="*/ 87594 h 617628"/>
                <a:gd name="connsiteX5" fmla="*/ 989457 w 1151237"/>
                <a:gd name="connsiteY5" fmla="*/ 103683 h 617628"/>
                <a:gd name="connsiteX6" fmla="*/ 965324 w 1151237"/>
                <a:gd name="connsiteY6" fmla="*/ 117984 h 617628"/>
                <a:gd name="connsiteX7" fmla="*/ 993926 w 1151237"/>
                <a:gd name="connsiteY7" fmla="*/ 131391 h 617628"/>
                <a:gd name="connsiteX8" fmla="*/ 993926 w 1151237"/>
                <a:gd name="connsiteY8" fmla="*/ 141223 h 617628"/>
                <a:gd name="connsiteX9" fmla="*/ 953704 w 1151237"/>
                <a:gd name="connsiteY9" fmla="*/ 153737 h 617628"/>
                <a:gd name="connsiteX10" fmla="*/ 967111 w 1151237"/>
                <a:gd name="connsiteY10" fmla="*/ 177870 h 617628"/>
                <a:gd name="connsiteX11" fmla="*/ 968005 w 1151237"/>
                <a:gd name="connsiteY11" fmla="*/ 185914 h 617628"/>
                <a:gd name="connsiteX12" fmla="*/ 952810 w 1151237"/>
                <a:gd name="connsiteY12" fmla="*/ 205578 h 617628"/>
                <a:gd name="connsiteX13" fmla="*/ 948341 w 1151237"/>
                <a:gd name="connsiteY13" fmla="*/ 212729 h 617628"/>
                <a:gd name="connsiteX14" fmla="*/ 899181 w 1151237"/>
                <a:gd name="connsiteY14" fmla="*/ 239543 h 617628"/>
                <a:gd name="connsiteX15" fmla="*/ 862535 w 1151237"/>
                <a:gd name="connsiteY15" fmla="*/ 236862 h 617628"/>
                <a:gd name="connsiteX16" fmla="*/ 817844 w 1151237"/>
                <a:gd name="connsiteY16" fmla="*/ 249375 h 617628"/>
                <a:gd name="connsiteX17" fmla="*/ 849127 w 1151237"/>
                <a:gd name="connsiteY17" fmla="*/ 271721 h 617628"/>
                <a:gd name="connsiteX18" fmla="*/ 865216 w 1151237"/>
                <a:gd name="connsiteY18" fmla="*/ 274402 h 617628"/>
                <a:gd name="connsiteX19" fmla="*/ 878623 w 1151237"/>
                <a:gd name="connsiteY19" fmla="*/ 287809 h 617628"/>
                <a:gd name="connsiteX20" fmla="*/ 877729 w 1151237"/>
                <a:gd name="connsiteY20" fmla="*/ 315518 h 617628"/>
                <a:gd name="connsiteX21" fmla="*/ 841083 w 1151237"/>
                <a:gd name="connsiteY21" fmla="*/ 315518 h 617628"/>
                <a:gd name="connsiteX22" fmla="*/ 824994 w 1151237"/>
                <a:gd name="connsiteY22" fmla="*/ 295854 h 617628"/>
                <a:gd name="connsiteX23" fmla="*/ 809799 w 1151237"/>
                <a:gd name="connsiteY23" fmla="*/ 296748 h 617628"/>
                <a:gd name="connsiteX24" fmla="*/ 809799 w 1151237"/>
                <a:gd name="connsiteY24" fmla="*/ 304792 h 617628"/>
                <a:gd name="connsiteX25" fmla="*/ 797286 w 1151237"/>
                <a:gd name="connsiteY25" fmla="*/ 319987 h 617628"/>
                <a:gd name="connsiteX26" fmla="*/ 817844 w 1151237"/>
                <a:gd name="connsiteY26" fmla="*/ 319987 h 617628"/>
                <a:gd name="connsiteX27" fmla="*/ 846446 w 1151237"/>
                <a:gd name="connsiteY27" fmla="*/ 331607 h 617628"/>
                <a:gd name="connsiteX28" fmla="*/ 829463 w 1151237"/>
                <a:gd name="connsiteY28" fmla="*/ 337863 h 617628"/>
                <a:gd name="connsiteX29" fmla="*/ 770471 w 1151237"/>
                <a:gd name="connsiteY29" fmla="*/ 364678 h 617628"/>
                <a:gd name="connsiteX30" fmla="*/ 662319 w 1151237"/>
                <a:gd name="connsiteY30" fmla="*/ 387023 h 617628"/>
                <a:gd name="connsiteX31" fmla="*/ 640867 w 1151237"/>
                <a:gd name="connsiteY31" fmla="*/ 378979 h 617628"/>
                <a:gd name="connsiteX32" fmla="*/ 639080 w 1151237"/>
                <a:gd name="connsiteY32" fmla="*/ 387917 h 617628"/>
                <a:gd name="connsiteX33" fmla="*/ 599752 w 1151237"/>
                <a:gd name="connsiteY33" fmla="*/ 412050 h 617628"/>
                <a:gd name="connsiteX34" fmla="*/ 581876 w 1151237"/>
                <a:gd name="connsiteY34" fmla="*/ 427245 h 617628"/>
                <a:gd name="connsiteX35" fmla="*/ 506795 w 1151237"/>
                <a:gd name="connsiteY35" fmla="*/ 451378 h 617628"/>
                <a:gd name="connsiteX36" fmla="*/ 497857 w 1151237"/>
                <a:gd name="connsiteY36" fmla="*/ 448697 h 617628"/>
                <a:gd name="connsiteX37" fmla="*/ 498750 w 1151237"/>
                <a:gd name="connsiteY37" fmla="*/ 438865 h 617628"/>
                <a:gd name="connsiteX38" fmla="*/ 488025 w 1151237"/>
                <a:gd name="connsiteY38" fmla="*/ 437971 h 617628"/>
                <a:gd name="connsiteX39" fmla="*/ 474618 w 1151237"/>
                <a:gd name="connsiteY39" fmla="*/ 454953 h 617628"/>
                <a:gd name="connsiteX40" fmla="*/ 436183 w 1151237"/>
                <a:gd name="connsiteY40" fmla="*/ 457635 h 617628"/>
                <a:gd name="connsiteX41" fmla="*/ 405793 w 1151237"/>
                <a:gd name="connsiteY41" fmla="*/ 489812 h 617628"/>
                <a:gd name="connsiteX42" fmla="*/ 386129 w 1151237"/>
                <a:gd name="connsiteY42" fmla="*/ 523777 h 617628"/>
                <a:gd name="connsiteX43" fmla="*/ 348589 w 1151237"/>
                <a:gd name="connsiteY43" fmla="*/ 541654 h 617628"/>
                <a:gd name="connsiteX44" fmla="*/ 348589 w 1151237"/>
                <a:gd name="connsiteY44" fmla="*/ 561318 h 617628"/>
                <a:gd name="connsiteX45" fmla="*/ 289597 w 1151237"/>
                <a:gd name="connsiteY45" fmla="*/ 617628 h 617628"/>
                <a:gd name="connsiteX46" fmla="*/ 266358 w 1151237"/>
                <a:gd name="connsiteY46" fmla="*/ 609584 h 617628"/>
                <a:gd name="connsiteX47" fmla="*/ 254738 w 1151237"/>
                <a:gd name="connsiteY47" fmla="*/ 592602 h 617628"/>
                <a:gd name="connsiteX48" fmla="*/ 230605 w 1151237"/>
                <a:gd name="connsiteY48" fmla="*/ 580982 h 617628"/>
                <a:gd name="connsiteX49" fmla="*/ 210941 w 1151237"/>
                <a:gd name="connsiteY49" fmla="*/ 589920 h 617628"/>
                <a:gd name="connsiteX50" fmla="*/ 195746 w 1151237"/>
                <a:gd name="connsiteY50" fmla="*/ 580982 h 617628"/>
                <a:gd name="connsiteX51" fmla="*/ 165356 w 1151237"/>
                <a:gd name="connsiteY51" fmla="*/ 523777 h 617628"/>
                <a:gd name="connsiteX52" fmla="*/ 166250 w 1151237"/>
                <a:gd name="connsiteY52" fmla="*/ 484449 h 617628"/>
                <a:gd name="connsiteX53" fmla="*/ 166250 w 1151237"/>
                <a:gd name="connsiteY53" fmla="*/ 462104 h 617628"/>
                <a:gd name="connsiteX54" fmla="*/ 159100 w 1151237"/>
                <a:gd name="connsiteY54" fmla="*/ 415625 h 617628"/>
                <a:gd name="connsiteX55" fmla="*/ 193065 w 1151237"/>
                <a:gd name="connsiteY55" fmla="*/ 373616 h 617628"/>
                <a:gd name="connsiteX56" fmla="*/ 235074 w 1151237"/>
                <a:gd name="connsiteY56" fmla="*/ 365572 h 617628"/>
                <a:gd name="connsiteX57" fmla="*/ 242225 w 1151237"/>
                <a:gd name="connsiteY57" fmla="*/ 355740 h 617628"/>
                <a:gd name="connsiteX58" fmla="*/ 220773 w 1151237"/>
                <a:gd name="connsiteY58" fmla="*/ 311049 h 617628"/>
                <a:gd name="connsiteX59" fmla="*/ 258313 w 1151237"/>
                <a:gd name="connsiteY59" fmla="*/ 318199 h 617628"/>
                <a:gd name="connsiteX60" fmla="*/ 262782 w 1151237"/>
                <a:gd name="connsiteY60" fmla="*/ 303898 h 617628"/>
                <a:gd name="connsiteX61" fmla="*/ 234180 w 1151237"/>
                <a:gd name="connsiteY61" fmla="*/ 286022 h 617628"/>
                <a:gd name="connsiteX62" fmla="*/ 205578 w 1151237"/>
                <a:gd name="connsiteY62" fmla="*/ 285128 h 617628"/>
                <a:gd name="connsiteX63" fmla="*/ 222561 w 1151237"/>
                <a:gd name="connsiteY63" fmla="*/ 236862 h 617628"/>
                <a:gd name="connsiteX64" fmla="*/ 208260 w 1151237"/>
                <a:gd name="connsiteY64" fmla="*/ 186808 h 617628"/>
                <a:gd name="connsiteX65" fmla="*/ 157312 w 1151237"/>
                <a:gd name="connsiteY65" fmla="*/ 165356 h 617628"/>
                <a:gd name="connsiteX66" fmla="*/ 14301 w 1151237"/>
                <a:gd name="connsiteY66" fmla="*/ 157312 h 617628"/>
                <a:gd name="connsiteX67" fmla="*/ 13407 w 1151237"/>
                <a:gd name="connsiteY67" fmla="*/ 137648 h 617628"/>
                <a:gd name="connsiteX68" fmla="*/ 0 w 1151237"/>
                <a:gd name="connsiteY68" fmla="*/ 111727 h 617628"/>
                <a:gd name="connsiteX69" fmla="*/ 160887 w 1151237"/>
                <a:gd name="connsiteY69" fmla="*/ 90276 h 617628"/>
                <a:gd name="connsiteX70" fmla="*/ 159100 w 1151237"/>
                <a:gd name="connsiteY70" fmla="*/ 74187 h 617628"/>
                <a:gd name="connsiteX71" fmla="*/ 177870 w 1151237"/>
                <a:gd name="connsiteY71" fmla="*/ 68824 h 617628"/>
                <a:gd name="connsiteX72" fmla="*/ 305686 w 1151237"/>
                <a:gd name="connsiteY72" fmla="*/ 37540 h 617628"/>
                <a:gd name="connsiteX73" fmla="*/ 361102 w 1151237"/>
                <a:gd name="connsiteY73" fmla="*/ 38434 h 617628"/>
                <a:gd name="connsiteX74" fmla="*/ 429927 w 1151237"/>
                <a:gd name="connsiteY74" fmla="*/ 23239 h 617628"/>
                <a:gd name="connsiteX75" fmla="*/ 521990 w 1151237"/>
                <a:gd name="connsiteY75" fmla="*/ 24133 h 617628"/>
                <a:gd name="connsiteX76" fmla="*/ 635505 w 1151237"/>
                <a:gd name="connsiteY76" fmla="*/ 11620 h 617628"/>
                <a:gd name="connsiteX77" fmla="*/ 748126 w 1151237"/>
                <a:gd name="connsiteY77" fmla="*/ 8044 h 617628"/>
                <a:gd name="connsiteX78" fmla="*/ 816950 w 1151237"/>
                <a:gd name="connsiteY78" fmla="*/ 0 h 617628"/>
                <a:gd name="connsiteX79" fmla="*/ 903650 w 1151237"/>
                <a:gd name="connsiteY79" fmla="*/ 0 h 617628"/>
                <a:gd name="connsiteX80" fmla="*/ 988563 w 1151237"/>
                <a:gd name="connsiteY80" fmla="*/ 16089 h 617628"/>
                <a:gd name="connsiteX81" fmla="*/ 984094 w 1151237"/>
                <a:gd name="connsiteY81" fmla="*/ 30390 h 617628"/>
                <a:gd name="connsiteX82" fmla="*/ 997501 w 1151237"/>
                <a:gd name="connsiteY82" fmla="*/ 39328 h 617628"/>
                <a:gd name="connsiteX83" fmla="*/ 1151238 w 1151237"/>
                <a:gd name="connsiteY83" fmla="*/ 37540 h 61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151237" h="617628">
                  <a:moveTo>
                    <a:pt x="1151238" y="37540"/>
                  </a:moveTo>
                  <a:lnTo>
                    <a:pt x="1117273" y="54523"/>
                  </a:lnTo>
                  <a:lnTo>
                    <a:pt x="1077051" y="62567"/>
                  </a:lnTo>
                  <a:lnTo>
                    <a:pt x="1026103" y="84913"/>
                  </a:lnTo>
                  <a:lnTo>
                    <a:pt x="1006439" y="87594"/>
                  </a:lnTo>
                  <a:lnTo>
                    <a:pt x="989457" y="103683"/>
                  </a:lnTo>
                  <a:lnTo>
                    <a:pt x="965324" y="117984"/>
                  </a:lnTo>
                  <a:lnTo>
                    <a:pt x="993926" y="131391"/>
                  </a:lnTo>
                  <a:lnTo>
                    <a:pt x="993926" y="141223"/>
                  </a:lnTo>
                  <a:lnTo>
                    <a:pt x="953704" y="153737"/>
                  </a:lnTo>
                  <a:lnTo>
                    <a:pt x="967111" y="177870"/>
                  </a:lnTo>
                  <a:lnTo>
                    <a:pt x="968005" y="185914"/>
                  </a:lnTo>
                  <a:lnTo>
                    <a:pt x="952810" y="205578"/>
                  </a:lnTo>
                  <a:lnTo>
                    <a:pt x="948341" y="212729"/>
                  </a:lnTo>
                  <a:lnTo>
                    <a:pt x="899181" y="239543"/>
                  </a:lnTo>
                  <a:lnTo>
                    <a:pt x="862535" y="236862"/>
                  </a:lnTo>
                  <a:lnTo>
                    <a:pt x="817844" y="249375"/>
                  </a:lnTo>
                  <a:lnTo>
                    <a:pt x="849127" y="271721"/>
                  </a:lnTo>
                  <a:lnTo>
                    <a:pt x="865216" y="274402"/>
                  </a:lnTo>
                  <a:lnTo>
                    <a:pt x="878623" y="287809"/>
                  </a:lnTo>
                  <a:lnTo>
                    <a:pt x="877729" y="315518"/>
                  </a:lnTo>
                  <a:lnTo>
                    <a:pt x="841083" y="315518"/>
                  </a:lnTo>
                  <a:lnTo>
                    <a:pt x="824994" y="295854"/>
                  </a:lnTo>
                  <a:lnTo>
                    <a:pt x="809799" y="296748"/>
                  </a:lnTo>
                  <a:lnTo>
                    <a:pt x="809799" y="304792"/>
                  </a:lnTo>
                  <a:lnTo>
                    <a:pt x="797286" y="319987"/>
                  </a:lnTo>
                  <a:lnTo>
                    <a:pt x="817844" y="319987"/>
                  </a:lnTo>
                  <a:lnTo>
                    <a:pt x="846446" y="331607"/>
                  </a:lnTo>
                  <a:lnTo>
                    <a:pt x="829463" y="337863"/>
                  </a:lnTo>
                  <a:lnTo>
                    <a:pt x="770471" y="364678"/>
                  </a:lnTo>
                  <a:lnTo>
                    <a:pt x="662319" y="387023"/>
                  </a:lnTo>
                  <a:lnTo>
                    <a:pt x="640867" y="378979"/>
                  </a:lnTo>
                  <a:lnTo>
                    <a:pt x="639080" y="387917"/>
                  </a:lnTo>
                  <a:lnTo>
                    <a:pt x="599752" y="412050"/>
                  </a:lnTo>
                  <a:lnTo>
                    <a:pt x="581876" y="427245"/>
                  </a:lnTo>
                  <a:lnTo>
                    <a:pt x="506795" y="451378"/>
                  </a:lnTo>
                  <a:lnTo>
                    <a:pt x="497857" y="448697"/>
                  </a:lnTo>
                  <a:lnTo>
                    <a:pt x="498750" y="438865"/>
                  </a:lnTo>
                  <a:lnTo>
                    <a:pt x="488025" y="437971"/>
                  </a:lnTo>
                  <a:lnTo>
                    <a:pt x="474618" y="454953"/>
                  </a:lnTo>
                  <a:lnTo>
                    <a:pt x="436183" y="457635"/>
                  </a:lnTo>
                  <a:lnTo>
                    <a:pt x="405793" y="489812"/>
                  </a:lnTo>
                  <a:lnTo>
                    <a:pt x="386129" y="523777"/>
                  </a:lnTo>
                  <a:lnTo>
                    <a:pt x="348589" y="541654"/>
                  </a:lnTo>
                  <a:lnTo>
                    <a:pt x="348589" y="561318"/>
                  </a:lnTo>
                  <a:lnTo>
                    <a:pt x="289597" y="617628"/>
                  </a:lnTo>
                  <a:lnTo>
                    <a:pt x="266358" y="609584"/>
                  </a:lnTo>
                  <a:lnTo>
                    <a:pt x="254738" y="592602"/>
                  </a:lnTo>
                  <a:lnTo>
                    <a:pt x="230605" y="580982"/>
                  </a:lnTo>
                  <a:lnTo>
                    <a:pt x="210941" y="589920"/>
                  </a:lnTo>
                  <a:lnTo>
                    <a:pt x="195746" y="580982"/>
                  </a:lnTo>
                  <a:lnTo>
                    <a:pt x="165356" y="523777"/>
                  </a:lnTo>
                  <a:lnTo>
                    <a:pt x="166250" y="484449"/>
                  </a:lnTo>
                  <a:lnTo>
                    <a:pt x="166250" y="462104"/>
                  </a:lnTo>
                  <a:lnTo>
                    <a:pt x="159100" y="415625"/>
                  </a:lnTo>
                  <a:lnTo>
                    <a:pt x="193065" y="373616"/>
                  </a:lnTo>
                  <a:lnTo>
                    <a:pt x="235074" y="365572"/>
                  </a:lnTo>
                  <a:lnTo>
                    <a:pt x="242225" y="355740"/>
                  </a:lnTo>
                  <a:lnTo>
                    <a:pt x="220773" y="311049"/>
                  </a:lnTo>
                  <a:lnTo>
                    <a:pt x="258313" y="318199"/>
                  </a:lnTo>
                  <a:lnTo>
                    <a:pt x="262782" y="303898"/>
                  </a:lnTo>
                  <a:lnTo>
                    <a:pt x="234180" y="286022"/>
                  </a:lnTo>
                  <a:lnTo>
                    <a:pt x="205578" y="285128"/>
                  </a:lnTo>
                  <a:lnTo>
                    <a:pt x="222561" y="236862"/>
                  </a:lnTo>
                  <a:lnTo>
                    <a:pt x="208260" y="186808"/>
                  </a:lnTo>
                  <a:lnTo>
                    <a:pt x="157312" y="165356"/>
                  </a:lnTo>
                  <a:lnTo>
                    <a:pt x="14301" y="157312"/>
                  </a:lnTo>
                  <a:lnTo>
                    <a:pt x="13407" y="137648"/>
                  </a:lnTo>
                  <a:lnTo>
                    <a:pt x="0" y="111727"/>
                  </a:lnTo>
                  <a:lnTo>
                    <a:pt x="160887" y="90276"/>
                  </a:lnTo>
                  <a:lnTo>
                    <a:pt x="159100" y="74187"/>
                  </a:lnTo>
                  <a:lnTo>
                    <a:pt x="177870" y="68824"/>
                  </a:lnTo>
                  <a:lnTo>
                    <a:pt x="305686" y="37540"/>
                  </a:lnTo>
                  <a:lnTo>
                    <a:pt x="361102" y="38434"/>
                  </a:lnTo>
                  <a:lnTo>
                    <a:pt x="429927" y="23239"/>
                  </a:lnTo>
                  <a:lnTo>
                    <a:pt x="521990" y="24133"/>
                  </a:lnTo>
                  <a:lnTo>
                    <a:pt x="635505" y="11620"/>
                  </a:lnTo>
                  <a:lnTo>
                    <a:pt x="748126" y="8044"/>
                  </a:lnTo>
                  <a:lnTo>
                    <a:pt x="816950" y="0"/>
                  </a:lnTo>
                  <a:lnTo>
                    <a:pt x="903650" y="0"/>
                  </a:lnTo>
                  <a:lnTo>
                    <a:pt x="988563" y="16089"/>
                  </a:lnTo>
                  <a:lnTo>
                    <a:pt x="984094" y="30390"/>
                  </a:lnTo>
                  <a:lnTo>
                    <a:pt x="997501" y="39328"/>
                  </a:lnTo>
                  <a:lnTo>
                    <a:pt x="1151238" y="3754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3EE159-D75A-463C-CE1D-456E328AE2F9}"/>
                </a:ext>
              </a:extLst>
            </p:cNvPr>
            <p:cNvSpPr/>
            <p:nvPr/>
          </p:nvSpPr>
          <p:spPr>
            <a:xfrm>
              <a:off x="1906263" y="1911342"/>
              <a:ext cx="2144269" cy="1463180"/>
            </a:xfrm>
            <a:custGeom>
              <a:avLst/>
              <a:gdLst>
                <a:gd name="connsiteX0" fmla="*/ 2141588 w 2144269"/>
                <a:gd name="connsiteY0" fmla="*/ 736506 h 1463180"/>
                <a:gd name="connsiteX1" fmla="*/ 2144270 w 2144269"/>
                <a:gd name="connsiteY1" fmla="*/ 750807 h 1463180"/>
                <a:gd name="connsiteX2" fmla="*/ 2134438 w 2144269"/>
                <a:gd name="connsiteY2" fmla="*/ 773153 h 1463180"/>
                <a:gd name="connsiteX3" fmla="*/ 2139801 w 2144269"/>
                <a:gd name="connsiteY3" fmla="*/ 790135 h 1463180"/>
                <a:gd name="connsiteX4" fmla="*/ 2140695 w 2144269"/>
                <a:gd name="connsiteY4" fmla="*/ 806224 h 1463180"/>
                <a:gd name="connsiteX5" fmla="*/ 2116562 w 2144269"/>
                <a:gd name="connsiteY5" fmla="*/ 822313 h 1463180"/>
                <a:gd name="connsiteX6" fmla="*/ 2085278 w 2144269"/>
                <a:gd name="connsiteY6" fmla="*/ 827676 h 1463180"/>
                <a:gd name="connsiteX7" fmla="*/ 2073658 w 2144269"/>
                <a:gd name="connsiteY7" fmla="*/ 841977 h 1463180"/>
                <a:gd name="connsiteX8" fmla="*/ 2047737 w 2144269"/>
                <a:gd name="connsiteY8" fmla="*/ 844658 h 1463180"/>
                <a:gd name="connsiteX9" fmla="*/ 2012878 w 2144269"/>
                <a:gd name="connsiteY9" fmla="*/ 880411 h 1463180"/>
                <a:gd name="connsiteX10" fmla="*/ 2010197 w 2144269"/>
                <a:gd name="connsiteY10" fmla="*/ 909907 h 1463180"/>
                <a:gd name="connsiteX11" fmla="*/ 1967294 w 2144269"/>
                <a:gd name="connsiteY11" fmla="*/ 928677 h 1463180"/>
                <a:gd name="connsiteX12" fmla="*/ 1939585 w 2144269"/>
                <a:gd name="connsiteY12" fmla="*/ 931359 h 1463180"/>
                <a:gd name="connsiteX13" fmla="*/ 1892213 w 2144269"/>
                <a:gd name="connsiteY13" fmla="*/ 953704 h 1463180"/>
                <a:gd name="connsiteX14" fmla="*/ 1892213 w 2144269"/>
                <a:gd name="connsiteY14" fmla="*/ 966217 h 1463180"/>
                <a:gd name="connsiteX15" fmla="*/ 1856460 w 2144269"/>
                <a:gd name="connsiteY15" fmla="*/ 999289 h 1463180"/>
                <a:gd name="connsiteX16" fmla="*/ 1849310 w 2144269"/>
                <a:gd name="connsiteY16" fmla="*/ 1000183 h 1463180"/>
                <a:gd name="connsiteX17" fmla="*/ 1823389 w 2144269"/>
                <a:gd name="connsiteY17" fmla="*/ 1040404 h 1463180"/>
                <a:gd name="connsiteX18" fmla="*/ 1815345 w 2144269"/>
                <a:gd name="connsiteY18" fmla="*/ 1009121 h 1463180"/>
                <a:gd name="connsiteX19" fmla="*/ 1810876 w 2144269"/>
                <a:gd name="connsiteY19" fmla="*/ 1027891 h 1463180"/>
                <a:gd name="connsiteX20" fmla="*/ 1806407 w 2144269"/>
                <a:gd name="connsiteY20" fmla="*/ 1064537 h 1463180"/>
                <a:gd name="connsiteX21" fmla="*/ 1803725 w 2144269"/>
                <a:gd name="connsiteY21" fmla="*/ 1094033 h 1463180"/>
                <a:gd name="connsiteX22" fmla="*/ 1789424 w 2144269"/>
                <a:gd name="connsiteY22" fmla="*/ 1119954 h 1463180"/>
                <a:gd name="connsiteX23" fmla="*/ 1772441 w 2144269"/>
                <a:gd name="connsiteY23" fmla="*/ 1127105 h 1463180"/>
                <a:gd name="connsiteX24" fmla="*/ 1773335 w 2144269"/>
                <a:gd name="connsiteY24" fmla="*/ 1146769 h 1463180"/>
                <a:gd name="connsiteX25" fmla="*/ 1738476 w 2144269"/>
                <a:gd name="connsiteY25" fmla="*/ 1152132 h 1463180"/>
                <a:gd name="connsiteX26" fmla="*/ 1714343 w 2144269"/>
                <a:gd name="connsiteY26" fmla="*/ 1175371 h 1463180"/>
                <a:gd name="connsiteX27" fmla="*/ 1697361 w 2144269"/>
                <a:gd name="connsiteY27" fmla="*/ 1179840 h 1463180"/>
                <a:gd name="connsiteX28" fmla="*/ 1654457 w 2144269"/>
                <a:gd name="connsiteY28" fmla="*/ 1209336 h 1463180"/>
                <a:gd name="connsiteX29" fmla="*/ 1624068 w 2144269"/>
                <a:gd name="connsiteY29" fmla="*/ 1229000 h 1463180"/>
                <a:gd name="connsiteX30" fmla="*/ 1603510 w 2144269"/>
                <a:gd name="connsiteY30" fmla="*/ 1265647 h 1463180"/>
                <a:gd name="connsiteX31" fmla="*/ 1590102 w 2144269"/>
                <a:gd name="connsiteY31" fmla="*/ 1282629 h 1463180"/>
                <a:gd name="connsiteX32" fmla="*/ 1590996 w 2144269"/>
                <a:gd name="connsiteY32" fmla="*/ 1321957 h 1463180"/>
                <a:gd name="connsiteX33" fmla="*/ 1599041 w 2144269"/>
                <a:gd name="connsiteY33" fmla="*/ 1357710 h 1463180"/>
                <a:gd name="connsiteX34" fmla="*/ 1606191 w 2144269"/>
                <a:gd name="connsiteY34" fmla="*/ 1391675 h 1463180"/>
                <a:gd name="connsiteX35" fmla="*/ 1607085 w 2144269"/>
                <a:gd name="connsiteY35" fmla="*/ 1425640 h 1463180"/>
                <a:gd name="connsiteX36" fmla="*/ 1576695 w 2144269"/>
                <a:gd name="connsiteY36" fmla="*/ 1463180 h 1463180"/>
                <a:gd name="connsiteX37" fmla="*/ 1562394 w 2144269"/>
                <a:gd name="connsiteY37" fmla="*/ 1454242 h 1463180"/>
                <a:gd name="connsiteX38" fmla="*/ 1532898 w 2144269"/>
                <a:gd name="connsiteY38" fmla="*/ 1387206 h 1463180"/>
                <a:gd name="connsiteX39" fmla="*/ 1533792 w 2144269"/>
                <a:gd name="connsiteY39" fmla="*/ 1365754 h 1463180"/>
                <a:gd name="connsiteX40" fmla="*/ 1537367 w 2144269"/>
                <a:gd name="connsiteY40" fmla="*/ 1339833 h 1463180"/>
                <a:gd name="connsiteX41" fmla="*/ 1507871 w 2144269"/>
                <a:gd name="connsiteY41" fmla="*/ 1305868 h 1463180"/>
                <a:gd name="connsiteX42" fmla="*/ 1479269 w 2144269"/>
                <a:gd name="connsiteY42" fmla="*/ 1318382 h 1463180"/>
                <a:gd name="connsiteX43" fmla="*/ 1464968 w 2144269"/>
                <a:gd name="connsiteY43" fmla="*/ 1296930 h 1463180"/>
                <a:gd name="connsiteX44" fmla="*/ 1444410 w 2144269"/>
                <a:gd name="connsiteY44" fmla="*/ 1288886 h 1463180"/>
                <a:gd name="connsiteX45" fmla="*/ 1413127 w 2144269"/>
                <a:gd name="connsiteY45" fmla="*/ 1292461 h 1463180"/>
                <a:gd name="connsiteX46" fmla="*/ 1403295 w 2144269"/>
                <a:gd name="connsiteY46" fmla="*/ 1289780 h 1463180"/>
                <a:gd name="connsiteX47" fmla="*/ 1389887 w 2144269"/>
                <a:gd name="connsiteY47" fmla="*/ 1300506 h 1463180"/>
                <a:gd name="connsiteX48" fmla="*/ 1336258 w 2144269"/>
                <a:gd name="connsiteY48" fmla="*/ 1299612 h 1463180"/>
                <a:gd name="connsiteX49" fmla="*/ 1354135 w 2144269"/>
                <a:gd name="connsiteY49" fmla="*/ 1310337 h 1463180"/>
                <a:gd name="connsiteX50" fmla="*/ 1356816 w 2144269"/>
                <a:gd name="connsiteY50" fmla="*/ 1330002 h 1463180"/>
                <a:gd name="connsiteX51" fmla="*/ 1305868 w 2144269"/>
                <a:gd name="connsiteY51" fmla="*/ 1327320 h 1463180"/>
                <a:gd name="connsiteX52" fmla="*/ 1296930 w 2144269"/>
                <a:gd name="connsiteY52" fmla="*/ 1315700 h 1463180"/>
                <a:gd name="connsiteX53" fmla="*/ 1278160 w 2144269"/>
                <a:gd name="connsiteY53" fmla="*/ 1319276 h 1463180"/>
                <a:gd name="connsiteX54" fmla="*/ 1253133 w 2144269"/>
                <a:gd name="connsiteY54" fmla="*/ 1310337 h 1463180"/>
                <a:gd name="connsiteX55" fmla="*/ 1153919 w 2144269"/>
                <a:gd name="connsiteY55" fmla="*/ 1354135 h 1463180"/>
                <a:gd name="connsiteX56" fmla="*/ 1140512 w 2144269"/>
                <a:gd name="connsiteY56" fmla="*/ 1365754 h 1463180"/>
                <a:gd name="connsiteX57" fmla="*/ 1116379 w 2144269"/>
                <a:gd name="connsiteY57" fmla="*/ 1383631 h 1463180"/>
                <a:gd name="connsiteX58" fmla="*/ 1105653 w 2144269"/>
                <a:gd name="connsiteY58" fmla="*/ 1410445 h 1463180"/>
                <a:gd name="connsiteX59" fmla="*/ 1104759 w 2144269"/>
                <a:gd name="connsiteY59" fmla="*/ 1438153 h 1463180"/>
                <a:gd name="connsiteX60" fmla="*/ 1101184 w 2144269"/>
                <a:gd name="connsiteY60" fmla="*/ 1447092 h 1463180"/>
                <a:gd name="connsiteX61" fmla="*/ 1080626 w 2144269"/>
                <a:gd name="connsiteY61" fmla="*/ 1436366 h 1463180"/>
                <a:gd name="connsiteX62" fmla="*/ 1060068 w 2144269"/>
                <a:gd name="connsiteY62" fmla="*/ 1426534 h 1463180"/>
                <a:gd name="connsiteX63" fmla="*/ 1053812 w 2144269"/>
                <a:gd name="connsiteY63" fmla="*/ 1412233 h 1463180"/>
                <a:gd name="connsiteX64" fmla="*/ 1053812 w 2144269"/>
                <a:gd name="connsiteY64" fmla="*/ 1383631 h 1463180"/>
                <a:gd name="connsiteX65" fmla="*/ 1045767 w 2144269"/>
                <a:gd name="connsiteY65" fmla="*/ 1374692 h 1463180"/>
                <a:gd name="connsiteX66" fmla="*/ 1037723 w 2144269"/>
                <a:gd name="connsiteY66" fmla="*/ 1354135 h 1463180"/>
                <a:gd name="connsiteX67" fmla="*/ 1037723 w 2144269"/>
                <a:gd name="connsiteY67" fmla="*/ 1336258 h 1463180"/>
                <a:gd name="connsiteX68" fmla="*/ 1021634 w 2144269"/>
                <a:gd name="connsiteY68" fmla="*/ 1313913 h 1463180"/>
                <a:gd name="connsiteX69" fmla="*/ 985881 w 2144269"/>
                <a:gd name="connsiteY69" fmla="*/ 1315700 h 1463180"/>
                <a:gd name="connsiteX70" fmla="*/ 970687 w 2144269"/>
                <a:gd name="connsiteY70" fmla="*/ 1338046 h 1463180"/>
                <a:gd name="connsiteX71" fmla="*/ 945660 w 2144269"/>
                <a:gd name="connsiteY71" fmla="*/ 1334471 h 1463180"/>
                <a:gd name="connsiteX72" fmla="*/ 930465 w 2144269"/>
                <a:gd name="connsiteY72" fmla="*/ 1312125 h 1463180"/>
                <a:gd name="connsiteX73" fmla="*/ 925102 w 2144269"/>
                <a:gd name="connsiteY73" fmla="*/ 1284417 h 1463180"/>
                <a:gd name="connsiteX74" fmla="*/ 901863 w 2144269"/>
                <a:gd name="connsiteY74" fmla="*/ 1256708 h 1463180"/>
                <a:gd name="connsiteX75" fmla="*/ 896500 w 2144269"/>
                <a:gd name="connsiteY75" fmla="*/ 1243301 h 1463180"/>
                <a:gd name="connsiteX76" fmla="*/ 844658 w 2144269"/>
                <a:gd name="connsiteY76" fmla="*/ 1244195 h 1463180"/>
                <a:gd name="connsiteX77" fmla="*/ 841977 w 2144269"/>
                <a:gd name="connsiteY77" fmla="*/ 1254027 h 1463180"/>
                <a:gd name="connsiteX78" fmla="*/ 820525 w 2144269"/>
                <a:gd name="connsiteY78" fmla="*/ 1262965 h 1463180"/>
                <a:gd name="connsiteX79" fmla="*/ 760639 w 2144269"/>
                <a:gd name="connsiteY79" fmla="*/ 1262071 h 1463180"/>
                <a:gd name="connsiteX80" fmla="*/ 746338 w 2144269"/>
                <a:gd name="connsiteY80" fmla="*/ 1251346 h 1463180"/>
                <a:gd name="connsiteX81" fmla="*/ 677514 w 2144269"/>
                <a:gd name="connsiteY81" fmla="*/ 1223637 h 1463180"/>
                <a:gd name="connsiteX82" fmla="*/ 676620 w 2144269"/>
                <a:gd name="connsiteY82" fmla="*/ 1215593 h 1463180"/>
                <a:gd name="connsiteX83" fmla="*/ 608690 w 2144269"/>
                <a:gd name="connsiteY83" fmla="*/ 1219168 h 1463180"/>
                <a:gd name="connsiteX84" fmla="*/ 606903 w 2144269"/>
                <a:gd name="connsiteY84" fmla="*/ 1198610 h 1463180"/>
                <a:gd name="connsiteX85" fmla="*/ 571150 w 2144269"/>
                <a:gd name="connsiteY85" fmla="*/ 1158388 h 1463180"/>
                <a:gd name="connsiteX86" fmla="*/ 541654 w 2144269"/>
                <a:gd name="connsiteY86" fmla="*/ 1152132 h 1463180"/>
                <a:gd name="connsiteX87" fmla="*/ 539866 w 2144269"/>
                <a:gd name="connsiteY87" fmla="*/ 1102972 h 1463180"/>
                <a:gd name="connsiteX88" fmla="*/ 533609 w 2144269"/>
                <a:gd name="connsiteY88" fmla="*/ 1085095 h 1463180"/>
                <a:gd name="connsiteX89" fmla="*/ 534503 w 2144269"/>
                <a:gd name="connsiteY89" fmla="*/ 1059175 h 1463180"/>
                <a:gd name="connsiteX90" fmla="*/ 539866 w 2144269"/>
                <a:gd name="connsiteY90" fmla="*/ 1043086 h 1463180"/>
                <a:gd name="connsiteX91" fmla="*/ 523777 w 2144269"/>
                <a:gd name="connsiteY91" fmla="*/ 1001970 h 1463180"/>
                <a:gd name="connsiteX92" fmla="*/ 533609 w 2144269"/>
                <a:gd name="connsiteY92" fmla="*/ 979625 h 1463180"/>
                <a:gd name="connsiteX93" fmla="*/ 530928 w 2144269"/>
                <a:gd name="connsiteY93" fmla="*/ 967111 h 1463180"/>
                <a:gd name="connsiteX94" fmla="*/ 563105 w 2144269"/>
                <a:gd name="connsiteY94" fmla="*/ 923314 h 1463180"/>
                <a:gd name="connsiteX95" fmla="*/ 573831 w 2144269"/>
                <a:gd name="connsiteY95" fmla="*/ 883986 h 1463180"/>
                <a:gd name="connsiteX96" fmla="*/ 669470 w 2144269"/>
                <a:gd name="connsiteY96" fmla="*/ 766896 h 1463180"/>
                <a:gd name="connsiteX97" fmla="*/ 694497 w 2144269"/>
                <a:gd name="connsiteY97" fmla="*/ 700753 h 1463180"/>
                <a:gd name="connsiteX98" fmla="*/ 719524 w 2144269"/>
                <a:gd name="connsiteY98" fmla="*/ 698966 h 1463180"/>
                <a:gd name="connsiteX99" fmla="*/ 737400 w 2144269"/>
                <a:gd name="connsiteY99" fmla="*/ 692709 h 1463180"/>
                <a:gd name="connsiteX100" fmla="*/ 749913 w 2144269"/>
                <a:gd name="connsiteY100" fmla="*/ 679302 h 1463180"/>
                <a:gd name="connsiteX101" fmla="*/ 1463180 w 2144269"/>
                <a:gd name="connsiteY101" fmla="*/ 679302 h 1463180"/>
                <a:gd name="connsiteX102" fmla="*/ 1479269 w 2144269"/>
                <a:gd name="connsiteY102" fmla="*/ 665001 h 1463180"/>
                <a:gd name="connsiteX103" fmla="*/ 1481057 w 2144269"/>
                <a:gd name="connsiteY103" fmla="*/ 687346 h 1463180"/>
                <a:gd name="connsiteX104" fmla="*/ 1508765 w 2144269"/>
                <a:gd name="connsiteY104" fmla="*/ 694497 h 1463180"/>
                <a:gd name="connsiteX105" fmla="*/ 1517703 w 2144269"/>
                <a:gd name="connsiteY105" fmla="*/ 689134 h 1463180"/>
                <a:gd name="connsiteX106" fmla="*/ 1552562 w 2144269"/>
                <a:gd name="connsiteY106" fmla="*/ 707904 h 1463180"/>
                <a:gd name="connsiteX107" fmla="*/ 1577589 w 2144269"/>
                <a:gd name="connsiteY107" fmla="*/ 707904 h 1463180"/>
                <a:gd name="connsiteX108" fmla="*/ 1590102 w 2144269"/>
                <a:gd name="connsiteY108" fmla="*/ 714161 h 1463180"/>
                <a:gd name="connsiteX109" fmla="*/ 1574908 w 2144269"/>
                <a:gd name="connsiteY109" fmla="*/ 721311 h 1463180"/>
                <a:gd name="connsiteX110" fmla="*/ 1516809 w 2144269"/>
                <a:gd name="connsiteY110" fmla="*/ 753489 h 1463180"/>
                <a:gd name="connsiteX111" fmla="*/ 1611554 w 2144269"/>
                <a:gd name="connsiteY111" fmla="*/ 742763 h 1463180"/>
                <a:gd name="connsiteX112" fmla="*/ 1629431 w 2144269"/>
                <a:gd name="connsiteY112" fmla="*/ 754383 h 1463180"/>
                <a:gd name="connsiteX113" fmla="*/ 1649988 w 2144269"/>
                <a:gd name="connsiteY113" fmla="*/ 749913 h 1463180"/>
                <a:gd name="connsiteX114" fmla="*/ 1689316 w 2144269"/>
                <a:gd name="connsiteY114" fmla="*/ 752595 h 1463180"/>
                <a:gd name="connsiteX115" fmla="*/ 1711662 w 2144269"/>
                <a:gd name="connsiteY115" fmla="*/ 772259 h 1463180"/>
                <a:gd name="connsiteX116" fmla="*/ 1667865 w 2144269"/>
                <a:gd name="connsiteY116" fmla="*/ 771365 h 1463180"/>
                <a:gd name="connsiteX117" fmla="*/ 1618705 w 2144269"/>
                <a:gd name="connsiteY117" fmla="*/ 781197 h 1463180"/>
                <a:gd name="connsiteX118" fmla="*/ 1559713 w 2144269"/>
                <a:gd name="connsiteY118" fmla="*/ 859853 h 1463180"/>
                <a:gd name="connsiteX119" fmla="*/ 1549881 w 2144269"/>
                <a:gd name="connsiteY119" fmla="*/ 905438 h 1463180"/>
                <a:gd name="connsiteX120" fmla="*/ 1565076 w 2144269"/>
                <a:gd name="connsiteY120" fmla="*/ 914376 h 1463180"/>
                <a:gd name="connsiteX121" fmla="*/ 1604404 w 2144269"/>
                <a:gd name="connsiteY121" fmla="*/ 871473 h 1463180"/>
                <a:gd name="connsiteX122" fmla="*/ 1607085 w 2144269"/>
                <a:gd name="connsiteY122" fmla="*/ 849127 h 1463180"/>
                <a:gd name="connsiteX123" fmla="*/ 1630324 w 2144269"/>
                <a:gd name="connsiteY123" fmla="*/ 810693 h 1463180"/>
                <a:gd name="connsiteX124" fmla="*/ 1660714 w 2144269"/>
                <a:gd name="connsiteY124" fmla="*/ 800861 h 1463180"/>
                <a:gd name="connsiteX125" fmla="*/ 1681272 w 2144269"/>
                <a:gd name="connsiteY125" fmla="*/ 782091 h 1463180"/>
                <a:gd name="connsiteX126" fmla="*/ 1708980 w 2144269"/>
                <a:gd name="connsiteY126" fmla="*/ 802649 h 1463180"/>
                <a:gd name="connsiteX127" fmla="*/ 1678591 w 2144269"/>
                <a:gd name="connsiteY127" fmla="*/ 842871 h 1463180"/>
                <a:gd name="connsiteX128" fmla="*/ 1709874 w 2144269"/>
                <a:gd name="connsiteY128" fmla="*/ 841977 h 1463180"/>
                <a:gd name="connsiteX129" fmla="*/ 1693785 w 2144269"/>
                <a:gd name="connsiteY129" fmla="*/ 886668 h 1463180"/>
                <a:gd name="connsiteX130" fmla="*/ 1672334 w 2144269"/>
                <a:gd name="connsiteY130" fmla="*/ 905438 h 1463180"/>
                <a:gd name="connsiteX131" fmla="*/ 1666077 w 2144269"/>
                <a:gd name="connsiteY131" fmla="*/ 913482 h 1463180"/>
                <a:gd name="connsiteX132" fmla="*/ 1672334 w 2144269"/>
                <a:gd name="connsiteY132" fmla="*/ 921527 h 1463180"/>
                <a:gd name="connsiteX133" fmla="*/ 1702724 w 2144269"/>
                <a:gd name="connsiteY133" fmla="*/ 920633 h 1463180"/>
                <a:gd name="connsiteX134" fmla="*/ 1752777 w 2144269"/>
                <a:gd name="connsiteY134" fmla="*/ 901863 h 1463180"/>
                <a:gd name="connsiteX135" fmla="*/ 1785849 w 2144269"/>
                <a:gd name="connsiteY135" fmla="*/ 886668 h 1463180"/>
                <a:gd name="connsiteX136" fmla="*/ 1790318 w 2144269"/>
                <a:gd name="connsiteY136" fmla="*/ 875942 h 1463180"/>
                <a:gd name="connsiteX137" fmla="*/ 1798362 w 2144269"/>
                <a:gd name="connsiteY137" fmla="*/ 865216 h 1463180"/>
                <a:gd name="connsiteX138" fmla="*/ 1801937 w 2144269"/>
                <a:gd name="connsiteY138" fmla="*/ 848233 h 1463180"/>
                <a:gd name="connsiteX139" fmla="*/ 1868080 w 2144269"/>
                <a:gd name="connsiteY139" fmla="*/ 848233 h 1463180"/>
                <a:gd name="connsiteX140" fmla="*/ 1885062 w 2144269"/>
                <a:gd name="connsiteY140" fmla="*/ 826782 h 1463180"/>
                <a:gd name="connsiteX141" fmla="*/ 1935116 w 2144269"/>
                <a:gd name="connsiteY141" fmla="*/ 805330 h 1463180"/>
                <a:gd name="connsiteX142" fmla="*/ 1979807 w 2144269"/>
                <a:gd name="connsiteY142" fmla="*/ 806224 h 1463180"/>
                <a:gd name="connsiteX143" fmla="*/ 2011985 w 2144269"/>
                <a:gd name="connsiteY143" fmla="*/ 807118 h 1463180"/>
                <a:gd name="connsiteX144" fmla="*/ 2036118 w 2144269"/>
                <a:gd name="connsiteY144" fmla="*/ 797286 h 1463180"/>
                <a:gd name="connsiteX145" fmla="*/ 2067401 w 2144269"/>
                <a:gd name="connsiteY145" fmla="*/ 774940 h 1463180"/>
                <a:gd name="connsiteX146" fmla="*/ 2068295 w 2144269"/>
                <a:gd name="connsiteY146" fmla="*/ 764215 h 1463180"/>
                <a:gd name="connsiteX147" fmla="*/ 2104942 w 2144269"/>
                <a:gd name="connsiteY147" fmla="*/ 731143 h 1463180"/>
                <a:gd name="connsiteX148" fmla="*/ 2141588 w 2144269"/>
                <a:gd name="connsiteY148" fmla="*/ 736506 h 1463180"/>
                <a:gd name="connsiteX149" fmla="*/ 948341 w 2144269"/>
                <a:gd name="connsiteY149" fmla="*/ 33071 h 1463180"/>
                <a:gd name="connsiteX150" fmla="*/ 867004 w 2144269"/>
                <a:gd name="connsiteY150" fmla="*/ 32177 h 1463180"/>
                <a:gd name="connsiteX151" fmla="*/ 816056 w 2144269"/>
                <a:gd name="connsiteY151" fmla="*/ 18770 h 1463180"/>
                <a:gd name="connsiteX152" fmla="*/ 784772 w 2144269"/>
                <a:gd name="connsiteY152" fmla="*/ 17876 h 1463180"/>
                <a:gd name="connsiteX153" fmla="*/ 707010 w 2144269"/>
                <a:gd name="connsiteY153" fmla="*/ 0 h 1463180"/>
                <a:gd name="connsiteX154" fmla="*/ 681983 w 2144269"/>
                <a:gd name="connsiteY154" fmla="*/ 10726 h 1463180"/>
                <a:gd name="connsiteX155" fmla="*/ 641761 w 2144269"/>
                <a:gd name="connsiteY155" fmla="*/ 9832 h 1463180"/>
                <a:gd name="connsiteX156" fmla="*/ 620310 w 2144269"/>
                <a:gd name="connsiteY156" fmla="*/ 16089 h 1463180"/>
                <a:gd name="connsiteX157" fmla="*/ 562212 w 2144269"/>
                <a:gd name="connsiteY157" fmla="*/ 17876 h 1463180"/>
                <a:gd name="connsiteX158" fmla="*/ 496069 w 2144269"/>
                <a:gd name="connsiteY158" fmla="*/ 41116 h 1463180"/>
                <a:gd name="connsiteX159" fmla="*/ 431714 w 2144269"/>
                <a:gd name="connsiteY159" fmla="*/ 64355 h 1463180"/>
                <a:gd name="connsiteX160" fmla="*/ 391492 w 2144269"/>
                <a:gd name="connsiteY160" fmla="*/ 67930 h 1463180"/>
                <a:gd name="connsiteX161" fmla="*/ 365572 w 2144269"/>
                <a:gd name="connsiteY161" fmla="*/ 78656 h 1463180"/>
                <a:gd name="connsiteX162" fmla="*/ 380767 w 2144269"/>
                <a:gd name="connsiteY162" fmla="*/ 100108 h 1463180"/>
                <a:gd name="connsiteX163" fmla="*/ 378979 w 2144269"/>
                <a:gd name="connsiteY163" fmla="*/ 115303 h 1463180"/>
                <a:gd name="connsiteX164" fmla="*/ 395961 w 2144269"/>
                <a:gd name="connsiteY164" fmla="*/ 122453 h 1463180"/>
                <a:gd name="connsiteX165" fmla="*/ 407581 w 2144269"/>
                <a:gd name="connsiteY165" fmla="*/ 140329 h 1463180"/>
                <a:gd name="connsiteX166" fmla="*/ 377191 w 2144269"/>
                <a:gd name="connsiteY166" fmla="*/ 143905 h 1463180"/>
                <a:gd name="connsiteX167" fmla="*/ 330713 w 2144269"/>
                <a:gd name="connsiteY167" fmla="*/ 146586 h 1463180"/>
                <a:gd name="connsiteX168" fmla="*/ 328031 w 2144269"/>
                <a:gd name="connsiteY168" fmla="*/ 135860 h 1463180"/>
                <a:gd name="connsiteX169" fmla="*/ 227030 w 2144269"/>
                <a:gd name="connsiteY169" fmla="*/ 156418 h 1463180"/>
                <a:gd name="connsiteX170" fmla="*/ 212729 w 2144269"/>
                <a:gd name="connsiteY170" fmla="*/ 194852 h 1463180"/>
                <a:gd name="connsiteX171" fmla="*/ 253844 w 2144269"/>
                <a:gd name="connsiteY171" fmla="*/ 188596 h 1463180"/>
                <a:gd name="connsiteX172" fmla="*/ 282447 w 2144269"/>
                <a:gd name="connsiteY172" fmla="*/ 192171 h 1463180"/>
                <a:gd name="connsiteX173" fmla="*/ 341439 w 2144269"/>
                <a:gd name="connsiteY173" fmla="*/ 187702 h 1463180"/>
                <a:gd name="connsiteX174" fmla="*/ 305686 w 2144269"/>
                <a:gd name="connsiteY174" fmla="*/ 206472 h 1463180"/>
                <a:gd name="connsiteX175" fmla="*/ 279765 w 2144269"/>
                <a:gd name="connsiteY175" fmla="*/ 220773 h 1463180"/>
                <a:gd name="connsiteX176" fmla="*/ 244012 w 2144269"/>
                <a:gd name="connsiteY176" fmla="*/ 225242 h 1463180"/>
                <a:gd name="connsiteX177" fmla="*/ 218092 w 2144269"/>
                <a:gd name="connsiteY177" fmla="*/ 239543 h 1463180"/>
                <a:gd name="connsiteX178" fmla="*/ 196640 w 2144269"/>
                <a:gd name="connsiteY178" fmla="*/ 241331 h 1463180"/>
                <a:gd name="connsiteX179" fmla="*/ 124241 w 2144269"/>
                <a:gd name="connsiteY179" fmla="*/ 271721 h 1463180"/>
                <a:gd name="connsiteX180" fmla="*/ 103683 w 2144269"/>
                <a:gd name="connsiteY180" fmla="*/ 277084 h 1463180"/>
                <a:gd name="connsiteX181" fmla="*/ 92957 w 2144269"/>
                <a:gd name="connsiteY181" fmla="*/ 286916 h 1463180"/>
                <a:gd name="connsiteX182" fmla="*/ 89382 w 2144269"/>
                <a:gd name="connsiteY182" fmla="*/ 312836 h 1463180"/>
                <a:gd name="connsiteX183" fmla="*/ 72399 w 2144269"/>
                <a:gd name="connsiteY183" fmla="*/ 322668 h 1463180"/>
                <a:gd name="connsiteX184" fmla="*/ 84913 w 2144269"/>
                <a:gd name="connsiteY184" fmla="*/ 341439 h 1463180"/>
                <a:gd name="connsiteX185" fmla="*/ 127816 w 2144269"/>
                <a:gd name="connsiteY185" fmla="*/ 329819 h 1463180"/>
                <a:gd name="connsiteX186" fmla="*/ 93851 w 2144269"/>
                <a:gd name="connsiteY186" fmla="*/ 369147 h 1463180"/>
                <a:gd name="connsiteX187" fmla="*/ 123347 w 2144269"/>
                <a:gd name="connsiteY187" fmla="*/ 364678 h 1463180"/>
                <a:gd name="connsiteX188" fmla="*/ 157312 w 2144269"/>
                <a:gd name="connsiteY188" fmla="*/ 369147 h 1463180"/>
                <a:gd name="connsiteX189" fmla="*/ 186808 w 2144269"/>
                <a:gd name="connsiteY189" fmla="*/ 374510 h 1463180"/>
                <a:gd name="connsiteX190" fmla="*/ 91169 w 2144269"/>
                <a:gd name="connsiteY190" fmla="*/ 412944 h 1463180"/>
                <a:gd name="connsiteX191" fmla="*/ 33965 w 2144269"/>
                <a:gd name="connsiteY191" fmla="*/ 452272 h 1463180"/>
                <a:gd name="connsiteX192" fmla="*/ 0 w 2144269"/>
                <a:gd name="connsiteY192" fmla="*/ 460316 h 1463180"/>
                <a:gd name="connsiteX193" fmla="*/ 43797 w 2144269"/>
                <a:gd name="connsiteY193" fmla="*/ 462104 h 1463180"/>
                <a:gd name="connsiteX194" fmla="*/ 68824 w 2144269"/>
                <a:gd name="connsiteY194" fmla="*/ 445121 h 1463180"/>
                <a:gd name="connsiteX195" fmla="*/ 279765 w 2144269"/>
                <a:gd name="connsiteY195" fmla="*/ 361103 h 1463180"/>
                <a:gd name="connsiteX196" fmla="*/ 282447 w 2144269"/>
                <a:gd name="connsiteY196" fmla="*/ 353058 h 1463180"/>
                <a:gd name="connsiteX197" fmla="*/ 383448 w 2144269"/>
                <a:gd name="connsiteY197" fmla="*/ 309261 h 1463180"/>
                <a:gd name="connsiteX198" fmla="*/ 429033 w 2144269"/>
                <a:gd name="connsiteY198" fmla="*/ 296748 h 1463180"/>
                <a:gd name="connsiteX199" fmla="*/ 403112 w 2144269"/>
                <a:gd name="connsiteY199" fmla="*/ 308367 h 1463180"/>
                <a:gd name="connsiteX200" fmla="*/ 349483 w 2144269"/>
                <a:gd name="connsiteY200" fmla="*/ 350377 h 1463180"/>
                <a:gd name="connsiteX201" fmla="*/ 451378 w 2144269"/>
                <a:gd name="connsiteY201" fmla="*/ 327137 h 1463180"/>
                <a:gd name="connsiteX202" fmla="*/ 460316 w 2144269"/>
                <a:gd name="connsiteY202" fmla="*/ 305686 h 1463180"/>
                <a:gd name="connsiteX203" fmla="*/ 516627 w 2144269"/>
                <a:gd name="connsiteY203" fmla="*/ 292279 h 1463180"/>
                <a:gd name="connsiteX204" fmla="*/ 516627 w 2144269"/>
                <a:gd name="connsiteY204" fmla="*/ 300323 h 1463180"/>
                <a:gd name="connsiteX205" fmla="*/ 541654 w 2144269"/>
                <a:gd name="connsiteY205" fmla="*/ 316412 h 1463180"/>
                <a:gd name="connsiteX206" fmla="*/ 569362 w 2144269"/>
                <a:gd name="connsiteY206" fmla="*/ 315518 h 1463180"/>
                <a:gd name="connsiteX207" fmla="*/ 648912 w 2144269"/>
                <a:gd name="connsiteY207" fmla="*/ 336076 h 1463180"/>
                <a:gd name="connsiteX208" fmla="*/ 669470 w 2144269"/>
                <a:gd name="connsiteY208" fmla="*/ 378085 h 1463180"/>
                <a:gd name="connsiteX209" fmla="*/ 695391 w 2144269"/>
                <a:gd name="connsiteY209" fmla="*/ 384342 h 1463180"/>
                <a:gd name="connsiteX210" fmla="*/ 698966 w 2144269"/>
                <a:gd name="connsiteY210" fmla="*/ 404900 h 1463180"/>
                <a:gd name="connsiteX211" fmla="*/ 689134 w 2144269"/>
                <a:gd name="connsiteY211" fmla="*/ 417413 h 1463180"/>
                <a:gd name="connsiteX212" fmla="*/ 707010 w 2144269"/>
                <a:gd name="connsiteY212" fmla="*/ 451378 h 1463180"/>
                <a:gd name="connsiteX213" fmla="*/ 701647 w 2144269"/>
                <a:gd name="connsiteY213" fmla="*/ 456741 h 1463180"/>
                <a:gd name="connsiteX214" fmla="*/ 711479 w 2144269"/>
                <a:gd name="connsiteY214" fmla="*/ 470148 h 1463180"/>
                <a:gd name="connsiteX215" fmla="*/ 707904 w 2144269"/>
                <a:gd name="connsiteY215" fmla="*/ 488025 h 1463180"/>
                <a:gd name="connsiteX216" fmla="*/ 722205 w 2144269"/>
                <a:gd name="connsiteY216" fmla="*/ 487131 h 1463180"/>
                <a:gd name="connsiteX217" fmla="*/ 733825 w 2144269"/>
                <a:gd name="connsiteY217" fmla="*/ 471042 h 1463180"/>
                <a:gd name="connsiteX218" fmla="*/ 747232 w 2144269"/>
                <a:gd name="connsiteY218" fmla="*/ 462998 h 1463180"/>
                <a:gd name="connsiteX219" fmla="*/ 757064 w 2144269"/>
                <a:gd name="connsiteY219" fmla="*/ 452272 h 1463180"/>
                <a:gd name="connsiteX220" fmla="*/ 734719 w 2144269"/>
                <a:gd name="connsiteY220" fmla="*/ 419201 h 1463180"/>
                <a:gd name="connsiteX221" fmla="*/ 743657 w 2144269"/>
                <a:gd name="connsiteY221" fmla="*/ 330713 h 1463180"/>
                <a:gd name="connsiteX222" fmla="*/ 683771 w 2144269"/>
                <a:gd name="connsiteY222" fmla="*/ 352164 h 1463180"/>
                <a:gd name="connsiteX223" fmla="*/ 673045 w 2144269"/>
                <a:gd name="connsiteY223" fmla="*/ 328925 h 1463180"/>
                <a:gd name="connsiteX224" fmla="*/ 674833 w 2144269"/>
                <a:gd name="connsiteY224" fmla="*/ 313730 h 1463180"/>
                <a:gd name="connsiteX225" fmla="*/ 640868 w 2144269"/>
                <a:gd name="connsiteY225" fmla="*/ 310155 h 1463180"/>
                <a:gd name="connsiteX226" fmla="*/ 965324 w 2144269"/>
                <a:gd name="connsiteY226" fmla="*/ 41116 h 1463180"/>
                <a:gd name="connsiteX227" fmla="*/ 948341 w 2144269"/>
                <a:gd name="connsiteY227" fmla="*/ 33071 h 146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2144269" h="1463180">
                  <a:moveTo>
                    <a:pt x="2141588" y="736506"/>
                  </a:moveTo>
                  <a:lnTo>
                    <a:pt x="2144270" y="750807"/>
                  </a:lnTo>
                  <a:lnTo>
                    <a:pt x="2134438" y="773153"/>
                  </a:lnTo>
                  <a:lnTo>
                    <a:pt x="2139801" y="790135"/>
                  </a:lnTo>
                  <a:lnTo>
                    <a:pt x="2140695" y="806224"/>
                  </a:lnTo>
                  <a:lnTo>
                    <a:pt x="2116562" y="822313"/>
                  </a:lnTo>
                  <a:lnTo>
                    <a:pt x="2085278" y="827676"/>
                  </a:lnTo>
                  <a:lnTo>
                    <a:pt x="2073658" y="841977"/>
                  </a:lnTo>
                  <a:lnTo>
                    <a:pt x="2047737" y="844658"/>
                  </a:lnTo>
                  <a:lnTo>
                    <a:pt x="2012878" y="880411"/>
                  </a:lnTo>
                  <a:lnTo>
                    <a:pt x="2010197" y="909907"/>
                  </a:lnTo>
                  <a:lnTo>
                    <a:pt x="1967294" y="928677"/>
                  </a:lnTo>
                  <a:lnTo>
                    <a:pt x="1939585" y="931359"/>
                  </a:lnTo>
                  <a:lnTo>
                    <a:pt x="1892213" y="953704"/>
                  </a:lnTo>
                  <a:lnTo>
                    <a:pt x="1892213" y="966217"/>
                  </a:lnTo>
                  <a:lnTo>
                    <a:pt x="1856460" y="999289"/>
                  </a:lnTo>
                  <a:lnTo>
                    <a:pt x="1849310" y="1000183"/>
                  </a:lnTo>
                  <a:lnTo>
                    <a:pt x="1823389" y="1040404"/>
                  </a:lnTo>
                  <a:lnTo>
                    <a:pt x="1815345" y="1009121"/>
                  </a:lnTo>
                  <a:lnTo>
                    <a:pt x="1810876" y="1027891"/>
                  </a:lnTo>
                  <a:lnTo>
                    <a:pt x="1806407" y="1064537"/>
                  </a:lnTo>
                  <a:lnTo>
                    <a:pt x="1803725" y="1094033"/>
                  </a:lnTo>
                  <a:lnTo>
                    <a:pt x="1789424" y="1119954"/>
                  </a:lnTo>
                  <a:lnTo>
                    <a:pt x="1772441" y="1127105"/>
                  </a:lnTo>
                  <a:lnTo>
                    <a:pt x="1773335" y="1146769"/>
                  </a:lnTo>
                  <a:lnTo>
                    <a:pt x="1738476" y="1152132"/>
                  </a:lnTo>
                  <a:lnTo>
                    <a:pt x="1714343" y="1175371"/>
                  </a:lnTo>
                  <a:lnTo>
                    <a:pt x="1697361" y="1179840"/>
                  </a:lnTo>
                  <a:lnTo>
                    <a:pt x="1654457" y="1209336"/>
                  </a:lnTo>
                  <a:lnTo>
                    <a:pt x="1624068" y="1229000"/>
                  </a:lnTo>
                  <a:lnTo>
                    <a:pt x="1603510" y="1265647"/>
                  </a:lnTo>
                  <a:lnTo>
                    <a:pt x="1590102" y="1282629"/>
                  </a:lnTo>
                  <a:lnTo>
                    <a:pt x="1590996" y="1321957"/>
                  </a:lnTo>
                  <a:lnTo>
                    <a:pt x="1599041" y="1357710"/>
                  </a:lnTo>
                  <a:lnTo>
                    <a:pt x="1606191" y="1391675"/>
                  </a:lnTo>
                  <a:lnTo>
                    <a:pt x="1607085" y="1425640"/>
                  </a:lnTo>
                  <a:lnTo>
                    <a:pt x="1576695" y="1463180"/>
                  </a:lnTo>
                  <a:lnTo>
                    <a:pt x="1562394" y="1454242"/>
                  </a:lnTo>
                  <a:lnTo>
                    <a:pt x="1532898" y="1387206"/>
                  </a:lnTo>
                  <a:lnTo>
                    <a:pt x="1533792" y="1365754"/>
                  </a:lnTo>
                  <a:lnTo>
                    <a:pt x="1537367" y="1339833"/>
                  </a:lnTo>
                  <a:lnTo>
                    <a:pt x="1507871" y="1305868"/>
                  </a:lnTo>
                  <a:lnTo>
                    <a:pt x="1479269" y="1318382"/>
                  </a:lnTo>
                  <a:lnTo>
                    <a:pt x="1464968" y="1296930"/>
                  </a:lnTo>
                  <a:lnTo>
                    <a:pt x="1444410" y="1288886"/>
                  </a:lnTo>
                  <a:lnTo>
                    <a:pt x="1413127" y="1292461"/>
                  </a:lnTo>
                  <a:lnTo>
                    <a:pt x="1403295" y="1289780"/>
                  </a:lnTo>
                  <a:lnTo>
                    <a:pt x="1389887" y="1300506"/>
                  </a:lnTo>
                  <a:lnTo>
                    <a:pt x="1336258" y="1299612"/>
                  </a:lnTo>
                  <a:lnTo>
                    <a:pt x="1354135" y="1310337"/>
                  </a:lnTo>
                  <a:lnTo>
                    <a:pt x="1356816" y="1330002"/>
                  </a:lnTo>
                  <a:lnTo>
                    <a:pt x="1305868" y="1327320"/>
                  </a:lnTo>
                  <a:lnTo>
                    <a:pt x="1296930" y="1315700"/>
                  </a:lnTo>
                  <a:lnTo>
                    <a:pt x="1278160" y="1319276"/>
                  </a:lnTo>
                  <a:lnTo>
                    <a:pt x="1253133" y="1310337"/>
                  </a:lnTo>
                  <a:lnTo>
                    <a:pt x="1153919" y="1354135"/>
                  </a:lnTo>
                  <a:lnTo>
                    <a:pt x="1140512" y="1365754"/>
                  </a:lnTo>
                  <a:lnTo>
                    <a:pt x="1116379" y="1383631"/>
                  </a:lnTo>
                  <a:lnTo>
                    <a:pt x="1105653" y="1410445"/>
                  </a:lnTo>
                  <a:lnTo>
                    <a:pt x="1104759" y="1438153"/>
                  </a:lnTo>
                  <a:lnTo>
                    <a:pt x="1101184" y="1447092"/>
                  </a:lnTo>
                  <a:lnTo>
                    <a:pt x="1080626" y="1436366"/>
                  </a:lnTo>
                  <a:lnTo>
                    <a:pt x="1060068" y="1426534"/>
                  </a:lnTo>
                  <a:lnTo>
                    <a:pt x="1053812" y="1412233"/>
                  </a:lnTo>
                  <a:lnTo>
                    <a:pt x="1053812" y="1383631"/>
                  </a:lnTo>
                  <a:lnTo>
                    <a:pt x="1045767" y="1374692"/>
                  </a:lnTo>
                  <a:lnTo>
                    <a:pt x="1037723" y="1354135"/>
                  </a:lnTo>
                  <a:lnTo>
                    <a:pt x="1037723" y="1336258"/>
                  </a:lnTo>
                  <a:lnTo>
                    <a:pt x="1021634" y="1313913"/>
                  </a:lnTo>
                  <a:lnTo>
                    <a:pt x="985881" y="1315700"/>
                  </a:lnTo>
                  <a:lnTo>
                    <a:pt x="970687" y="1338046"/>
                  </a:lnTo>
                  <a:lnTo>
                    <a:pt x="945660" y="1334471"/>
                  </a:lnTo>
                  <a:lnTo>
                    <a:pt x="930465" y="1312125"/>
                  </a:lnTo>
                  <a:lnTo>
                    <a:pt x="925102" y="1284417"/>
                  </a:lnTo>
                  <a:lnTo>
                    <a:pt x="901863" y="1256708"/>
                  </a:lnTo>
                  <a:lnTo>
                    <a:pt x="896500" y="1243301"/>
                  </a:lnTo>
                  <a:lnTo>
                    <a:pt x="844658" y="1244195"/>
                  </a:lnTo>
                  <a:lnTo>
                    <a:pt x="841977" y="1254027"/>
                  </a:lnTo>
                  <a:lnTo>
                    <a:pt x="820525" y="1262965"/>
                  </a:lnTo>
                  <a:lnTo>
                    <a:pt x="760639" y="1262071"/>
                  </a:lnTo>
                  <a:lnTo>
                    <a:pt x="746338" y="1251346"/>
                  </a:lnTo>
                  <a:lnTo>
                    <a:pt x="677514" y="1223637"/>
                  </a:lnTo>
                  <a:lnTo>
                    <a:pt x="676620" y="1215593"/>
                  </a:lnTo>
                  <a:lnTo>
                    <a:pt x="608690" y="1219168"/>
                  </a:lnTo>
                  <a:lnTo>
                    <a:pt x="606903" y="1198610"/>
                  </a:lnTo>
                  <a:lnTo>
                    <a:pt x="571150" y="1158388"/>
                  </a:lnTo>
                  <a:lnTo>
                    <a:pt x="541654" y="1152132"/>
                  </a:lnTo>
                  <a:lnTo>
                    <a:pt x="539866" y="1102972"/>
                  </a:lnTo>
                  <a:lnTo>
                    <a:pt x="533609" y="1085095"/>
                  </a:lnTo>
                  <a:lnTo>
                    <a:pt x="534503" y="1059175"/>
                  </a:lnTo>
                  <a:lnTo>
                    <a:pt x="539866" y="1043086"/>
                  </a:lnTo>
                  <a:lnTo>
                    <a:pt x="523777" y="1001970"/>
                  </a:lnTo>
                  <a:lnTo>
                    <a:pt x="533609" y="979625"/>
                  </a:lnTo>
                  <a:lnTo>
                    <a:pt x="530928" y="967111"/>
                  </a:lnTo>
                  <a:lnTo>
                    <a:pt x="563105" y="923314"/>
                  </a:lnTo>
                  <a:lnTo>
                    <a:pt x="573831" y="883986"/>
                  </a:lnTo>
                  <a:lnTo>
                    <a:pt x="669470" y="766896"/>
                  </a:lnTo>
                  <a:lnTo>
                    <a:pt x="694497" y="700753"/>
                  </a:lnTo>
                  <a:lnTo>
                    <a:pt x="719524" y="698966"/>
                  </a:lnTo>
                  <a:lnTo>
                    <a:pt x="737400" y="692709"/>
                  </a:lnTo>
                  <a:lnTo>
                    <a:pt x="749913" y="679302"/>
                  </a:lnTo>
                  <a:lnTo>
                    <a:pt x="1463180" y="679302"/>
                  </a:lnTo>
                  <a:lnTo>
                    <a:pt x="1479269" y="665001"/>
                  </a:lnTo>
                  <a:lnTo>
                    <a:pt x="1481057" y="687346"/>
                  </a:lnTo>
                  <a:lnTo>
                    <a:pt x="1508765" y="694497"/>
                  </a:lnTo>
                  <a:lnTo>
                    <a:pt x="1517703" y="689134"/>
                  </a:lnTo>
                  <a:lnTo>
                    <a:pt x="1552562" y="707904"/>
                  </a:lnTo>
                  <a:lnTo>
                    <a:pt x="1577589" y="707904"/>
                  </a:lnTo>
                  <a:lnTo>
                    <a:pt x="1590102" y="714161"/>
                  </a:lnTo>
                  <a:lnTo>
                    <a:pt x="1574908" y="721311"/>
                  </a:lnTo>
                  <a:lnTo>
                    <a:pt x="1516809" y="753489"/>
                  </a:lnTo>
                  <a:lnTo>
                    <a:pt x="1611554" y="742763"/>
                  </a:lnTo>
                  <a:lnTo>
                    <a:pt x="1629431" y="754383"/>
                  </a:lnTo>
                  <a:lnTo>
                    <a:pt x="1649988" y="749913"/>
                  </a:lnTo>
                  <a:lnTo>
                    <a:pt x="1689316" y="752595"/>
                  </a:lnTo>
                  <a:lnTo>
                    <a:pt x="1711662" y="772259"/>
                  </a:lnTo>
                  <a:lnTo>
                    <a:pt x="1667865" y="771365"/>
                  </a:lnTo>
                  <a:lnTo>
                    <a:pt x="1618705" y="781197"/>
                  </a:lnTo>
                  <a:lnTo>
                    <a:pt x="1559713" y="859853"/>
                  </a:lnTo>
                  <a:lnTo>
                    <a:pt x="1549881" y="905438"/>
                  </a:lnTo>
                  <a:lnTo>
                    <a:pt x="1565076" y="914376"/>
                  </a:lnTo>
                  <a:lnTo>
                    <a:pt x="1604404" y="871473"/>
                  </a:lnTo>
                  <a:lnTo>
                    <a:pt x="1607085" y="849127"/>
                  </a:lnTo>
                  <a:lnTo>
                    <a:pt x="1630324" y="810693"/>
                  </a:lnTo>
                  <a:lnTo>
                    <a:pt x="1660714" y="800861"/>
                  </a:lnTo>
                  <a:lnTo>
                    <a:pt x="1681272" y="782091"/>
                  </a:lnTo>
                  <a:lnTo>
                    <a:pt x="1708980" y="802649"/>
                  </a:lnTo>
                  <a:lnTo>
                    <a:pt x="1678591" y="842871"/>
                  </a:lnTo>
                  <a:lnTo>
                    <a:pt x="1709874" y="841977"/>
                  </a:lnTo>
                  <a:lnTo>
                    <a:pt x="1693785" y="886668"/>
                  </a:lnTo>
                  <a:lnTo>
                    <a:pt x="1672334" y="905438"/>
                  </a:lnTo>
                  <a:lnTo>
                    <a:pt x="1666077" y="913482"/>
                  </a:lnTo>
                  <a:lnTo>
                    <a:pt x="1672334" y="921527"/>
                  </a:lnTo>
                  <a:lnTo>
                    <a:pt x="1702724" y="920633"/>
                  </a:lnTo>
                  <a:lnTo>
                    <a:pt x="1752777" y="901863"/>
                  </a:lnTo>
                  <a:lnTo>
                    <a:pt x="1785849" y="886668"/>
                  </a:lnTo>
                  <a:lnTo>
                    <a:pt x="1790318" y="875942"/>
                  </a:lnTo>
                  <a:lnTo>
                    <a:pt x="1798362" y="865216"/>
                  </a:lnTo>
                  <a:lnTo>
                    <a:pt x="1801937" y="848233"/>
                  </a:lnTo>
                  <a:lnTo>
                    <a:pt x="1868080" y="848233"/>
                  </a:lnTo>
                  <a:lnTo>
                    <a:pt x="1885062" y="826782"/>
                  </a:lnTo>
                  <a:lnTo>
                    <a:pt x="1935116" y="805330"/>
                  </a:lnTo>
                  <a:lnTo>
                    <a:pt x="1979807" y="806224"/>
                  </a:lnTo>
                  <a:lnTo>
                    <a:pt x="2011985" y="807118"/>
                  </a:lnTo>
                  <a:lnTo>
                    <a:pt x="2036118" y="797286"/>
                  </a:lnTo>
                  <a:lnTo>
                    <a:pt x="2067401" y="774940"/>
                  </a:lnTo>
                  <a:lnTo>
                    <a:pt x="2068295" y="764215"/>
                  </a:lnTo>
                  <a:lnTo>
                    <a:pt x="2104942" y="731143"/>
                  </a:lnTo>
                  <a:lnTo>
                    <a:pt x="2141588" y="736506"/>
                  </a:lnTo>
                  <a:close/>
                  <a:moveTo>
                    <a:pt x="948341" y="33071"/>
                  </a:moveTo>
                  <a:lnTo>
                    <a:pt x="867004" y="32177"/>
                  </a:lnTo>
                  <a:lnTo>
                    <a:pt x="816056" y="18770"/>
                  </a:lnTo>
                  <a:lnTo>
                    <a:pt x="784772" y="17876"/>
                  </a:lnTo>
                  <a:lnTo>
                    <a:pt x="707010" y="0"/>
                  </a:lnTo>
                  <a:lnTo>
                    <a:pt x="681983" y="10726"/>
                  </a:lnTo>
                  <a:lnTo>
                    <a:pt x="641761" y="9832"/>
                  </a:lnTo>
                  <a:lnTo>
                    <a:pt x="620310" y="16089"/>
                  </a:lnTo>
                  <a:lnTo>
                    <a:pt x="562212" y="17876"/>
                  </a:lnTo>
                  <a:lnTo>
                    <a:pt x="496069" y="41116"/>
                  </a:lnTo>
                  <a:lnTo>
                    <a:pt x="431714" y="64355"/>
                  </a:lnTo>
                  <a:lnTo>
                    <a:pt x="391492" y="67930"/>
                  </a:lnTo>
                  <a:lnTo>
                    <a:pt x="365572" y="78656"/>
                  </a:lnTo>
                  <a:lnTo>
                    <a:pt x="380767" y="100108"/>
                  </a:lnTo>
                  <a:lnTo>
                    <a:pt x="378979" y="115303"/>
                  </a:lnTo>
                  <a:lnTo>
                    <a:pt x="395961" y="122453"/>
                  </a:lnTo>
                  <a:lnTo>
                    <a:pt x="407581" y="140329"/>
                  </a:lnTo>
                  <a:lnTo>
                    <a:pt x="377191" y="143905"/>
                  </a:lnTo>
                  <a:lnTo>
                    <a:pt x="330713" y="146586"/>
                  </a:lnTo>
                  <a:lnTo>
                    <a:pt x="328031" y="135860"/>
                  </a:lnTo>
                  <a:lnTo>
                    <a:pt x="227030" y="156418"/>
                  </a:lnTo>
                  <a:lnTo>
                    <a:pt x="212729" y="194852"/>
                  </a:lnTo>
                  <a:lnTo>
                    <a:pt x="253844" y="188596"/>
                  </a:lnTo>
                  <a:lnTo>
                    <a:pt x="282447" y="192171"/>
                  </a:lnTo>
                  <a:lnTo>
                    <a:pt x="341439" y="187702"/>
                  </a:lnTo>
                  <a:lnTo>
                    <a:pt x="305686" y="206472"/>
                  </a:lnTo>
                  <a:lnTo>
                    <a:pt x="279765" y="220773"/>
                  </a:lnTo>
                  <a:lnTo>
                    <a:pt x="244012" y="225242"/>
                  </a:lnTo>
                  <a:lnTo>
                    <a:pt x="218092" y="239543"/>
                  </a:lnTo>
                  <a:lnTo>
                    <a:pt x="196640" y="241331"/>
                  </a:lnTo>
                  <a:lnTo>
                    <a:pt x="124241" y="271721"/>
                  </a:lnTo>
                  <a:lnTo>
                    <a:pt x="103683" y="277084"/>
                  </a:lnTo>
                  <a:lnTo>
                    <a:pt x="92957" y="286916"/>
                  </a:lnTo>
                  <a:lnTo>
                    <a:pt x="89382" y="312836"/>
                  </a:lnTo>
                  <a:lnTo>
                    <a:pt x="72399" y="322668"/>
                  </a:lnTo>
                  <a:lnTo>
                    <a:pt x="84913" y="341439"/>
                  </a:lnTo>
                  <a:lnTo>
                    <a:pt x="127816" y="329819"/>
                  </a:lnTo>
                  <a:lnTo>
                    <a:pt x="93851" y="369147"/>
                  </a:lnTo>
                  <a:lnTo>
                    <a:pt x="123347" y="364678"/>
                  </a:lnTo>
                  <a:lnTo>
                    <a:pt x="157312" y="369147"/>
                  </a:lnTo>
                  <a:lnTo>
                    <a:pt x="186808" y="374510"/>
                  </a:lnTo>
                  <a:lnTo>
                    <a:pt x="91169" y="412944"/>
                  </a:lnTo>
                  <a:lnTo>
                    <a:pt x="33965" y="452272"/>
                  </a:lnTo>
                  <a:lnTo>
                    <a:pt x="0" y="460316"/>
                  </a:lnTo>
                  <a:lnTo>
                    <a:pt x="43797" y="462104"/>
                  </a:lnTo>
                  <a:lnTo>
                    <a:pt x="68824" y="445121"/>
                  </a:lnTo>
                  <a:lnTo>
                    <a:pt x="279765" y="361103"/>
                  </a:lnTo>
                  <a:lnTo>
                    <a:pt x="282447" y="353058"/>
                  </a:lnTo>
                  <a:lnTo>
                    <a:pt x="383448" y="309261"/>
                  </a:lnTo>
                  <a:lnTo>
                    <a:pt x="429033" y="296748"/>
                  </a:lnTo>
                  <a:lnTo>
                    <a:pt x="403112" y="308367"/>
                  </a:lnTo>
                  <a:lnTo>
                    <a:pt x="349483" y="350377"/>
                  </a:lnTo>
                  <a:lnTo>
                    <a:pt x="451378" y="327137"/>
                  </a:lnTo>
                  <a:lnTo>
                    <a:pt x="460316" y="305686"/>
                  </a:lnTo>
                  <a:lnTo>
                    <a:pt x="516627" y="292279"/>
                  </a:lnTo>
                  <a:lnTo>
                    <a:pt x="516627" y="300323"/>
                  </a:lnTo>
                  <a:lnTo>
                    <a:pt x="541654" y="316412"/>
                  </a:lnTo>
                  <a:lnTo>
                    <a:pt x="569362" y="315518"/>
                  </a:lnTo>
                  <a:lnTo>
                    <a:pt x="648912" y="336076"/>
                  </a:lnTo>
                  <a:lnTo>
                    <a:pt x="669470" y="378085"/>
                  </a:lnTo>
                  <a:lnTo>
                    <a:pt x="695391" y="384342"/>
                  </a:lnTo>
                  <a:lnTo>
                    <a:pt x="698966" y="404900"/>
                  </a:lnTo>
                  <a:lnTo>
                    <a:pt x="689134" y="417413"/>
                  </a:lnTo>
                  <a:lnTo>
                    <a:pt x="707010" y="451378"/>
                  </a:lnTo>
                  <a:lnTo>
                    <a:pt x="701647" y="456741"/>
                  </a:lnTo>
                  <a:lnTo>
                    <a:pt x="711479" y="470148"/>
                  </a:lnTo>
                  <a:lnTo>
                    <a:pt x="707904" y="488025"/>
                  </a:lnTo>
                  <a:lnTo>
                    <a:pt x="722205" y="487131"/>
                  </a:lnTo>
                  <a:lnTo>
                    <a:pt x="733825" y="471042"/>
                  </a:lnTo>
                  <a:lnTo>
                    <a:pt x="747232" y="462998"/>
                  </a:lnTo>
                  <a:lnTo>
                    <a:pt x="757064" y="452272"/>
                  </a:lnTo>
                  <a:lnTo>
                    <a:pt x="734719" y="419201"/>
                  </a:lnTo>
                  <a:lnTo>
                    <a:pt x="743657" y="330713"/>
                  </a:lnTo>
                  <a:lnTo>
                    <a:pt x="683771" y="352164"/>
                  </a:lnTo>
                  <a:lnTo>
                    <a:pt x="673045" y="328925"/>
                  </a:lnTo>
                  <a:lnTo>
                    <a:pt x="674833" y="313730"/>
                  </a:lnTo>
                  <a:lnTo>
                    <a:pt x="640868" y="310155"/>
                  </a:lnTo>
                  <a:lnTo>
                    <a:pt x="965324" y="41116"/>
                  </a:lnTo>
                  <a:lnTo>
                    <a:pt x="948341" y="3307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FD5F03-1E44-EF55-F608-E90236B1427C}"/>
                </a:ext>
              </a:extLst>
            </p:cNvPr>
            <p:cNvSpPr/>
            <p:nvPr/>
          </p:nvSpPr>
          <p:spPr>
            <a:xfrm>
              <a:off x="2555175" y="1628002"/>
              <a:ext cx="2235439" cy="1195034"/>
            </a:xfrm>
            <a:custGeom>
              <a:avLst/>
              <a:gdLst>
                <a:gd name="connsiteX0" fmla="*/ 2235439 w 2235439"/>
                <a:gd name="connsiteY0" fmla="*/ 16089 h 1195034"/>
                <a:gd name="connsiteX1" fmla="*/ 2160358 w 2235439"/>
                <a:gd name="connsiteY1" fmla="*/ 33071 h 1195034"/>
                <a:gd name="connsiteX2" fmla="*/ 2071870 w 2235439"/>
                <a:gd name="connsiteY2" fmla="*/ 52735 h 1195034"/>
                <a:gd name="connsiteX3" fmla="*/ 1988745 w 2235439"/>
                <a:gd name="connsiteY3" fmla="*/ 80444 h 1195034"/>
                <a:gd name="connsiteX4" fmla="*/ 1943161 w 2235439"/>
                <a:gd name="connsiteY4" fmla="*/ 79550 h 1195034"/>
                <a:gd name="connsiteX5" fmla="*/ 1873443 w 2235439"/>
                <a:gd name="connsiteY5" fmla="*/ 105471 h 1195034"/>
                <a:gd name="connsiteX6" fmla="*/ 1843947 w 2235439"/>
                <a:gd name="connsiteY6" fmla="*/ 108152 h 1195034"/>
                <a:gd name="connsiteX7" fmla="*/ 1801938 w 2235439"/>
                <a:gd name="connsiteY7" fmla="*/ 127816 h 1195034"/>
                <a:gd name="connsiteX8" fmla="*/ 1801938 w 2235439"/>
                <a:gd name="connsiteY8" fmla="*/ 140329 h 1195034"/>
                <a:gd name="connsiteX9" fmla="*/ 1775123 w 2235439"/>
                <a:gd name="connsiteY9" fmla="*/ 146586 h 1195034"/>
                <a:gd name="connsiteX10" fmla="*/ 1729538 w 2235439"/>
                <a:gd name="connsiteY10" fmla="*/ 148374 h 1195034"/>
                <a:gd name="connsiteX11" fmla="*/ 1712556 w 2235439"/>
                <a:gd name="connsiteY11" fmla="*/ 143011 h 1195034"/>
                <a:gd name="connsiteX12" fmla="*/ 1691104 w 2235439"/>
                <a:gd name="connsiteY12" fmla="*/ 146586 h 1195034"/>
                <a:gd name="connsiteX13" fmla="*/ 1601722 w 2235439"/>
                <a:gd name="connsiteY13" fmla="*/ 146586 h 1195034"/>
                <a:gd name="connsiteX14" fmla="*/ 1629430 w 2235439"/>
                <a:gd name="connsiteY14" fmla="*/ 131391 h 1195034"/>
                <a:gd name="connsiteX15" fmla="*/ 1676803 w 2235439"/>
                <a:gd name="connsiteY15" fmla="*/ 123347 h 1195034"/>
                <a:gd name="connsiteX16" fmla="*/ 1680378 w 2235439"/>
                <a:gd name="connsiteY16" fmla="*/ 108152 h 1195034"/>
                <a:gd name="connsiteX17" fmla="*/ 1724175 w 2235439"/>
                <a:gd name="connsiteY17" fmla="*/ 110833 h 1195034"/>
                <a:gd name="connsiteX18" fmla="*/ 1791212 w 2235439"/>
                <a:gd name="connsiteY18" fmla="*/ 77762 h 1195034"/>
                <a:gd name="connsiteX19" fmla="*/ 1784061 w 2235439"/>
                <a:gd name="connsiteY19" fmla="*/ 69718 h 1195034"/>
                <a:gd name="connsiteX20" fmla="*/ 1830540 w 2235439"/>
                <a:gd name="connsiteY20" fmla="*/ 46479 h 1195034"/>
                <a:gd name="connsiteX21" fmla="*/ 1756353 w 2235439"/>
                <a:gd name="connsiteY21" fmla="*/ 41116 h 1195034"/>
                <a:gd name="connsiteX22" fmla="*/ 1733113 w 2235439"/>
                <a:gd name="connsiteY22" fmla="*/ 24133 h 1195034"/>
                <a:gd name="connsiteX23" fmla="*/ 1773335 w 2235439"/>
                <a:gd name="connsiteY23" fmla="*/ 25921 h 1195034"/>
                <a:gd name="connsiteX24" fmla="*/ 1914558 w 2235439"/>
                <a:gd name="connsiteY24" fmla="*/ 894 h 1195034"/>
                <a:gd name="connsiteX25" fmla="*/ 1978020 w 2235439"/>
                <a:gd name="connsiteY25" fmla="*/ 894 h 1195034"/>
                <a:gd name="connsiteX26" fmla="*/ 2040587 w 2235439"/>
                <a:gd name="connsiteY26" fmla="*/ 8044 h 1195034"/>
                <a:gd name="connsiteX27" fmla="*/ 2112986 w 2235439"/>
                <a:gd name="connsiteY27" fmla="*/ 8938 h 1195034"/>
                <a:gd name="connsiteX28" fmla="*/ 2157677 w 2235439"/>
                <a:gd name="connsiteY28" fmla="*/ 2681 h 1195034"/>
                <a:gd name="connsiteX29" fmla="*/ 2192536 w 2235439"/>
                <a:gd name="connsiteY29" fmla="*/ 0 h 1195034"/>
                <a:gd name="connsiteX30" fmla="*/ 2235439 w 2235439"/>
                <a:gd name="connsiteY30" fmla="*/ 16089 h 1195034"/>
                <a:gd name="connsiteX31" fmla="*/ 1874337 w 2235439"/>
                <a:gd name="connsiteY31" fmla="*/ 370935 h 1195034"/>
                <a:gd name="connsiteX32" fmla="*/ 1852885 w 2235439"/>
                <a:gd name="connsiteY32" fmla="*/ 353952 h 1195034"/>
                <a:gd name="connsiteX33" fmla="*/ 1882381 w 2235439"/>
                <a:gd name="connsiteY33" fmla="*/ 333394 h 1195034"/>
                <a:gd name="connsiteX34" fmla="*/ 1861823 w 2235439"/>
                <a:gd name="connsiteY34" fmla="*/ 295854 h 1195034"/>
                <a:gd name="connsiteX35" fmla="*/ 1802831 w 2235439"/>
                <a:gd name="connsiteY35" fmla="*/ 275296 h 1195034"/>
                <a:gd name="connsiteX36" fmla="*/ 1761716 w 2235439"/>
                <a:gd name="connsiteY36" fmla="*/ 254738 h 1195034"/>
                <a:gd name="connsiteX37" fmla="*/ 1712556 w 2235439"/>
                <a:gd name="connsiteY37" fmla="*/ 256526 h 1195034"/>
                <a:gd name="connsiteX38" fmla="*/ 1667865 w 2235439"/>
                <a:gd name="connsiteY38" fmla="*/ 246694 h 1195034"/>
                <a:gd name="connsiteX39" fmla="*/ 1672334 w 2235439"/>
                <a:gd name="connsiteY39" fmla="*/ 220773 h 1195034"/>
                <a:gd name="connsiteX40" fmla="*/ 1610660 w 2235439"/>
                <a:gd name="connsiteY40" fmla="*/ 224348 h 1195034"/>
                <a:gd name="connsiteX41" fmla="*/ 1563288 w 2235439"/>
                <a:gd name="connsiteY41" fmla="*/ 256526 h 1195034"/>
                <a:gd name="connsiteX42" fmla="*/ 1544518 w 2235439"/>
                <a:gd name="connsiteY42" fmla="*/ 281553 h 1195034"/>
                <a:gd name="connsiteX43" fmla="*/ 1554350 w 2235439"/>
                <a:gd name="connsiteY43" fmla="*/ 251163 h 1195034"/>
                <a:gd name="connsiteX44" fmla="*/ 1590103 w 2235439"/>
                <a:gd name="connsiteY44" fmla="*/ 220773 h 1195034"/>
                <a:gd name="connsiteX45" fmla="*/ 1516809 w 2235439"/>
                <a:gd name="connsiteY45" fmla="*/ 230605 h 1195034"/>
                <a:gd name="connsiteX46" fmla="*/ 1471225 w 2235439"/>
                <a:gd name="connsiteY46" fmla="*/ 262783 h 1195034"/>
                <a:gd name="connsiteX47" fmla="*/ 1450667 w 2235439"/>
                <a:gd name="connsiteY47" fmla="*/ 292279 h 1195034"/>
                <a:gd name="connsiteX48" fmla="*/ 1494464 w 2235439"/>
                <a:gd name="connsiteY48" fmla="*/ 317305 h 1195034"/>
                <a:gd name="connsiteX49" fmla="*/ 1529323 w 2235439"/>
                <a:gd name="connsiteY49" fmla="*/ 310155 h 1195034"/>
                <a:gd name="connsiteX50" fmla="*/ 1554350 w 2235439"/>
                <a:gd name="connsiteY50" fmla="*/ 319987 h 1195034"/>
                <a:gd name="connsiteX51" fmla="*/ 1645519 w 2235439"/>
                <a:gd name="connsiteY51" fmla="*/ 325350 h 1195034"/>
                <a:gd name="connsiteX52" fmla="*/ 1654458 w 2235439"/>
                <a:gd name="connsiteY52" fmla="*/ 314624 h 1195034"/>
                <a:gd name="connsiteX53" fmla="*/ 1693786 w 2235439"/>
                <a:gd name="connsiteY53" fmla="*/ 357527 h 1195034"/>
                <a:gd name="connsiteX54" fmla="*/ 1718812 w 2235439"/>
                <a:gd name="connsiteY54" fmla="*/ 369147 h 1195034"/>
                <a:gd name="connsiteX55" fmla="*/ 1726857 w 2235439"/>
                <a:gd name="connsiteY55" fmla="*/ 381660 h 1195034"/>
                <a:gd name="connsiteX56" fmla="*/ 1664289 w 2235439"/>
                <a:gd name="connsiteY56" fmla="*/ 441546 h 1195034"/>
                <a:gd name="connsiteX57" fmla="*/ 1633900 w 2235439"/>
                <a:gd name="connsiteY57" fmla="*/ 457635 h 1195034"/>
                <a:gd name="connsiteX58" fmla="*/ 1583846 w 2235439"/>
                <a:gd name="connsiteY58" fmla="*/ 447803 h 1195034"/>
                <a:gd name="connsiteX59" fmla="*/ 1555244 w 2235439"/>
                <a:gd name="connsiteY59" fmla="*/ 477299 h 1195034"/>
                <a:gd name="connsiteX60" fmla="*/ 1576695 w 2235439"/>
                <a:gd name="connsiteY60" fmla="*/ 479087 h 1195034"/>
                <a:gd name="connsiteX61" fmla="*/ 1603510 w 2235439"/>
                <a:gd name="connsiteY61" fmla="*/ 485343 h 1195034"/>
                <a:gd name="connsiteX62" fmla="*/ 1651776 w 2235439"/>
                <a:gd name="connsiteY62" fmla="*/ 479980 h 1195034"/>
                <a:gd name="connsiteX63" fmla="*/ 1680378 w 2235439"/>
                <a:gd name="connsiteY63" fmla="*/ 526459 h 1195034"/>
                <a:gd name="connsiteX64" fmla="*/ 1765291 w 2235439"/>
                <a:gd name="connsiteY64" fmla="*/ 555061 h 1195034"/>
                <a:gd name="connsiteX65" fmla="*/ 1750096 w 2235439"/>
                <a:gd name="connsiteY65" fmla="*/ 528247 h 1195034"/>
                <a:gd name="connsiteX66" fmla="*/ 1741158 w 2235439"/>
                <a:gd name="connsiteY66" fmla="*/ 502326 h 1195034"/>
                <a:gd name="connsiteX67" fmla="*/ 1793893 w 2235439"/>
                <a:gd name="connsiteY67" fmla="*/ 528247 h 1195034"/>
                <a:gd name="connsiteX68" fmla="*/ 1818920 w 2235439"/>
                <a:gd name="connsiteY68" fmla="*/ 516627 h 1195034"/>
                <a:gd name="connsiteX69" fmla="*/ 1829646 w 2235439"/>
                <a:gd name="connsiteY69" fmla="*/ 484449 h 1195034"/>
                <a:gd name="connsiteX70" fmla="*/ 1814451 w 2235439"/>
                <a:gd name="connsiteY70" fmla="*/ 461210 h 1195034"/>
                <a:gd name="connsiteX71" fmla="*/ 1788530 w 2235439"/>
                <a:gd name="connsiteY71" fmla="*/ 427245 h 1195034"/>
                <a:gd name="connsiteX72" fmla="*/ 1844841 w 2235439"/>
                <a:gd name="connsiteY72" fmla="*/ 425457 h 1195034"/>
                <a:gd name="connsiteX73" fmla="*/ 1880593 w 2235439"/>
                <a:gd name="connsiteY73" fmla="*/ 470148 h 1195034"/>
                <a:gd name="connsiteX74" fmla="*/ 1936904 w 2235439"/>
                <a:gd name="connsiteY74" fmla="*/ 420095 h 1195034"/>
                <a:gd name="connsiteX75" fmla="*/ 1926178 w 2235439"/>
                <a:gd name="connsiteY75" fmla="*/ 396855 h 1195034"/>
                <a:gd name="connsiteX76" fmla="*/ 1874337 w 2235439"/>
                <a:gd name="connsiteY76" fmla="*/ 370935 h 1195034"/>
                <a:gd name="connsiteX77" fmla="*/ 1883275 w 2235439"/>
                <a:gd name="connsiteY77" fmla="*/ 939403 h 1195034"/>
                <a:gd name="connsiteX78" fmla="*/ 1843947 w 2235439"/>
                <a:gd name="connsiteY78" fmla="*/ 951023 h 1195034"/>
                <a:gd name="connsiteX79" fmla="*/ 1835009 w 2235439"/>
                <a:gd name="connsiteY79" fmla="*/ 934934 h 1195034"/>
                <a:gd name="connsiteX80" fmla="*/ 1826070 w 2235439"/>
                <a:gd name="connsiteY80" fmla="*/ 921527 h 1195034"/>
                <a:gd name="connsiteX81" fmla="*/ 1847522 w 2235439"/>
                <a:gd name="connsiteY81" fmla="*/ 906332 h 1195034"/>
                <a:gd name="connsiteX82" fmla="*/ 1857354 w 2235439"/>
                <a:gd name="connsiteY82" fmla="*/ 885774 h 1195034"/>
                <a:gd name="connsiteX83" fmla="*/ 1831433 w 2235439"/>
                <a:gd name="connsiteY83" fmla="*/ 891137 h 1195034"/>
                <a:gd name="connsiteX84" fmla="*/ 1765291 w 2235439"/>
                <a:gd name="connsiteY84" fmla="*/ 969793 h 1195034"/>
                <a:gd name="connsiteX85" fmla="*/ 1723281 w 2235439"/>
                <a:gd name="connsiteY85" fmla="*/ 1007333 h 1195034"/>
                <a:gd name="connsiteX86" fmla="*/ 1779592 w 2235439"/>
                <a:gd name="connsiteY86" fmla="*/ 1010908 h 1195034"/>
                <a:gd name="connsiteX87" fmla="*/ 1816238 w 2235439"/>
                <a:gd name="connsiteY87" fmla="*/ 1002864 h 1195034"/>
                <a:gd name="connsiteX88" fmla="*/ 1837690 w 2235439"/>
                <a:gd name="connsiteY88" fmla="*/ 1010908 h 1195034"/>
                <a:gd name="connsiteX89" fmla="*/ 1841265 w 2235439"/>
                <a:gd name="connsiteY89" fmla="*/ 1022528 h 1195034"/>
                <a:gd name="connsiteX90" fmla="*/ 1876124 w 2235439"/>
                <a:gd name="connsiteY90" fmla="*/ 1032360 h 1195034"/>
                <a:gd name="connsiteX91" fmla="*/ 1889532 w 2235439"/>
                <a:gd name="connsiteY91" fmla="*/ 1010015 h 1195034"/>
                <a:gd name="connsiteX92" fmla="*/ 1873443 w 2235439"/>
                <a:gd name="connsiteY92" fmla="*/ 1001970 h 1195034"/>
                <a:gd name="connsiteX93" fmla="*/ 1883275 w 2235439"/>
                <a:gd name="connsiteY93" fmla="*/ 980519 h 1195034"/>
                <a:gd name="connsiteX94" fmla="*/ 1883275 w 2235439"/>
                <a:gd name="connsiteY94" fmla="*/ 964430 h 1195034"/>
                <a:gd name="connsiteX95" fmla="*/ 1892213 w 2235439"/>
                <a:gd name="connsiteY95" fmla="*/ 944766 h 1195034"/>
                <a:gd name="connsiteX96" fmla="*/ 1883275 w 2235439"/>
                <a:gd name="connsiteY96" fmla="*/ 939403 h 1195034"/>
                <a:gd name="connsiteX97" fmla="*/ 1854673 w 2235439"/>
                <a:gd name="connsiteY97" fmla="*/ 804436 h 1195034"/>
                <a:gd name="connsiteX98" fmla="*/ 1856460 w 2235439"/>
                <a:gd name="connsiteY98" fmla="*/ 782091 h 1195034"/>
                <a:gd name="connsiteX99" fmla="*/ 1808194 w 2235439"/>
                <a:gd name="connsiteY99" fmla="*/ 762427 h 1195034"/>
                <a:gd name="connsiteX100" fmla="*/ 1786743 w 2235439"/>
                <a:gd name="connsiteY100" fmla="*/ 722205 h 1195034"/>
                <a:gd name="connsiteX101" fmla="*/ 1794787 w 2235439"/>
                <a:gd name="connsiteY101" fmla="*/ 714161 h 1195034"/>
                <a:gd name="connsiteX102" fmla="*/ 1797468 w 2235439"/>
                <a:gd name="connsiteY102" fmla="*/ 693603 h 1195034"/>
                <a:gd name="connsiteX103" fmla="*/ 1769760 w 2235439"/>
                <a:gd name="connsiteY103" fmla="*/ 611372 h 1195034"/>
                <a:gd name="connsiteX104" fmla="*/ 1721494 w 2235439"/>
                <a:gd name="connsiteY104" fmla="*/ 644443 h 1195034"/>
                <a:gd name="connsiteX105" fmla="*/ 1681272 w 2235439"/>
                <a:gd name="connsiteY105" fmla="*/ 663213 h 1195034"/>
                <a:gd name="connsiteX106" fmla="*/ 1650882 w 2235439"/>
                <a:gd name="connsiteY106" fmla="*/ 648018 h 1195034"/>
                <a:gd name="connsiteX107" fmla="*/ 1645519 w 2235439"/>
                <a:gd name="connsiteY107" fmla="*/ 626567 h 1195034"/>
                <a:gd name="connsiteX108" fmla="*/ 1665183 w 2235439"/>
                <a:gd name="connsiteY108" fmla="*/ 590814 h 1195034"/>
                <a:gd name="connsiteX109" fmla="*/ 1631218 w 2235439"/>
                <a:gd name="connsiteY109" fmla="*/ 567575 h 1195034"/>
                <a:gd name="connsiteX110" fmla="*/ 1603510 w 2235439"/>
                <a:gd name="connsiteY110" fmla="*/ 539866 h 1195034"/>
                <a:gd name="connsiteX111" fmla="*/ 1589209 w 2235439"/>
                <a:gd name="connsiteY111" fmla="*/ 547911 h 1195034"/>
                <a:gd name="connsiteX112" fmla="*/ 1524854 w 2235439"/>
                <a:gd name="connsiteY112" fmla="*/ 532716 h 1195034"/>
                <a:gd name="connsiteX113" fmla="*/ 1500721 w 2235439"/>
                <a:gd name="connsiteY113" fmla="*/ 544335 h 1195034"/>
                <a:gd name="connsiteX114" fmla="*/ 1494464 w 2235439"/>
                <a:gd name="connsiteY114" fmla="*/ 565787 h 1195034"/>
                <a:gd name="connsiteX115" fmla="*/ 1478375 w 2235439"/>
                <a:gd name="connsiteY115" fmla="*/ 583663 h 1195034"/>
                <a:gd name="connsiteX116" fmla="*/ 1469437 w 2235439"/>
                <a:gd name="connsiteY116" fmla="*/ 625673 h 1195034"/>
                <a:gd name="connsiteX117" fmla="*/ 1423852 w 2235439"/>
                <a:gd name="connsiteY117" fmla="*/ 653381 h 1195034"/>
                <a:gd name="connsiteX118" fmla="*/ 1442623 w 2235439"/>
                <a:gd name="connsiteY118" fmla="*/ 684665 h 1195034"/>
                <a:gd name="connsiteX119" fmla="*/ 1401507 w 2235439"/>
                <a:gd name="connsiteY119" fmla="*/ 739188 h 1195034"/>
                <a:gd name="connsiteX120" fmla="*/ 1318382 w 2235439"/>
                <a:gd name="connsiteY120" fmla="*/ 777622 h 1195034"/>
                <a:gd name="connsiteX121" fmla="*/ 1317488 w 2235439"/>
                <a:gd name="connsiteY121" fmla="*/ 799967 h 1195034"/>
                <a:gd name="connsiteX122" fmla="*/ 1307656 w 2235439"/>
                <a:gd name="connsiteY122" fmla="*/ 818737 h 1195034"/>
                <a:gd name="connsiteX123" fmla="*/ 1305868 w 2235439"/>
                <a:gd name="connsiteY123" fmla="*/ 848233 h 1195034"/>
                <a:gd name="connsiteX124" fmla="*/ 1289780 w 2235439"/>
                <a:gd name="connsiteY124" fmla="*/ 867897 h 1195034"/>
                <a:gd name="connsiteX125" fmla="*/ 1272797 w 2235439"/>
                <a:gd name="connsiteY125" fmla="*/ 867897 h 1195034"/>
                <a:gd name="connsiteX126" fmla="*/ 1247770 w 2235439"/>
                <a:gd name="connsiteY126" fmla="*/ 883092 h 1195034"/>
                <a:gd name="connsiteX127" fmla="*/ 1227212 w 2235439"/>
                <a:gd name="connsiteY127" fmla="*/ 852703 h 1195034"/>
                <a:gd name="connsiteX128" fmla="*/ 1227212 w 2235439"/>
                <a:gd name="connsiteY128" fmla="*/ 822313 h 1195034"/>
                <a:gd name="connsiteX129" fmla="*/ 1240620 w 2235439"/>
                <a:gd name="connsiteY129" fmla="*/ 795498 h 1195034"/>
                <a:gd name="connsiteX130" fmla="*/ 1260284 w 2235439"/>
                <a:gd name="connsiteY130" fmla="*/ 764215 h 1195034"/>
                <a:gd name="connsiteX131" fmla="*/ 1238832 w 2235439"/>
                <a:gd name="connsiteY131" fmla="*/ 758852 h 1195034"/>
                <a:gd name="connsiteX132" fmla="*/ 1204867 w 2235439"/>
                <a:gd name="connsiteY132" fmla="*/ 758852 h 1195034"/>
                <a:gd name="connsiteX133" fmla="*/ 1150344 w 2235439"/>
                <a:gd name="connsiteY133" fmla="*/ 729356 h 1195034"/>
                <a:gd name="connsiteX134" fmla="*/ 1140512 w 2235439"/>
                <a:gd name="connsiteY134" fmla="*/ 714161 h 1195034"/>
                <a:gd name="connsiteX135" fmla="*/ 1092246 w 2235439"/>
                <a:gd name="connsiteY135" fmla="*/ 696284 h 1195034"/>
                <a:gd name="connsiteX136" fmla="*/ 1058281 w 2235439"/>
                <a:gd name="connsiteY136" fmla="*/ 699860 h 1195034"/>
                <a:gd name="connsiteX137" fmla="*/ 1069900 w 2235439"/>
                <a:gd name="connsiteY137" fmla="*/ 651593 h 1195034"/>
                <a:gd name="connsiteX138" fmla="*/ 1043086 w 2235439"/>
                <a:gd name="connsiteY138" fmla="*/ 649806 h 1195034"/>
                <a:gd name="connsiteX139" fmla="*/ 1081520 w 2235439"/>
                <a:gd name="connsiteY139" fmla="*/ 591708 h 1195034"/>
                <a:gd name="connsiteX140" fmla="*/ 1132468 w 2235439"/>
                <a:gd name="connsiteY140" fmla="*/ 553273 h 1195034"/>
                <a:gd name="connsiteX141" fmla="*/ 1194141 w 2235439"/>
                <a:gd name="connsiteY141" fmla="*/ 529140 h 1195034"/>
                <a:gd name="connsiteX142" fmla="*/ 1227212 w 2235439"/>
                <a:gd name="connsiteY142" fmla="*/ 526459 h 1195034"/>
                <a:gd name="connsiteX143" fmla="*/ 1234363 w 2235439"/>
                <a:gd name="connsiteY143" fmla="*/ 513945 h 1195034"/>
                <a:gd name="connsiteX144" fmla="*/ 1251346 w 2235439"/>
                <a:gd name="connsiteY144" fmla="*/ 511264 h 1195034"/>
                <a:gd name="connsiteX145" fmla="*/ 1255815 w 2235439"/>
                <a:gd name="connsiteY145" fmla="*/ 503220 h 1195034"/>
                <a:gd name="connsiteX146" fmla="*/ 1351453 w 2235439"/>
                <a:gd name="connsiteY146" fmla="*/ 458529 h 1195034"/>
                <a:gd name="connsiteX147" fmla="*/ 1355922 w 2235439"/>
                <a:gd name="connsiteY147" fmla="*/ 446909 h 1195034"/>
                <a:gd name="connsiteX148" fmla="*/ 1380055 w 2235439"/>
                <a:gd name="connsiteY148" fmla="*/ 443334 h 1195034"/>
                <a:gd name="connsiteX149" fmla="*/ 1395250 w 2235439"/>
                <a:gd name="connsiteY149" fmla="*/ 424564 h 1195034"/>
                <a:gd name="connsiteX150" fmla="*/ 1422065 w 2235439"/>
                <a:gd name="connsiteY150" fmla="*/ 424564 h 1195034"/>
                <a:gd name="connsiteX151" fmla="*/ 1451561 w 2235439"/>
                <a:gd name="connsiteY151" fmla="*/ 416519 h 1195034"/>
                <a:gd name="connsiteX152" fmla="*/ 1472119 w 2235439"/>
                <a:gd name="connsiteY152" fmla="*/ 427245 h 1195034"/>
                <a:gd name="connsiteX153" fmla="*/ 1534686 w 2235439"/>
                <a:gd name="connsiteY153" fmla="*/ 389705 h 1195034"/>
                <a:gd name="connsiteX154" fmla="*/ 1536473 w 2235439"/>
                <a:gd name="connsiteY154" fmla="*/ 371828 h 1195034"/>
                <a:gd name="connsiteX155" fmla="*/ 1556137 w 2235439"/>
                <a:gd name="connsiteY155" fmla="*/ 361996 h 1195034"/>
                <a:gd name="connsiteX156" fmla="*/ 1572226 w 2235439"/>
                <a:gd name="connsiteY156" fmla="*/ 341439 h 1195034"/>
                <a:gd name="connsiteX157" fmla="*/ 1547199 w 2235439"/>
                <a:gd name="connsiteY157" fmla="*/ 326244 h 1195034"/>
                <a:gd name="connsiteX158" fmla="*/ 1506084 w 2235439"/>
                <a:gd name="connsiteY158" fmla="*/ 326244 h 1195034"/>
                <a:gd name="connsiteX159" fmla="*/ 1435472 w 2235439"/>
                <a:gd name="connsiteY159" fmla="*/ 388811 h 1195034"/>
                <a:gd name="connsiteX160" fmla="*/ 1408657 w 2235439"/>
                <a:gd name="connsiteY160" fmla="*/ 395068 h 1195034"/>
                <a:gd name="connsiteX161" fmla="*/ 1399719 w 2235439"/>
                <a:gd name="connsiteY161" fmla="*/ 380767 h 1195034"/>
                <a:gd name="connsiteX162" fmla="*/ 1420277 w 2235439"/>
                <a:gd name="connsiteY162" fmla="*/ 361996 h 1195034"/>
                <a:gd name="connsiteX163" fmla="*/ 1423852 w 2235439"/>
                <a:gd name="connsiteY163" fmla="*/ 350377 h 1195034"/>
                <a:gd name="connsiteX164" fmla="*/ 1409551 w 2235439"/>
                <a:gd name="connsiteY164" fmla="*/ 341439 h 1195034"/>
                <a:gd name="connsiteX165" fmla="*/ 1378268 w 2235439"/>
                <a:gd name="connsiteY165" fmla="*/ 361103 h 1195034"/>
                <a:gd name="connsiteX166" fmla="*/ 1383630 w 2235439"/>
                <a:gd name="connsiteY166" fmla="*/ 333394 h 1195034"/>
                <a:gd name="connsiteX167" fmla="*/ 1358604 w 2235439"/>
                <a:gd name="connsiteY167" fmla="*/ 324456 h 1195034"/>
                <a:gd name="connsiteX168" fmla="*/ 1381843 w 2235439"/>
                <a:gd name="connsiteY168" fmla="*/ 308367 h 1195034"/>
                <a:gd name="connsiteX169" fmla="*/ 1381843 w 2235439"/>
                <a:gd name="connsiteY169" fmla="*/ 276190 h 1195034"/>
                <a:gd name="connsiteX170" fmla="*/ 1366648 w 2235439"/>
                <a:gd name="connsiteY170" fmla="*/ 268145 h 1195034"/>
                <a:gd name="connsiteX171" fmla="*/ 1343409 w 2235439"/>
                <a:gd name="connsiteY171" fmla="*/ 276190 h 1195034"/>
                <a:gd name="connsiteX172" fmla="*/ 1309444 w 2235439"/>
                <a:gd name="connsiteY172" fmla="*/ 289597 h 1195034"/>
                <a:gd name="connsiteX173" fmla="*/ 1287098 w 2235439"/>
                <a:gd name="connsiteY173" fmla="*/ 320881 h 1195034"/>
                <a:gd name="connsiteX174" fmla="*/ 1304975 w 2235439"/>
                <a:gd name="connsiteY174" fmla="*/ 335182 h 1195034"/>
                <a:gd name="connsiteX175" fmla="*/ 1287992 w 2235439"/>
                <a:gd name="connsiteY175" fmla="*/ 361103 h 1195034"/>
                <a:gd name="connsiteX176" fmla="*/ 1231681 w 2235439"/>
                <a:gd name="connsiteY176" fmla="*/ 385236 h 1195034"/>
                <a:gd name="connsiteX177" fmla="*/ 1233469 w 2235439"/>
                <a:gd name="connsiteY177" fmla="*/ 374510 h 1195034"/>
                <a:gd name="connsiteX178" fmla="*/ 1188778 w 2235439"/>
                <a:gd name="connsiteY178" fmla="*/ 368253 h 1195034"/>
                <a:gd name="connsiteX179" fmla="*/ 1179840 w 2235439"/>
                <a:gd name="connsiteY179" fmla="*/ 378085 h 1195034"/>
                <a:gd name="connsiteX180" fmla="*/ 1069900 w 2235439"/>
                <a:gd name="connsiteY180" fmla="*/ 376297 h 1195034"/>
                <a:gd name="connsiteX181" fmla="*/ 1045767 w 2235439"/>
                <a:gd name="connsiteY181" fmla="*/ 355740 h 1195034"/>
                <a:gd name="connsiteX182" fmla="*/ 981412 w 2235439"/>
                <a:gd name="connsiteY182" fmla="*/ 362890 h 1195034"/>
                <a:gd name="connsiteX183" fmla="*/ 947447 w 2235439"/>
                <a:gd name="connsiteY183" fmla="*/ 380767 h 1195034"/>
                <a:gd name="connsiteX184" fmla="*/ 929571 w 2235439"/>
                <a:gd name="connsiteY184" fmla="*/ 373616 h 1195034"/>
                <a:gd name="connsiteX185" fmla="*/ 905438 w 2235439"/>
                <a:gd name="connsiteY185" fmla="*/ 381660 h 1195034"/>
                <a:gd name="connsiteX186" fmla="*/ 833039 w 2235439"/>
                <a:gd name="connsiteY186" fmla="*/ 386129 h 1195034"/>
                <a:gd name="connsiteX187" fmla="*/ 828569 w 2235439"/>
                <a:gd name="connsiteY187" fmla="*/ 370041 h 1195034"/>
                <a:gd name="connsiteX188" fmla="*/ 847340 w 2235439"/>
                <a:gd name="connsiteY188" fmla="*/ 361103 h 1195034"/>
                <a:gd name="connsiteX189" fmla="*/ 831251 w 2235439"/>
                <a:gd name="connsiteY189" fmla="*/ 348589 h 1195034"/>
                <a:gd name="connsiteX190" fmla="*/ 791923 w 2235439"/>
                <a:gd name="connsiteY190" fmla="*/ 351271 h 1195034"/>
                <a:gd name="connsiteX191" fmla="*/ 755276 w 2235439"/>
                <a:gd name="connsiteY191" fmla="*/ 328031 h 1195034"/>
                <a:gd name="connsiteX192" fmla="*/ 691815 w 2235439"/>
                <a:gd name="connsiteY192" fmla="*/ 327137 h 1195034"/>
                <a:gd name="connsiteX193" fmla="*/ 680196 w 2235439"/>
                <a:gd name="connsiteY193" fmla="*/ 323562 h 1195034"/>
                <a:gd name="connsiteX194" fmla="*/ 664107 w 2235439"/>
                <a:gd name="connsiteY194" fmla="*/ 333394 h 1195034"/>
                <a:gd name="connsiteX195" fmla="*/ 633717 w 2235439"/>
                <a:gd name="connsiteY195" fmla="*/ 330713 h 1195034"/>
                <a:gd name="connsiteX196" fmla="*/ 630142 w 2235439"/>
                <a:gd name="connsiteY196" fmla="*/ 307473 h 1195034"/>
                <a:gd name="connsiteX197" fmla="*/ 602433 w 2235439"/>
                <a:gd name="connsiteY197" fmla="*/ 318199 h 1195034"/>
                <a:gd name="connsiteX198" fmla="*/ 563999 w 2235439"/>
                <a:gd name="connsiteY198" fmla="*/ 314624 h 1195034"/>
                <a:gd name="connsiteX199" fmla="*/ 488919 w 2235439"/>
                <a:gd name="connsiteY199" fmla="*/ 328925 h 1195034"/>
                <a:gd name="connsiteX200" fmla="*/ 436183 w 2235439"/>
                <a:gd name="connsiteY200" fmla="*/ 333394 h 1195034"/>
                <a:gd name="connsiteX201" fmla="*/ 388811 w 2235439"/>
                <a:gd name="connsiteY201" fmla="*/ 345908 h 1195034"/>
                <a:gd name="connsiteX202" fmla="*/ 366465 w 2235439"/>
                <a:gd name="connsiteY202" fmla="*/ 330713 h 1195034"/>
                <a:gd name="connsiteX203" fmla="*/ 332500 w 2235439"/>
                <a:gd name="connsiteY203" fmla="*/ 329819 h 1195034"/>
                <a:gd name="connsiteX204" fmla="*/ 324456 w 2235439"/>
                <a:gd name="connsiteY204" fmla="*/ 325350 h 1195034"/>
                <a:gd name="connsiteX205" fmla="*/ 0 w 2235439"/>
                <a:gd name="connsiteY205" fmla="*/ 594389 h 1195034"/>
                <a:gd name="connsiteX206" fmla="*/ 33965 w 2235439"/>
                <a:gd name="connsiteY206" fmla="*/ 597964 h 1195034"/>
                <a:gd name="connsiteX207" fmla="*/ 32177 w 2235439"/>
                <a:gd name="connsiteY207" fmla="*/ 613159 h 1195034"/>
                <a:gd name="connsiteX208" fmla="*/ 42903 w 2235439"/>
                <a:gd name="connsiteY208" fmla="*/ 636399 h 1195034"/>
                <a:gd name="connsiteX209" fmla="*/ 102789 w 2235439"/>
                <a:gd name="connsiteY209" fmla="*/ 614947 h 1195034"/>
                <a:gd name="connsiteX210" fmla="*/ 93851 w 2235439"/>
                <a:gd name="connsiteY210" fmla="*/ 703435 h 1195034"/>
                <a:gd name="connsiteX211" fmla="*/ 116196 w 2235439"/>
                <a:gd name="connsiteY211" fmla="*/ 736506 h 1195034"/>
                <a:gd name="connsiteX212" fmla="*/ 106364 w 2235439"/>
                <a:gd name="connsiteY212" fmla="*/ 747232 h 1195034"/>
                <a:gd name="connsiteX213" fmla="*/ 92957 w 2235439"/>
                <a:gd name="connsiteY213" fmla="*/ 755276 h 1195034"/>
                <a:gd name="connsiteX214" fmla="*/ 81337 w 2235439"/>
                <a:gd name="connsiteY214" fmla="*/ 771365 h 1195034"/>
                <a:gd name="connsiteX215" fmla="*/ 67036 w 2235439"/>
                <a:gd name="connsiteY215" fmla="*/ 772259 h 1195034"/>
                <a:gd name="connsiteX216" fmla="*/ 51841 w 2235439"/>
                <a:gd name="connsiteY216" fmla="*/ 793711 h 1195034"/>
                <a:gd name="connsiteX217" fmla="*/ 54523 w 2235439"/>
                <a:gd name="connsiteY217" fmla="*/ 853596 h 1195034"/>
                <a:gd name="connsiteX218" fmla="*/ 43797 w 2235439"/>
                <a:gd name="connsiteY218" fmla="*/ 876836 h 1195034"/>
                <a:gd name="connsiteX219" fmla="*/ 41116 w 2235439"/>
                <a:gd name="connsiteY219" fmla="*/ 895606 h 1195034"/>
                <a:gd name="connsiteX220" fmla="*/ 69718 w 2235439"/>
                <a:gd name="connsiteY220" fmla="*/ 905438 h 1195034"/>
                <a:gd name="connsiteX221" fmla="*/ 91169 w 2235439"/>
                <a:gd name="connsiteY221" fmla="*/ 933146 h 1195034"/>
                <a:gd name="connsiteX222" fmla="*/ 108152 w 2235439"/>
                <a:gd name="connsiteY222" fmla="*/ 961748 h 1195034"/>
                <a:gd name="connsiteX223" fmla="*/ 821419 w 2235439"/>
                <a:gd name="connsiteY223" fmla="*/ 961748 h 1195034"/>
                <a:gd name="connsiteX224" fmla="*/ 837508 w 2235439"/>
                <a:gd name="connsiteY224" fmla="*/ 947447 h 1195034"/>
                <a:gd name="connsiteX225" fmla="*/ 839295 w 2235439"/>
                <a:gd name="connsiteY225" fmla="*/ 969793 h 1195034"/>
                <a:gd name="connsiteX226" fmla="*/ 867004 w 2235439"/>
                <a:gd name="connsiteY226" fmla="*/ 976943 h 1195034"/>
                <a:gd name="connsiteX227" fmla="*/ 875942 w 2235439"/>
                <a:gd name="connsiteY227" fmla="*/ 971580 h 1195034"/>
                <a:gd name="connsiteX228" fmla="*/ 910801 w 2235439"/>
                <a:gd name="connsiteY228" fmla="*/ 990351 h 1195034"/>
                <a:gd name="connsiteX229" fmla="*/ 935828 w 2235439"/>
                <a:gd name="connsiteY229" fmla="*/ 990351 h 1195034"/>
                <a:gd name="connsiteX230" fmla="*/ 948341 w 2235439"/>
                <a:gd name="connsiteY230" fmla="*/ 996607 h 1195034"/>
                <a:gd name="connsiteX231" fmla="*/ 996607 w 2235439"/>
                <a:gd name="connsiteY231" fmla="*/ 973368 h 1195034"/>
                <a:gd name="connsiteX232" fmla="*/ 1043980 w 2235439"/>
                <a:gd name="connsiteY232" fmla="*/ 969793 h 1195034"/>
                <a:gd name="connsiteX233" fmla="*/ 1049343 w 2235439"/>
                <a:gd name="connsiteY233" fmla="*/ 986775 h 1195034"/>
                <a:gd name="connsiteX234" fmla="*/ 1072582 w 2235439"/>
                <a:gd name="connsiteY234" fmla="*/ 995713 h 1195034"/>
                <a:gd name="connsiteX235" fmla="*/ 1063644 w 2235439"/>
                <a:gd name="connsiteY235" fmla="*/ 1022528 h 1195034"/>
                <a:gd name="connsiteX236" fmla="*/ 1075263 w 2235439"/>
                <a:gd name="connsiteY236" fmla="*/ 1047555 h 1195034"/>
                <a:gd name="connsiteX237" fmla="*/ 1128892 w 2235439"/>
                <a:gd name="connsiteY237" fmla="*/ 1056493 h 1195034"/>
                <a:gd name="connsiteX238" fmla="*/ 1148556 w 2235439"/>
                <a:gd name="connsiteY238" fmla="*/ 1070794 h 1195034"/>
                <a:gd name="connsiteX239" fmla="*/ 1151238 w 2235439"/>
                <a:gd name="connsiteY239" fmla="*/ 1099396 h 1195034"/>
                <a:gd name="connsiteX240" fmla="*/ 1137831 w 2235439"/>
                <a:gd name="connsiteY240" fmla="*/ 1109228 h 1195034"/>
                <a:gd name="connsiteX241" fmla="*/ 1123530 w 2235439"/>
                <a:gd name="connsiteY241" fmla="*/ 1088671 h 1195034"/>
                <a:gd name="connsiteX242" fmla="*/ 1116379 w 2235439"/>
                <a:gd name="connsiteY242" fmla="*/ 1104759 h 1195034"/>
                <a:gd name="connsiteX243" fmla="*/ 1099396 w 2235439"/>
                <a:gd name="connsiteY243" fmla="*/ 1114591 h 1195034"/>
                <a:gd name="connsiteX244" fmla="*/ 1052918 w 2235439"/>
                <a:gd name="connsiteY244" fmla="*/ 1171796 h 1195034"/>
                <a:gd name="connsiteX245" fmla="*/ 1031466 w 2235439"/>
                <a:gd name="connsiteY245" fmla="*/ 1190566 h 1195034"/>
                <a:gd name="connsiteX246" fmla="*/ 1054706 w 2235439"/>
                <a:gd name="connsiteY246" fmla="*/ 1195035 h 1195034"/>
                <a:gd name="connsiteX247" fmla="*/ 1084201 w 2235439"/>
                <a:gd name="connsiteY247" fmla="*/ 1178946 h 1195034"/>
                <a:gd name="connsiteX248" fmla="*/ 1093140 w 2235439"/>
                <a:gd name="connsiteY248" fmla="*/ 1173583 h 1195034"/>
                <a:gd name="connsiteX249" fmla="*/ 1103866 w 2235439"/>
                <a:gd name="connsiteY249" fmla="*/ 1165539 h 1195034"/>
                <a:gd name="connsiteX250" fmla="*/ 1149450 w 2235439"/>
                <a:gd name="connsiteY250" fmla="*/ 1160176 h 1195034"/>
                <a:gd name="connsiteX251" fmla="*/ 1157495 w 2235439"/>
                <a:gd name="connsiteY251" fmla="*/ 1149450 h 1195034"/>
                <a:gd name="connsiteX252" fmla="*/ 1161070 w 2235439"/>
                <a:gd name="connsiteY252" fmla="*/ 1132468 h 1195034"/>
                <a:gd name="connsiteX253" fmla="*/ 1227212 w 2235439"/>
                <a:gd name="connsiteY253" fmla="*/ 1132468 h 1195034"/>
                <a:gd name="connsiteX254" fmla="*/ 1244195 w 2235439"/>
                <a:gd name="connsiteY254" fmla="*/ 1111016 h 1195034"/>
                <a:gd name="connsiteX255" fmla="*/ 1294249 w 2235439"/>
                <a:gd name="connsiteY255" fmla="*/ 1089564 h 1195034"/>
                <a:gd name="connsiteX256" fmla="*/ 1338940 w 2235439"/>
                <a:gd name="connsiteY256" fmla="*/ 1090458 h 1195034"/>
                <a:gd name="connsiteX257" fmla="*/ 1371117 w 2235439"/>
                <a:gd name="connsiteY257" fmla="*/ 1091352 h 1195034"/>
                <a:gd name="connsiteX258" fmla="*/ 1395250 w 2235439"/>
                <a:gd name="connsiteY258" fmla="*/ 1081520 h 1195034"/>
                <a:gd name="connsiteX259" fmla="*/ 1426534 w 2235439"/>
                <a:gd name="connsiteY259" fmla="*/ 1059175 h 1195034"/>
                <a:gd name="connsiteX260" fmla="*/ 1427428 w 2235439"/>
                <a:gd name="connsiteY260" fmla="*/ 1048449 h 1195034"/>
                <a:gd name="connsiteX261" fmla="*/ 1464074 w 2235439"/>
                <a:gd name="connsiteY261" fmla="*/ 1015377 h 1195034"/>
                <a:gd name="connsiteX262" fmla="*/ 1498039 w 2235439"/>
                <a:gd name="connsiteY262" fmla="*/ 1020740 h 1195034"/>
                <a:gd name="connsiteX263" fmla="*/ 1500721 w 2235439"/>
                <a:gd name="connsiteY263" fmla="*/ 1035041 h 1195034"/>
                <a:gd name="connsiteX264" fmla="*/ 1490889 w 2235439"/>
                <a:gd name="connsiteY264" fmla="*/ 1057387 h 1195034"/>
                <a:gd name="connsiteX265" fmla="*/ 1496252 w 2235439"/>
                <a:gd name="connsiteY265" fmla="*/ 1074370 h 1195034"/>
                <a:gd name="connsiteX266" fmla="*/ 1497146 w 2235439"/>
                <a:gd name="connsiteY266" fmla="*/ 1090458 h 1195034"/>
                <a:gd name="connsiteX267" fmla="*/ 1570439 w 2235439"/>
                <a:gd name="connsiteY267" fmla="*/ 1065431 h 1195034"/>
                <a:gd name="connsiteX268" fmla="*/ 1570439 w 2235439"/>
                <a:gd name="connsiteY268" fmla="*/ 1081520 h 1195034"/>
                <a:gd name="connsiteX269" fmla="*/ 1547199 w 2235439"/>
                <a:gd name="connsiteY269" fmla="*/ 1089564 h 1195034"/>
                <a:gd name="connsiteX270" fmla="*/ 1512340 w 2235439"/>
                <a:gd name="connsiteY270" fmla="*/ 1121742 h 1195034"/>
                <a:gd name="connsiteX271" fmla="*/ 1512340 w 2235439"/>
                <a:gd name="connsiteY271" fmla="*/ 1136043 h 1195034"/>
                <a:gd name="connsiteX272" fmla="*/ 1526641 w 2235439"/>
                <a:gd name="connsiteY272" fmla="*/ 1141406 h 1195034"/>
                <a:gd name="connsiteX273" fmla="*/ 1562394 w 2235439"/>
                <a:gd name="connsiteY273" fmla="*/ 1101184 h 1195034"/>
                <a:gd name="connsiteX274" fmla="*/ 1592784 w 2235439"/>
                <a:gd name="connsiteY274" fmla="*/ 1102972 h 1195034"/>
                <a:gd name="connsiteX275" fmla="*/ 1655351 w 2235439"/>
                <a:gd name="connsiteY275" fmla="*/ 1077945 h 1195034"/>
                <a:gd name="connsiteX276" fmla="*/ 1637475 w 2235439"/>
                <a:gd name="connsiteY276" fmla="*/ 1068113 h 1195034"/>
                <a:gd name="connsiteX277" fmla="*/ 1605297 w 2235439"/>
                <a:gd name="connsiteY277" fmla="*/ 1060962 h 1195034"/>
                <a:gd name="connsiteX278" fmla="*/ 1585633 w 2235439"/>
                <a:gd name="connsiteY278" fmla="*/ 1044873 h 1195034"/>
                <a:gd name="connsiteX279" fmla="*/ 1583846 w 2235439"/>
                <a:gd name="connsiteY279" fmla="*/ 1026997 h 1195034"/>
                <a:gd name="connsiteX280" fmla="*/ 1578483 w 2235439"/>
                <a:gd name="connsiteY280" fmla="*/ 1013590 h 1195034"/>
                <a:gd name="connsiteX281" fmla="*/ 1587421 w 2235439"/>
                <a:gd name="connsiteY281" fmla="*/ 999289 h 1195034"/>
                <a:gd name="connsiteX282" fmla="*/ 1570439 w 2235439"/>
                <a:gd name="connsiteY282" fmla="*/ 990351 h 1195034"/>
                <a:gd name="connsiteX283" fmla="*/ 1610660 w 2235439"/>
                <a:gd name="connsiteY283" fmla="*/ 972474 h 1195034"/>
                <a:gd name="connsiteX284" fmla="*/ 1613342 w 2235439"/>
                <a:gd name="connsiteY284" fmla="*/ 963536 h 1195034"/>
                <a:gd name="connsiteX285" fmla="*/ 1592784 w 2235439"/>
                <a:gd name="connsiteY285" fmla="*/ 952810 h 1195034"/>
                <a:gd name="connsiteX286" fmla="*/ 1541836 w 2235439"/>
                <a:gd name="connsiteY286" fmla="*/ 955492 h 1195034"/>
                <a:gd name="connsiteX287" fmla="*/ 1502508 w 2235439"/>
                <a:gd name="connsiteY287" fmla="*/ 977837 h 1195034"/>
                <a:gd name="connsiteX288" fmla="*/ 1431003 w 2235439"/>
                <a:gd name="connsiteY288" fmla="*/ 1017165 h 1195034"/>
                <a:gd name="connsiteX289" fmla="*/ 1464074 w 2235439"/>
                <a:gd name="connsiteY289" fmla="*/ 993032 h 1195034"/>
                <a:gd name="connsiteX290" fmla="*/ 1494464 w 2235439"/>
                <a:gd name="connsiteY290" fmla="*/ 957279 h 1195034"/>
                <a:gd name="connsiteX291" fmla="*/ 1542730 w 2235439"/>
                <a:gd name="connsiteY291" fmla="*/ 939403 h 1195034"/>
                <a:gd name="connsiteX292" fmla="*/ 1567757 w 2235439"/>
                <a:gd name="connsiteY292" fmla="*/ 922420 h 1195034"/>
                <a:gd name="connsiteX293" fmla="*/ 1628537 w 2235439"/>
                <a:gd name="connsiteY293" fmla="*/ 925996 h 1195034"/>
                <a:gd name="connsiteX294" fmla="*/ 1669652 w 2235439"/>
                <a:gd name="connsiteY294" fmla="*/ 920633 h 1195034"/>
                <a:gd name="connsiteX295" fmla="*/ 1721494 w 2235439"/>
                <a:gd name="connsiteY295" fmla="*/ 925996 h 1195034"/>
                <a:gd name="connsiteX296" fmla="*/ 1804619 w 2235439"/>
                <a:gd name="connsiteY296" fmla="*/ 880411 h 1195034"/>
                <a:gd name="connsiteX297" fmla="*/ 1851098 w 2235439"/>
                <a:gd name="connsiteY297" fmla="*/ 879517 h 1195034"/>
                <a:gd name="connsiteX298" fmla="*/ 1869868 w 2235439"/>
                <a:gd name="connsiteY298" fmla="*/ 862535 h 1195034"/>
                <a:gd name="connsiteX299" fmla="*/ 1879700 w 2235439"/>
                <a:gd name="connsiteY299" fmla="*/ 822313 h 1195034"/>
                <a:gd name="connsiteX300" fmla="*/ 1854673 w 2235439"/>
                <a:gd name="connsiteY300" fmla="*/ 804436 h 1195034"/>
                <a:gd name="connsiteX301" fmla="*/ 1729538 w 2235439"/>
                <a:gd name="connsiteY301" fmla="*/ 64355 h 1195034"/>
                <a:gd name="connsiteX302" fmla="*/ 1713449 w 2235439"/>
                <a:gd name="connsiteY302" fmla="*/ 50054 h 1195034"/>
                <a:gd name="connsiteX303" fmla="*/ 1682166 w 2235439"/>
                <a:gd name="connsiteY303" fmla="*/ 41116 h 1195034"/>
                <a:gd name="connsiteX304" fmla="*/ 1589209 w 2235439"/>
                <a:gd name="connsiteY304" fmla="*/ 76868 h 1195034"/>
                <a:gd name="connsiteX305" fmla="*/ 1608873 w 2235439"/>
                <a:gd name="connsiteY305" fmla="*/ 101895 h 1195034"/>
                <a:gd name="connsiteX306" fmla="*/ 1680378 w 2235439"/>
                <a:gd name="connsiteY306" fmla="*/ 93851 h 1195034"/>
                <a:gd name="connsiteX307" fmla="*/ 1757247 w 2235439"/>
                <a:gd name="connsiteY307" fmla="*/ 79550 h 1195034"/>
                <a:gd name="connsiteX308" fmla="*/ 1729538 w 2235439"/>
                <a:gd name="connsiteY308" fmla="*/ 64355 h 1195034"/>
                <a:gd name="connsiteX309" fmla="*/ 1695573 w 2235439"/>
                <a:gd name="connsiteY309" fmla="*/ 160887 h 1195034"/>
                <a:gd name="connsiteX310" fmla="*/ 1675015 w 2235439"/>
                <a:gd name="connsiteY310" fmla="*/ 167144 h 1195034"/>
                <a:gd name="connsiteX311" fmla="*/ 1583846 w 2235439"/>
                <a:gd name="connsiteY311" fmla="*/ 161781 h 1195034"/>
                <a:gd name="connsiteX312" fmla="*/ 1572226 w 2235439"/>
                <a:gd name="connsiteY312" fmla="*/ 145692 h 1195034"/>
                <a:gd name="connsiteX313" fmla="*/ 1548093 w 2235439"/>
                <a:gd name="connsiteY313" fmla="*/ 147480 h 1195034"/>
                <a:gd name="connsiteX314" fmla="*/ 1532004 w 2235439"/>
                <a:gd name="connsiteY314" fmla="*/ 166250 h 1195034"/>
                <a:gd name="connsiteX315" fmla="*/ 1510553 w 2235439"/>
                <a:gd name="connsiteY315" fmla="*/ 181445 h 1195034"/>
                <a:gd name="connsiteX316" fmla="*/ 1582952 w 2235439"/>
                <a:gd name="connsiteY316" fmla="*/ 186808 h 1195034"/>
                <a:gd name="connsiteX317" fmla="*/ 1628537 w 2235439"/>
                <a:gd name="connsiteY317" fmla="*/ 201109 h 1195034"/>
                <a:gd name="connsiteX318" fmla="*/ 1673228 w 2235439"/>
                <a:gd name="connsiteY318" fmla="*/ 201109 h 1195034"/>
                <a:gd name="connsiteX319" fmla="*/ 1704511 w 2235439"/>
                <a:gd name="connsiteY319" fmla="*/ 198428 h 1195034"/>
                <a:gd name="connsiteX320" fmla="*/ 1726857 w 2235439"/>
                <a:gd name="connsiteY320" fmla="*/ 184127 h 1195034"/>
                <a:gd name="connsiteX321" fmla="*/ 1740264 w 2235439"/>
                <a:gd name="connsiteY321" fmla="*/ 163569 h 1195034"/>
                <a:gd name="connsiteX322" fmla="*/ 1695573 w 2235439"/>
                <a:gd name="connsiteY322" fmla="*/ 160887 h 1195034"/>
                <a:gd name="connsiteX323" fmla="*/ 1511447 w 2235439"/>
                <a:gd name="connsiteY323" fmla="*/ 97426 h 1195034"/>
                <a:gd name="connsiteX324" fmla="*/ 1493570 w 2235439"/>
                <a:gd name="connsiteY324" fmla="*/ 100108 h 1195034"/>
                <a:gd name="connsiteX325" fmla="*/ 1511447 w 2235439"/>
                <a:gd name="connsiteY325" fmla="*/ 115303 h 1195034"/>
                <a:gd name="connsiteX326" fmla="*/ 1537367 w 2235439"/>
                <a:gd name="connsiteY326" fmla="*/ 116196 h 1195034"/>
                <a:gd name="connsiteX327" fmla="*/ 1543624 w 2235439"/>
                <a:gd name="connsiteY327" fmla="*/ 110833 h 1195034"/>
                <a:gd name="connsiteX328" fmla="*/ 1511447 w 2235439"/>
                <a:gd name="connsiteY328" fmla="*/ 97426 h 1195034"/>
                <a:gd name="connsiteX329" fmla="*/ 1497146 w 2235439"/>
                <a:gd name="connsiteY329" fmla="*/ 135860 h 1195034"/>
                <a:gd name="connsiteX330" fmla="*/ 1462287 w 2235439"/>
                <a:gd name="connsiteY330" fmla="*/ 143011 h 1195034"/>
                <a:gd name="connsiteX331" fmla="*/ 1506977 w 2235439"/>
                <a:gd name="connsiteY331" fmla="*/ 149268 h 1195034"/>
                <a:gd name="connsiteX332" fmla="*/ 1517703 w 2235439"/>
                <a:gd name="connsiteY332" fmla="*/ 142117 h 1195034"/>
                <a:gd name="connsiteX333" fmla="*/ 1497146 w 2235439"/>
                <a:gd name="connsiteY333" fmla="*/ 135860 h 1195034"/>
                <a:gd name="connsiteX334" fmla="*/ 1416702 w 2235439"/>
                <a:gd name="connsiteY334" fmla="*/ 213623 h 1195034"/>
                <a:gd name="connsiteX335" fmla="*/ 1373799 w 2235439"/>
                <a:gd name="connsiteY335" fmla="*/ 241331 h 1195034"/>
                <a:gd name="connsiteX336" fmla="*/ 1366648 w 2235439"/>
                <a:gd name="connsiteY336" fmla="*/ 256526 h 1195034"/>
                <a:gd name="connsiteX337" fmla="*/ 1402401 w 2235439"/>
                <a:gd name="connsiteY337" fmla="*/ 246694 h 1195034"/>
                <a:gd name="connsiteX338" fmla="*/ 1448879 w 2235439"/>
                <a:gd name="connsiteY338" fmla="*/ 245800 h 1195034"/>
                <a:gd name="connsiteX339" fmla="*/ 1466756 w 2235439"/>
                <a:gd name="connsiteY339" fmla="*/ 236862 h 1195034"/>
                <a:gd name="connsiteX340" fmla="*/ 1492676 w 2235439"/>
                <a:gd name="connsiteY340" fmla="*/ 217198 h 1195034"/>
                <a:gd name="connsiteX341" fmla="*/ 1416702 w 2235439"/>
                <a:gd name="connsiteY341" fmla="*/ 213623 h 1195034"/>
                <a:gd name="connsiteX342" fmla="*/ 1449773 w 2235439"/>
                <a:gd name="connsiteY342" fmla="*/ 175188 h 1195034"/>
                <a:gd name="connsiteX343" fmla="*/ 1429215 w 2235439"/>
                <a:gd name="connsiteY343" fmla="*/ 185020 h 1195034"/>
                <a:gd name="connsiteX344" fmla="*/ 1447986 w 2235439"/>
                <a:gd name="connsiteY344" fmla="*/ 195746 h 1195034"/>
                <a:gd name="connsiteX345" fmla="*/ 1473906 w 2235439"/>
                <a:gd name="connsiteY345" fmla="*/ 194852 h 1195034"/>
                <a:gd name="connsiteX346" fmla="*/ 1473012 w 2235439"/>
                <a:gd name="connsiteY346" fmla="*/ 177870 h 1195034"/>
                <a:gd name="connsiteX347" fmla="*/ 1449773 w 2235439"/>
                <a:gd name="connsiteY347" fmla="*/ 175188 h 1195034"/>
                <a:gd name="connsiteX348" fmla="*/ 1431003 w 2235439"/>
                <a:gd name="connsiteY348" fmla="*/ 443334 h 1195034"/>
                <a:gd name="connsiteX349" fmla="*/ 1395250 w 2235439"/>
                <a:gd name="connsiteY349" fmla="*/ 439759 h 1195034"/>
                <a:gd name="connsiteX350" fmla="*/ 1376480 w 2235439"/>
                <a:gd name="connsiteY350" fmla="*/ 456741 h 1195034"/>
                <a:gd name="connsiteX351" fmla="*/ 1341621 w 2235439"/>
                <a:gd name="connsiteY351" fmla="*/ 496069 h 1195034"/>
                <a:gd name="connsiteX352" fmla="*/ 1355028 w 2235439"/>
                <a:gd name="connsiteY352" fmla="*/ 514839 h 1195034"/>
                <a:gd name="connsiteX353" fmla="*/ 1412233 w 2235439"/>
                <a:gd name="connsiteY353" fmla="*/ 490706 h 1195034"/>
                <a:gd name="connsiteX354" fmla="*/ 1449773 w 2235439"/>
                <a:gd name="connsiteY354" fmla="*/ 503220 h 1195034"/>
                <a:gd name="connsiteX355" fmla="*/ 1463180 w 2235439"/>
                <a:gd name="connsiteY355" fmla="*/ 490706 h 1195034"/>
                <a:gd name="connsiteX356" fmla="*/ 1447092 w 2235439"/>
                <a:gd name="connsiteY356" fmla="*/ 471042 h 1195034"/>
                <a:gd name="connsiteX357" fmla="*/ 1431003 w 2235439"/>
                <a:gd name="connsiteY357" fmla="*/ 443334 h 1195034"/>
                <a:gd name="connsiteX358" fmla="*/ 1416702 w 2235439"/>
                <a:gd name="connsiteY358" fmla="*/ 87594 h 1195034"/>
                <a:gd name="connsiteX359" fmla="*/ 1416702 w 2235439"/>
                <a:gd name="connsiteY359" fmla="*/ 79550 h 1195034"/>
                <a:gd name="connsiteX360" fmla="*/ 1389887 w 2235439"/>
                <a:gd name="connsiteY360" fmla="*/ 84019 h 1195034"/>
                <a:gd name="connsiteX361" fmla="*/ 1410445 w 2235439"/>
                <a:gd name="connsiteY361" fmla="*/ 101001 h 1195034"/>
                <a:gd name="connsiteX362" fmla="*/ 1447986 w 2235439"/>
                <a:gd name="connsiteY362" fmla="*/ 112621 h 1195034"/>
                <a:gd name="connsiteX363" fmla="*/ 1461393 w 2235439"/>
                <a:gd name="connsiteY363" fmla="*/ 100108 h 1195034"/>
                <a:gd name="connsiteX364" fmla="*/ 1416702 w 2235439"/>
                <a:gd name="connsiteY364" fmla="*/ 87594 h 1195034"/>
                <a:gd name="connsiteX365" fmla="*/ 1396144 w 2235439"/>
                <a:gd name="connsiteY365" fmla="*/ 145692 h 1195034"/>
                <a:gd name="connsiteX366" fmla="*/ 1367542 w 2235439"/>
                <a:gd name="connsiteY366" fmla="*/ 146586 h 1195034"/>
                <a:gd name="connsiteX367" fmla="*/ 1346984 w 2235439"/>
                <a:gd name="connsiteY367" fmla="*/ 173401 h 1195034"/>
                <a:gd name="connsiteX368" fmla="*/ 1379161 w 2235439"/>
                <a:gd name="connsiteY368" fmla="*/ 178764 h 1195034"/>
                <a:gd name="connsiteX369" fmla="*/ 1417596 w 2235439"/>
                <a:gd name="connsiteY369" fmla="*/ 161781 h 1195034"/>
                <a:gd name="connsiteX370" fmla="*/ 1432790 w 2235439"/>
                <a:gd name="connsiteY370" fmla="*/ 146586 h 1195034"/>
                <a:gd name="connsiteX371" fmla="*/ 1396144 w 2235439"/>
                <a:gd name="connsiteY371" fmla="*/ 145692 h 1195034"/>
                <a:gd name="connsiteX372" fmla="*/ 1319276 w 2235439"/>
                <a:gd name="connsiteY372" fmla="*/ 214516 h 1195034"/>
                <a:gd name="connsiteX373" fmla="*/ 1289780 w 2235439"/>
                <a:gd name="connsiteY373" fmla="*/ 209153 h 1195034"/>
                <a:gd name="connsiteX374" fmla="*/ 1273691 w 2235439"/>
                <a:gd name="connsiteY374" fmla="*/ 224348 h 1195034"/>
                <a:gd name="connsiteX375" fmla="*/ 1272797 w 2235439"/>
                <a:gd name="connsiteY375" fmla="*/ 236862 h 1195034"/>
                <a:gd name="connsiteX376" fmla="*/ 1236151 w 2235439"/>
                <a:gd name="connsiteY376" fmla="*/ 243119 h 1195034"/>
                <a:gd name="connsiteX377" fmla="*/ 1229894 w 2235439"/>
                <a:gd name="connsiteY377" fmla="*/ 262783 h 1195034"/>
                <a:gd name="connsiteX378" fmla="*/ 1273691 w 2235439"/>
                <a:gd name="connsiteY378" fmla="*/ 284234 h 1195034"/>
                <a:gd name="connsiteX379" fmla="*/ 1335364 w 2235439"/>
                <a:gd name="connsiteY379" fmla="*/ 260101 h 1195034"/>
                <a:gd name="connsiteX380" fmla="*/ 1339833 w 2235439"/>
                <a:gd name="connsiteY380" fmla="*/ 229711 h 1195034"/>
                <a:gd name="connsiteX381" fmla="*/ 1355028 w 2235439"/>
                <a:gd name="connsiteY381" fmla="*/ 213623 h 1195034"/>
                <a:gd name="connsiteX382" fmla="*/ 1319276 w 2235439"/>
                <a:gd name="connsiteY382" fmla="*/ 213623 h 1195034"/>
                <a:gd name="connsiteX383" fmla="*/ 1319276 w 2235439"/>
                <a:gd name="connsiteY383" fmla="*/ 214516 h 1195034"/>
                <a:gd name="connsiteX384" fmla="*/ 1295143 w 2235439"/>
                <a:gd name="connsiteY384" fmla="*/ 147480 h 1195034"/>
                <a:gd name="connsiteX385" fmla="*/ 1308550 w 2235439"/>
                <a:gd name="connsiteY385" fmla="*/ 161781 h 1195034"/>
                <a:gd name="connsiteX386" fmla="*/ 1328214 w 2235439"/>
                <a:gd name="connsiteY386" fmla="*/ 163569 h 1195034"/>
                <a:gd name="connsiteX387" fmla="*/ 1328214 w 2235439"/>
                <a:gd name="connsiteY387" fmla="*/ 148374 h 1195034"/>
                <a:gd name="connsiteX388" fmla="*/ 1295143 w 2235439"/>
                <a:gd name="connsiteY388" fmla="*/ 147480 h 1195034"/>
                <a:gd name="connsiteX389" fmla="*/ 1229894 w 2235439"/>
                <a:gd name="connsiteY389" fmla="*/ 328925 h 1195034"/>
                <a:gd name="connsiteX390" fmla="*/ 1175371 w 2235439"/>
                <a:gd name="connsiteY390" fmla="*/ 349483 h 1195034"/>
                <a:gd name="connsiteX391" fmla="*/ 1233469 w 2235439"/>
                <a:gd name="connsiteY391" fmla="*/ 356633 h 1195034"/>
                <a:gd name="connsiteX392" fmla="*/ 1259390 w 2235439"/>
                <a:gd name="connsiteY392" fmla="*/ 342332 h 1195034"/>
                <a:gd name="connsiteX393" fmla="*/ 1229894 w 2235439"/>
                <a:gd name="connsiteY393" fmla="*/ 328925 h 1195034"/>
                <a:gd name="connsiteX394" fmla="*/ 1221849 w 2235439"/>
                <a:gd name="connsiteY394" fmla="*/ 168932 h 1195034"/>
                <a:gd name="connsiteX395" fmla="*/ 1221849 w 2235439"/>
                <a:gd name="connsiteY395" fmla="*/ 148374 h 1195034"/>
                <a:gd name="connsiteX396" fmla="*/ 1195035 w 2235439"/>
                <a:gd name="connsiteY396" fmla="*/ 148374 h 1195034"/>
                <a:gd name="connsiteX397" fmla="*/ 1170008 w 2235439"/>
                <a:gd name="connsiteY397" fmla="*/ 177870 h 1195034"/>
                <a:gd name="connsiteX398" fmla="*/ 1105653 w 2235439"/>
                <a:gd name="connsiteY398" fmla="*/ 146586 h 1195034"/>
                <a:gd name="connsiteX399" fmla="*/ 1060068 w 2235439"/>
                <a:gd name="connsiteY399" fmla="*/ 157312 h 1195034"/>
                <a:gd name="connsiteX400" fmla="*/ 1018953 w 2235439"/>
                <a:gd name="connsiteY400" fmla="*/ 185914 h 1195034"/>
                <a:gd name="connsiteX401" fmla="*/ 1058281 w 2235439"/>
                <a:gd name="connsiteY401" fmla="*/ 184127 h 1195034"/>
                <a:gd name="connsiteX402" fmla="*/ 1084201 w 2235439"/>
                <a:gd name="connsiteY402" fmla="*/ 192171 h 1195034"/>
                <a:gd name="connsiteX403" fmla="*/ 1228106 w 2235439"/>
                <a:gd name="connsiteY403" fmla="*/ 186808 h 1195034"/>
                <a:gd name="connsiteX404" fmla="*/ 1254921 w 2235439"/>
                <a:gd name="connsiteY404" fmla="*/ 161781 h 1195034"/>
                <a:gd name="connsiteX405" fmla="*/ 1221849 w 2235439"/>
                <a:gd name="connsiteY405" fmla="*/ 168932 h 1195034"/>
                <a:gd name="connsiteX406" fmla="*/ 1224531 w 2235439"/>
                <a:gd name="connsiteY406" fmla="*/ 108152 h 1195034"/>
                <a:gd name="connsiteX407" fmla="*/ 1195929 w 2235439"/>
                <a:gd name="connsiteY407" fmla="*/ 116196 h 1195034"/>
                <a:gd name="connsiteX408" fmla="*/ 1229894 w 2235439"/>
                <a:gd name="connsiteY408" fmla="*/ 128710 h 1195034"/>
                <a:gd name="connsiteX409" fmla="*/ 1248664 w 2235439"/>
                <a:gd name="connsiteY409" fmla="*/ 118878 h 1195034"/>
                <a:gd name="connsiteX410" fmla="*/ 1251346 w 2235439"/>
                <a:gd name="connsiteY410" fmla="*/ 106364 h 1195034"/>
                <a:gd name="connsiteX411" fmla="*/ 1224531 w 2235439"/>
                <a:gd name="connsiteY411" fmla="*/ 108152 h 1195034"/>
                <a:gd name="connsiteX412" fmla="*/ 1142300 w 2235439"/>
                <a:gd name="connsiteY412" fmla="*/ 296748 h 1195034"/>
                <a:gd name="connsiteX413" fmla="*/ 1162857 w 2235439"/>
                <a:gd name="connsiteY413" fmla="*/ 237756 h 1195034"/>
                <a:gd name="connsiteX414" fmla="*/ 1137831 w 2235439"/>
                <a:gd name="connsiteY414" fmla="*/ 227030 h 1195034"/>
                <a:gd name="connsiteX415" fmla="*/ 1082414 w 2235439"/>
                <a:gd name="connsiteY415" fmla="*/ 271721 h 1195034"/>
                <a:gd name="connsiteX416" fmla="*/ 1083308 w 2235439"/>
                <a:gd name="connsiteY416" fmla="*/ 251163 h 1195034"/>
                <a:gd name="connsiteX417" fmla="*/ 1066325 w 2235439"/>
                <a:gd name="connsiteY417" fmla="*/ 239543 h 1195034"/>
                <a:gd name="connsiteX418" fmla="*/ 1044873 w 2235439"/>
                <a:gd name="connsiteY418" fmla="*/ 251163 h 1195034"/>
                <a:gd name="connsiteX419" fmla="*/ 1021634 w 2235439"/>
                <a:gd name="connsiteY419" fmla="*/ 241331 h 1195034"/>
                <a:gd name="connsiteX420" fmla="*/ 989457 w 2235439"/>
                <a:gd name="connsiteY420" fmla="*/ 250269 h 1195034"/>
                <a:gd name="connsiteX421" fmla="*/ 984094 w 2235439"/>
                <a:gd name="connsiteY421" fmla="*/ 232393 h 1195034"/>
                <a:gd name="connsiteX422" fmla="*/ 879517 w 2235439"/>
                <a:gd name="connsiteY422" fmla="*/ 257420 h 1195034"/>
                <a:gd name="connsiteX423" fmla="*/ 850915 w 2235439"/>
                <a:gd name="connsiteY423" fmla="*/ 275296 h 1195034"/>
                <a:gd name="connsiteX424" fmla="*/ 892030 w 2235439"/>
                <a:gd name="connsiteY424" fmla="*/ 288703 h 1195034"/>
                <a:gd name="connsiteX425" fmla="*/ 850915 w 2235439"/>
                <a:gd name="connsiteY425" fmla="*/ 295854 h 1195034"/>
                <a:gd name="connsiteX426" fmla="*/ 854490 w 2235439"/>
                <a:gd name="connsiteY426" fmla="*/ 303004 h 1195034"/>
                <a:gd name="connsiteX427" fmla="*/ 933146 w 2235439"/>
                <a:gd name="connsiteY427" fmla="*/ 313730 h 1195034"/>
                <a:gd name="connsiteX428" fmla="*/ 844658 w 2235439"/>
                <a:gd name="connsiteY428" fmla="*/ 318199 h 1195034"/>
                <a:gd name="connsiteX429" fmla="*/ 829463 w 2235439"/>
                <a:gd name="connsiteY429" fmla="*/ 332500 h 1195034"/>
                <a:gd name="connsiteX430" fmla="*/ 868791 w 2235439"/>
                <a:gd name="connsiteY430" fmla="*/ 345014 h 1195034"/>
                <a:gd name="connsiteX431" fmla="*/ 886668 w 2235439"/>
                <a:gd name="connsiteY431" fmla="*/ 358421 h 1195034"/>
                <a:gd name="connsiteX432" fmla="*/ 943872 w 2235439"/>
                <a:gd name="connsiteY432" fmla="*/ 355740 h 1195034"/>
                <a:gd name="connsiteX433" fmla="*/ 1031466 w 2235439"/>
                <a:gd name="connsiteY433" fmla="*/ 338757 h 1195034"/>
                <a:gd name="connsiteX434" fmla="*/ 1058281 w 2235439"/>
                <a:gd name="connsiteY434" fmla="*/ 350377 h 1195034"/>
                <a:gd name="connsiteX435" fmla="*/ 1126211 w 2235439"/>
                <a:gd name="connsiteY435" fmla="*/ 350377 h 1195034"/>
                <a:gd name="connsiteX436" fmla="*/ 1138724 w 2235439"/>
                <a:gd name="connsiteY436" fmla="*/ 336076 h 1195034"/>
                <a:gd name="connsiteX437" fmla="*/ 1170008 w 2235439"/>
                <a:gd name="connsiteY437" fmla="*/ 329819 h 1195034"/>
                <a:gd name="connsiteX438" fmla="*/ 1171796 w 2235439"/>
                <a:gd name="connsiteY438" fmla="*/ 315518 h 1195034"/>
                <a:gd name="connsiteX439" fmla="*/ 1142300 w 2235439"/>
                <a:gd name="connsiteY439" fmla="*/ 296748 h 1195034"/>
                <a:gd name="connsiteX440" fmla="*/ 1051130 w 2235439"/>
                <a:gd name="connsiteY440" fmla="*/ 132285 h 1195034"/>
                <a:gd name="connsiteX441" fmla="*/ 978731 w 2235439"/>
                <a:gd name="connsiteY441" fmla="*/ 134967 h 1195034"/>
                <a:gd name="connsiteX442" fmla="*/ 941190 w 2235439"/>
                <a:gd name="connsiteY442" fmla="*/ 153737 h 1195034"/>
                <a:gd name="connsiteX443" fmla="*/ 988563 w 2235439"/>
                <a:gd name="connsiteY443" fmla="*/ 160887 h 1195034"/>
                <a:gd name="connsiteX444" fmla="*/ 1024316 w 2235439"/>
                <a:gd name="connsiteY444" fmla="*/ 150161 h 1195034"/>
                <a:gd name="connsiteX445" fmla="*/ 1076157 w 2235439"/>
                <a:gd name="connsiteY445" fmla="*/ 141223 h 1195034"/>
                <a:gd name="connsiteX446" fmla="*/ 1086883 w 2235439"/>
                <a:gd name="connsiteY446" fmla="*/ 129604 h 1195034"/>
                <a:gd name="connsiteX447" fmla="*/ 1051130 w 2235439"/>
                <a:gd name="connsiteY447" fmla="*/ 132285 h 1195034"/>
                <a:gd name="connsiteX448" fmla="*/ 926889 w 2235439"/>
                <a:gd name="connsiteY448" fmla="*/ 210941 h 1195034"/>
                <a:gd name="connsiteX449" fmla="*/ 910801 w 2235439"/>
                <a:gd name="connsiteY449" fmla="*/ 198428 h 1195034"/>
                <a:gd name="connsiteX450" fmla="*/ 833039 w 2235439"/>
                <a:gd name="connsiteY450" fmla="*/ 205578 h 1195034"/>
                <a:gd name="connsiteX451" fmla="*/ 723993 w 2235439"/>
                <a:gd name="connsiteY451" fmla="*/ 261889 h 1195034"/>
                <a:gd name="connsiteX452" fmla="*/ 733825 w 2235439"/>
                <a:gd name="connsiteY452" fmla="*/ 277977 h 1195034"/>
                <a:gd name="connsiteX453" fmla="*/ 757958 w 2235439"/>
                <a:gd name="connsiteY453" fmla="*/ 287809 h 1195034"/>
                <a:gd name="connsiteX454" fmla="*/ 875048 w 2235439"/>
                <a:gd name="connsiteY454" fmla="*/ 250269 h 1195034"/>
                <a:gd name="connsiteX455" fmla="*/ 984988 w 2235439"/>
                <a:gd name="connsiteY455" fmla="*/ 225242 h 1195034"/>
                <a:gd name="connsiteX456" fmla="*/ 978731 w 2235439"/>
                <a:gd name="connsiteY456" fmla="*/ 207366 h 1195034"/>
                <a:gd name="connsiteX457" fmla="*/ 926889 w 2235439"/>
                <a:gd name="connsiteY457" fmla="*/ 210941 h 1195034"/>
                <a:gd name="connsiteX458" fmla="*/ 66143 w 2235439"/>
                <a:gd name="connsiteY458" fmla="*/ 931359 h 1195034"/>
                <a:gd name="connsiteX459" fmla="*/ 53629 w 2235439"/>
                <a:gd name="connsiteY459" fmla="*/ 917057 h 1195034"/>
                <a:gd name="connsiteX460" fmla="*/ 18770 w 2235439"/>
                <a:gd name="connsiteY460" fmla="*/ 909907 h 1195034"/>
                <a:gd name="connsiteX461" fmla="*/ 17876 w 2235439"/>
                <a:gd name="connsiteY461" fmla="*/ 931359 h 1195034"/>
                <a:gd name="connsiteX462" fmla="*/ 46479 w 2235439"/>
                <a:gd name="connsiteY462" fmla="*/ 968005 h 1195034"/>
                <a:gd name="connsiteX463" fmla="*/ 46479 w 2235439"/>
                <a:gd name="connsiteY463" fmla="*/ 984094 h 1195034"/>
                <a:gd name="connsiteX464" fmla="*/ 71505 w 2235439"/>
                <a:gd name="connsiteY464" fmla="*/ 982306 h 1195034"/>
                <a:gd name="connsiteX465" fmla="*/ 89382 w 2235439"/>
                <a:gd name="connsiteY465" fmla="*/ 976050 h 1195034"/>
                <a:gd name="connsiteX466" fmla="*/ 67036 w 2235439"/>
                <a:gd name="connsiteY466" fmla="*/ 948341 h 1195034"/>
                <a:gd name="connsiteX467" fmla="*/ 66143 w 2235439"/>
                <a:gd name="connsiteY467" fmla="*/ 931359 h 1195034"/>
                <a:gd name="connsiteX468" fmla="*/ 1699148 w 2235439"/>
                <a:gd name="connsiteY468" fmla="*/ 215410 h 1195034"/>
                <a:gd name="connsiteX469" fmla="*/ 1704511 w 2235439"/>
                <a:gd name="connsiteY469" fmla="*/ 239543 h 1195034"/>
                <a:gd name="connsiteX470" fmla="*/ 1741158 w 2235439"/>
                <a:gd name="connsiteY470" fmla="*/ 235074 h 1195034"/>
                <a:gd name="connsiteX471" fmla="*/ 1764397 w 2235439"/>
                <a:gd name="connsiteY471" fmla="*/ 227030 h 1195034"/>
                <a:gd name="connsiteX472" fmla="*/ 1699148 w 2235439"/>
                <a:gd name="connsiteY472" fmla="*/ 215410 h 119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</a:cxnLst>
              <a:rect l="l" t="t" r="r" b="b"/>
              <a:pathLst>
                <a:path w="2235439" h="1195034">
                  <a:moveTo>
                    <a:pt x="2235439" y="16089"/>
                  </a:moveTo>
                  <a:lnTo>
                    <a:pt x="2160358" y="33071"/>
                  </a:lnTo>
                  <a:lnTo>
                    <a:pt x="2071870" y="52735"/>
                  </a:lnTo>
                  <a:lnTo>
                    <a:pt x="1988745" y="80444"/>
                  </a:lnTo>
                  <a:lnTo>
                    <a:pt x="1943161" y="79550"/>
                  </a:lnTo>
                  <a:lnTo>
                    <a:pt x="1873443" y="105471"/>
                  </a:lnTo>
                  <a:lnTo>
                    <a:pt x="1843947" y="108152"/>
                  </a:lnTo>
                  <a:lnTo>
                    <a:pt x="1801938" y="127816"/>
                  </a:lnTo>
                  <a:lnTo>
                    <a:pt x="1801938" y="140329"/>
                  </a:lnTo>
                  <a:lnTo>
                    <a:pt x="1775123" y="146586"/>
                  </a:lnTo>
                  <a:lnTo>
                    <a:pt x="1729538" y="148374"/>
                  </a:lnTo>
                  <a:lnTo>
                    <a:pt x="1712556" y="143011"/>
                  </a:lnTo>
                  <a:lnTo>
                    <a:pt x="1691104" y="146586"/>
                  </a:lnTo>
                  <a:lnTo>
                    <a:pt x="1601722" y="146586"/>
                  </a:lnTo>
                  <a:lnTo>
                    <a:pt x="1629430" y="131391"/>
                  </a:lnTo>
                  <a:lnTo>
                    <a:pt x="1676803" y="123347"/>
                  </a:lnTo>
                  <a:lnTo>
                    <a:pt x="1680378" y="108152"/>
                  </a:lnTo>
                  <a:lnTo>
                    <a:pt x="1724175" y="110833"/>
                  </a:lnTo>
                  <a:lnTo>
                    <a:pt x="1791212" y="77762"/>
                  </a:lnTo>
                  <a:lnTo>
                    <a:pt x="1784061" y="69718"/>
                  </a:lnTo>
                  <a:lnTo>
                    <a:pt x="1830540" y="46479"/>
                  </a:lnTo>
                  <a:lnTo>
                    <a:pt x="1756353" y="41116"/>
                  </a:lnTo>
                  <a:lnTo>
                    <a:pt x="1733113" y="24133"/>
                  </a:lnTo>
                  <a:lnTo>
                    <a:pt x="1773335" y="25921"/>
                  </a:lnTo>
                  <a:lnTo>
                    <a:pt x="1914558" y="894"/>
                  </a:lnTo>
                  <a:lnTo>
                    <a:pt x="1978020" y="894"/>
                  </a:lnTo>
                  <a:lnTo>
                    <a:pt x="2040587" y="8044"/>
                  </a:lnTo>
                  <a:lnTo>
                    <a:pt x="2112986" y="8938"/>
                  </a:lnTo>
                  <a:lnTo>
                    <a:pt x="2157677" y="2681"/>
                  </a:lnTo>
                  <a:lnTo>
                    <a:pt x="2192536" y="0"/>
                  </a:lnTo>
                  <a:lnTo>
                    <a:pt x="2235439" y="16089"/>
                  </a:lnTo>
                  <a:close/>
                  <a:moveTo>
                    <a:pt x="1874337" y="370935"/>
                  </a:moveTo>
                  <a:lnTo>
                    <a:pt x="1852885" y="353952"/>
                  </a:lnTo>
                  <a:lnTo>
                    <a:pt x="1882381" y="333394"/>
                  </a:lnTo>
                  <a:lnTo>
                    <a:pt x="1861823" y="295854"/>
                  </a:lnTo>
                  <a:lnTo>
                    <a:pt x="1802831" y="275296"/>
                  </a:lnTo>
                  <a:lnTo>
                    <a:pt x="1761716" y="254738"/>
                  </a:lnTo>
                  <a:lnTo>
                    <a:pt x="1712556" y="256526"/>
                  </a:lnTo>
                  <a:lnTo>
                    <a:pt x="1667865" y="246694"/>
                  </a:lnTo>
                  <a:lnTo>
                    <a:pt x="1672334" y="220773"/>
                  </a:lnTo>
                  <a:lnTo>
                    <a:pt x="1610660" y="224348"/>
                  </a:lnTo>
                  <a:lnTo>
                    <a:pt x="1563288" y="256526"/>
                  </a:lnTo>
                  <a:lnTo>
                    <a:pt x="1544518" y="281553"/>
                  </a:lnTo>
                  <a:lnTo>
                    <a:pt x="1554350" y="251163"/>
                  </a:lnTo>
                  <a:lnTo>
                    <a:pt x="1590103" y="220773"/>
                  </a:lnTo>
                  <a:lnTo>
                    <a:pt x="1516809" y="230605"/>
                  </a:lnTo>
                  <a:lnTo>
                    <a:pt x="1471225" y="262783"/>
                  </a:lnTo>
                  <a:lnTo>
                    <a:pt x="1450667" y="292279"/>
                  </a:lnTo>
                  <a:lnTo>
                    <a:pt x="1494464" y="317305"/>
                  </a:lnTo>
                  <a:lnTo>
                    <a:pt x="1529323" y="310155"/>
                  </a:lnTo>
                  <a:lnTo>
                    <a:pt x="1554350" y="319987"/>
                  </a:lnTo>
                  <a:lnTo>
                    <a:pt x="1645519" y="325350"/>
                  </a:lnTo>
                  <a:lnTo>
                    <a:pt x="1654458" y="314624"/>
                  </a:lnTo>
                  <a:lnTo>
                    <a:pt x="1693786" y="357527"/>
                  </a:lnTo>
                  <a:lnTo>
                    <a:pt x="1718812" y="369147"/>
                  </a:lnTo>
                  <a:lnTo>
                    <a:pt x="1726857" y="381660"/>
                  </a:lnTo>
                  <a:lnTo>
                    <a:pt x="1664289" y="441546"/>
                  </a:lnTo>
                  <a:lnTo>
                    <a:pt x="1633900" y="457635"/>
                  </a:lnTo>
                  <a:lnTo>
                    <a:pt x="1583846" y="447803"/>
                  </a:lnTo>
                  <a:lnTo>
                    <a:pt x="1555244" y="477299"/>
                  </a:lnTo>
                  <a:lnTo>
                    <a:pt x="1576695" y="479087"/>
                  </a:lnTo>
                  <a:lnTo>
                    <a:pt x="1603510" y="485343"/>
                  </a:lnTo>
                  <a:lnTo>
                    <a:pt x="1651776" y="479980"/>
                  </a:lnTo>
                  <a:lnTo>
                    <a:pt x="1680378" y="526459"/>
                  </a:lnTo>
                  <a:lnTo>
                    <a:pt x="1765291" y="555061"/>
                  </a:lnTo>
                  <a:lnTo>
                    <a:pt x="1750096" y="528247"/>
                  </a:lnTo>
                  <a:lnTo>
                    <a:pt x="1741158" y="502326"/>
                  </a:lnTo>
                  <a:lnTo>
                    <a:pt x="1793893" y="528247"/>
                  </a:lnTo>
                  <a:lnTo>
                    <a:pt x="1818920" y="516627"/>
                  </a:lnTo>
                  <a:lnTo>
                    <a:pt x="1829646" y="484449"/>
                  </a:lnTo>
                  <a:lnTo>
                    <a:pt x="1814451" y="461210"/>
                  </a:lnTo>
                  <a:lnTo>
                    <a:pt x="1788530" y="427245"/>
                  </a:lnTo>
                  <a:lnTo>
                    <a:pt x="1844841" y="425457"/>
                  </a:lnTo>
                  <a:lnTo>
                    <a:pt x="1880593" y="470148"/>
                  </a:lnTo>
                  <a:lnTo>
                    <a:pt x="1936904" y="420095"/>
                  </a:lnTo>
                  <a:lnTo>
                    <a:pt x="1926178" y="396855"/>
                  </a:lnTo>
                  <a:lnTo>
                    <a:pt x="1874337" y="370935"/>
                  </a:lnTo>
                  <a:close/>
                  <a:moveTo>
                    <a:pt x="1883275" y="939403"/>
                  </a:moveTo>
                  <a:lnTo>
                    <a:pt x="1843947" y="951023"/>
                  </a:lnTo>
                  <a:lnTo>
                    <a:pt x="1835009" y="934934"/>
                  </a:lnTo>
                  <a:lnTo>
                    <a:pt x="1826070" y="921527"/>
                  </a:lnTo>
                  <a:lnTo>
                    <a:pt x="1847522" y="906332"/>
                  </a:lnTo>
                  <a:lnTo>
                    <a:pt x="1857354" y="885774"/>
                  </a:lnTo>
                  <a:lnTo>
                    <a:pt x="1831433" y="891137"/>
                  </a:lnTo>
                  <a:lnTo>
                    <a:pt x="1765291" y="969793"/>
                  </a:lnTo>
                  <a:lnTo>
                    <a:pt x="1723281" y="1007333"/>
                  </a:lnTo>
                  <a:lnTo>
                    <a:pt x="1779592" y="1010908"/>
                  </a:lnTo>
                  <a:lnTo>
                    <a:pt x="1816238" y="1002864"/>
                  </a:lnTo>
                  <a:lnTo>
                    <a:pt x="1837690" y="1010908"/>
                  </a:lnTo>
                  <a:lnTo>
                    <a:pt x="1841265" y="1022528"/>
                  </a:lnTo>
                  <a:lnTo>
                    <a:pt x="1876124" y="1032360"/>
                  </a:lnTo>
                  <a:lnTo>
                    <a:pt x="1889532" y="1010015"/>
                  </a:lnTo>
                  <a:lnTo>
                    <a:pt x="1873443" y="1001970"/>
                  </a:lnTo>
                  <a:lnTo>
                    <a:pt x="1883275" y="980519"/>
                  </a:lnTo>
                  <a:lnTo>
                    <a:pt x="1883275" y="964430"/>
                  </a:lnTo>
                  <a:lnTo>
                    <a:pt x="1892213" y="944766"/>
                  </a:lnTo>
                  <a:lnTo>
                    <a:pt x="1883275" y="939403"/>
                  </a:lnTo>
                  <a:close/>
                  <a:moveTo>
                    <a:pt x="1854673" y="804436"/>
                  </a:moveTo>
                  <a:lnTo>
                    <a:pt x="1856460" y="782091"/>
                  </a:lnTo>
                  <a:lnTo>
                    <a:pt x="1808194" y="762427"/>
                  </a:lnTo>
                  <a:lnTo>
                    <a:pt x="1786743" y="722205"/>
                  </a:lnTo>
                  <a:lnTo>
                    <a:pt x="1794787" y="714161"/>
                  </a:lnTo>
                  <a:lnTo>
                    <a:pt x="1797468" y="693603"/>
                  </a:lnTo>
                  <a:lnTo>
                    <a:pt x="1769760" y="611372"/>
                  </a:lnTo>
                  <a:lnTo>
                    <a:pt x="1721494" y="644443"/>
                  </a:lnTo>
                  <a:lnTo>
                    <a:pt x="1681272" y="663213"/>
                  </a:lnTo>
                  <a:lnTo>
                    <a:pt x="1650882" y="648018"/>
                  </a:lnTo>
                  <a:lnTo>
                    <a:pt x="1645519" y="626567"/>
                  </a:lnTo>
                  <a:lnTo>
                    <a:pt x="1665183" y="590814"/>
                  </a:lnTo>
                  <a:lnTo>
                    <a:pt x="1631218" y="567575"/>
                  </a:lnTo>
                  <a:lnTo>
                    <a:pt x="1603510" y="539866"/>
                  </a:lnTo>
                  <a:lnTo>
                    <a:pt x="1589209" y="547911"/>
                  </a:lnTo>
                  <a:lnTo>
                    <a:pt x="1524854" y="532716"/>
                  </a:lnTo>
                  <a:lnTo>
                    <a:pt x="1500721" y="544335"/>
                  </a:lnTo>
                  <a:lnTo>
                    <a:pt x="1494464" y="565787"/>
                  </a:lnTo>
                  <a:lnTo>
                    <a:pt x="1478375" y="583663"/>
                  </a:lnTo>
                  <a:lnTo>
                    <a:pt x="1469437" y="625673"/>
                  </a:lnTo>
                  <a:lnTo>
                    <a:pt x="1423852" y="653381"/>
                  </a:lnTo>
                  <a:lnTo>
                    <a:pt x="1442623" y="684665"/>
                  </a:lnTo>
                  <a:lnTo>
                    <a:pt x="1401507" y="739188"/>
                  </a:lnTo>
                  <a:lnTo>
                    <a:pt x="1318382" y="777622"/>
                  </a:lnTo>
                  <a:lnTo>
                    <a:pt x="1317488" y="799967"/>
                  </a:lnTo>
                  <a:lnTo>
                    <a:pt x="1307656" y="818737"/>
                  </a:lnTo>
                  <a:lnTo>
                    <a:pt x="1305868" y="848233"/>
                  </a:lnTo>
                  <a:lnTo>
                    <a:pt x="1289780" y="867897"/>
                  </a:lnTo>
                  <a:lnTo>
                    <a:pt x="1272797" y="867897"/>
                  </a:lnTo>
                  <a:lnTo>
                    <a:pt x="1247770" y="883092"/>
                  </a:lnTo>
                  <a:lnTo>
                    <a:pt x="1227212" y="852703"/>
                  </a:lnTo>
                  <a:lnTo>
                    <a:pt x="1227212" y="822313"/>
                  </a:lnTo>
                  <a:lnTo>
                    <a:pt x="1240620" y="795498"/>
                  </a:lnTo>
                  <a:lnTo>
                    <a:pt x="1260284" y="764215"/>
                  </a:lnTo>
                  <a:lnTo>
                    <a:pt x="1238832" y="758852"/>
                  </a:lnTo>
                  <a:lnTo>
                    <a:pt x="1204867" y="758852"/>
                  </a:lnTo>
                  <a:lnTo>
                    <a:pt x="1150344" y="729356"/>
                  </a:lnTo>
                  <a:lnTo>
                    <a:pt x="1140512" y="714161"/>
                  </a:lnTo>
                  <a:lnTo>
                    <a:pt x="1092246" y="696284"/>
                  </a:lnTo>
                  <a:lnTo>
                    <a:pt x="1058281" y="699860"/>
                  </a:lnTo>
                  <a:lnTo>
                    <a:pt x="1069900" y="651593"/>
                  </a:lnTo>
                  <a:lnTo>
                    <a:pt x="1043086" y="649806"/>
                  </a:lnTo>
                  <a:lnTo>
                    <a:pt x="1081520" y="591708"/>
                  </a:lnTo>
                  <a:lnTo>
                    <a:pt x="1132468" y="553273"/>
                  </a:lnTo>
                  <a:lnTo>
                    <a:pt x="1194141" y="529140"/>
                  </a:lnTo>
                  <a:lnTo>
                    <a:pt x="1227212" y="526459"/>
                  </a:lnTo>
                  <a:lnTo>
                    <a:pt x="1234363" y="513945"/>
                  </a:lnTo>
                  <a:lnTo>
                    <a:pt x="1251346" y="511264"/>
                  </a:lnTo>
                  <a:lnTo>
                    <a:pt x="1255815" y="503220"/>
                  </a:lnTo>
                  <a:lnTo>
                    <a:pt x="1351453" y="458529"/>
                  </a:lnTo>
                  <a:lnTo>
                    <a:pt x="1355922" y="446909"/>
                  </a:lnTo>
                  <a:lnTo>
                    <a:pt x="1380055" y="443334"/>
                  </a:lnTo>
                  <a:lnTo>
                    <a:pt x="1395250" y="424564"/>
                  </a:lnTo>
                  <a:lnTo>
                    <a:pt x="1422065" y="424564"/>
                  </a:lnTo>
                  <a:lnTo>
                    <a:pt x="1451561" y="416519"/>
                  </a:lnTo>
                  <a:lnTo>
                    <a:pt x="1472119" y="427245"/>
                  </a:lnTo>
                  <a:lnTo>
                    <a:pt x="1534686" y="389705"/>
                  </a:lnTo>
                  <a:lnTo>
                    <a:pt x="1536473" y="371828"/>
                  </a:lnTo>
                  <a:lnTo>
                    <a:pt x="1556137" y="361996"/>
                  </a:lnTo>
                  <a:lnTo>
                    <a:pt x="1572226" y="341439"/>
                  </a:lnTo>
                  <a:lnTo>
                    <a:pt x="1547199" y="326244"/>
                  </a:lnTo>
                  <a:lnTo>
                    <a:pt x="1506084" y="326244"/>
                  </a:lnTo>
                  <a:lnTo>
                    <a:pt x="1435472" y="388811"/>
                  </a:lnTo>
                  <a:lnTo>
                    <a:pt x="1408657" y="395068"/>
                  </a:lnTo>
                  <a:lnTo>
                    <a:pt x="1399719" y="380767"/>
                  </a:lnTo>
                  <a:lnTo>
                    <a:pt x="1420277" y="361996"/>
                  </a:lnTo>
                  <a:lnTo>
                    <a:pt x="1423852" y="350377"/>
                  </a:lnTo>
                  <a:lnTo>
                    <a:pt x="1409551" y="341439"/>
                  </a:lnTo>
                  <a:lnTo>
                    <a:pt x="1378268" y="361103"/>
                  </a:lnTo>
                  <a:lnTo>
                    <a:pt x="1383630" y="333394"/>
                  </a:lnTo>
                  <a:lnTo>
                    <a:pt x="1358604" y="324456"/>
                  </a:lnTo>
                  <a:lnTo>
                    <a:pt x="1381843" y="308367"/>
                  </a:lnTo>
                  <a:lnTo>
                    <a:pt x="1381843" y="276190"/>
                  </a:lnTo>
                  <a:lnTo>
                    <a:pt x="1366648" y="268145"/>
                  </a:lnTo>
                  <a:lnTo>
                    <a:pt x="1343409" y="276190"/>
                  </a:lnTo>
                  <a:lnTo>
                    <a:pt x="1309444" y="289597"/>
                  </a:lnTo>
                  <a:lnTo>
                    <a:pt x="1287098" y="320881"/>
                  </a:lnTo>
                  <a:lnTo>
                    <a:pt x="1304975" y="335182"/>
                  </a:lnTo>
                  <a:lnTo>
                    <a:pt x="1287992" y="361103"/>
                  </a:lnTo>
                  <a:lnTo>
                    <a:pt x="1231681" y="385236"/>
                  </a:lnTo>
                  <a:lnTo>
                    <a:pt x="1233469" y="374510"/>
                  </a:lnTo>
                  <a:lnTo>
                    <a:pt x="1188778" y="368253"/>
                  </a:lnTo>
                  <a:lnTo>
                    <a:pt x="1179840" y="378085"/>
                  </a:lnTo>
                  <a:lnTo>
                    <a:pt x="1069900" y="376297"/>
                  </a:lnTo>
                  <a:lnTo>
                    <a:pt x="1045767" y="355740"/>
                  </a:lnTo>
                  <a:lnTo>
                    <a:pt x="981412" y="362890"/>
                  </a:lnTo>
                  <a:lnTo>
                    <a:pt x="947447" y="380767"/>
                  </a:lnTo>
                  <a:lnTo>
                    <a:pt x="929571" y="373616"/>
                  </a:lnTo>
                  <a:lnTo>
                    <a:pt x="905438" y="381660"/>
                  </a:lnTo>
                  <a:lnTo>
                    <a:pt x="833039" y="386129"/>
                  </a:lnTo>
                  <a:lnTo>
                    <a:pt x="828569" y="370041"/>
                  </a:lnTo>
                  <a:lnTo>
                    <a:pt x="847340" y="361103"/>
                  </a:lnTo>
                  <a:lnTo>
                    <a:pt x="831251" y="348589"/>
                  </a:lnTo>
                  <a:lnTo>
                    <a:pt x="791923" y="351271"/>
                  </a:lnTo>
                  <a:lnTo>
                    <a:pt x="755276" y="328031"/>
                  </a:lnTo>
                  <a:lnTo>
                    <a:pt x="691815" y="327137"/>
                  </a:lnTo>
                  <a:lnTo>
                    <a:pt x="680196" y="323562"/>
                  </a:lnTo>
                  <a:lnTo>
                    <a:pt x="664107" y="333394"/>
                  </a:lnTo>
                  <a:lnTo>
                    <a:pt x="633717" y="330713"/>
                  </a:lnTo>
                  <a:lnTo>
                    <a:pt x="630142" y="307473"/>
                  </a:lnTo>
                  <a:lnTo>
                    <a:pt x="602433" y="318199"/>
                  </a:lnTo>
                  <a:lnTo>
                    <a:pt x="563999" y="314624"/>
                  </a:lnTo>
                  <a:lnTo>
                    <a:pt x="488919" y="328925"/>
                  </a:lnTo>
                  <a:lnTo>
                    <a:pt x="436183" y="333394"/>
                  </a:lnTo>
                  <a:lnTo>
                    <a:pt x="388811" y="345908"/>
                  </a:lnTo>
                  <a:lnTo>
                    <a:pt x="366465" y="330713"/>
                  </a:lnTo>
                  <a:lnTo>
                    <a:pt x="332500" y="329819"/>
                  </a:lnTo>
                  <a:lnTo>
                    <a:pt x="324456" y="325350"/>
                  </a:lnTo>
                  <a:lnTo>
                    <a:pt x="0" y="594389"/>
                  </a:lnTo>
                  <a:lnTo>
                    <a:pt x="33965" y="597964"/>
                  </a:lnTo>
                  <a:lnTo>
                    <a:pt x="32177" y="613159"/>
                  </a:lnTo>
                  <a:lnTo>
                    <a:pt x="42903" y="636399"/>
                  </a:lnTo>
                  <a:lnTo>
                    <a:pt x="102789" y="614947"/>
                  </a:lnTo>
                  <a:lnTo>
                    <a:pt x="93851" y="703435"/>
                  </a:lnTo>
                  <a:lnTo>
                    <a:pt x="116196" y="736506"/>
                  </a:lnTo>
                  <a:lnTo>
                    <a:pt x="106364" y="747232"/>
                  </a:lnTo>
                  <a:lnTo>
                    <a:pt x="92957" y="755276"/>
                  </a:lnTo>
                  <a:lnTo>
                    <a:pt x="81337" y="771365"/>
                  </a:lnTo>
                  <a:lnTo>
                    <a:pt x="67036" y="772259"/>
                  </a:lnTo>
                  <a:lnTo>
                    <a:pt x="51841" y="793711"/>
                  </a:lnTo>
                  <a:lnTo>
                    <a:pt x="54523" y="853596"/>
                  </a:lnTo>
                  <a:lnTo>
                    <a:pt x="43797" y="876836"/>
                  </a:lnTo>
                  <a:lnTo>
                    <a:pt x="41116" y="895606"/>
                  </a:lnTo>
                  <a:lnTo>
                    <a:pt x="69718" y="905438"/>
                  </a:lnTo>
                  <a:lnTo>
                    <a:pt x="91169" y="933146"/>
                  </a:lnTo>
                  <a:lnTo>
                    <a:pt x="108152" y="961748"/>
                  </a:lnTo>
                  <a:lnTo>
                    <a:pt x="821419" y="961748"/>
                  </a:lnTo>
                  <a:lnTo>
                    <a:pt x="837508" y="947447"/>
                  </a:lnTo>
                  <a:lnTo>
                    <a:pt x="839295" y="969793"/>
                  </a:lnTo>
                  <a:lnTo>
                    <a:pt x="867004" y="976943"/>
                  </a:lnTo>
                  <a:lnTo>
                    <a:pt x="875942" y="971580"/>
                  </a:lnTo>
                  <a:lnTo>
                    <a:pt x="910801" y="990351"/>
                  </a:lnTo>
                  <a:lnTo>
                    <a:pt x="935828" y="990351"/>
                  </a:lnTo>
                  <a:lnTo>
                    <a:pt x="948341" y="996607"/>
                  </a:lnTo>
                  <a:lnTo>
                    <a:pt x="996607" y="973368"/>
                  </a:lnTo>
                  <a:lnTo>
                    <a:pt x="1043980" y="969793"/>
                  </a:lnTo>
                  <a:lnTo>
                    <a:pt x="1049343" y="986775"/>
                  </a:lnTo>
                  <a:lnTo>
                    <a:pt x="1072582" y="995713"/>
                  </a:lnTo>
                  <a:lnTo>
                    <a:pt x="1063644" y="1022528"/>
                  </a:lnTo>
                  <a:lnTo>
                    <a:pt x="1075263" y="1047555"/>
                  </a:lnTo>
                  <a:lnTo>
                    <a:pt x="1128892" y="1056493"/>
                  </a:lnTo>
                  <a:lnTo>
                    <a:pt x="1148556" y="1070794"/>
                  </a:lnTo>
                  <a:lnTo>
                    <a:pt x="1151238" y="1099396"/>
                  </a:lnTo>
                  <a:lnTo>
                    <a:pt x="1137831" y="1109228"/>
                  </a:lnTo>
                  <a:lnTo>
                    <a:pt x="1123530" y="1088671"/>
                  </a:lnTo>
                  <a:lnTo>
                    <a:pt x="1116379" y="1104759"/>
                  </a:lnTo>
                  <a:lnTo>
                    <a:pt x="1099396" y="1114591"/>
                  </a:lnTo>
                  <a:lnTo>
                    <a:pt x="1052918" y="1171796"/>
                  </a:lnTo>
                  <a:lnTo>
                    <a:pt x="1031466" y="1190566"/>
                  </a:lnTo>
                  <a:lnTo>
                    <a:pt x="1054706" y="1195035"/>
                  </a:lnTo>
                  <a:lnTo>
                    <a:pt x="1084201" y="1178946"/>
                  </a:lnTo>
                  <a:lnTo>
                    <a:pt x="1093140" y="1173583"/>
                  </a:lnTo>
                  <a:lnTo>
                    <a:pt x="1103866" y="1165539"/>
                  </a:lnTo>
                  <a:lnTo>
                    <a:pt x="1149450" y="1160176"/>
                  </a:lnTo>
                  <a:lnTo>
                    <a:pt x="1157495" y="1149450"/>
                  </a:lnTo>
                  <a:lnTo>
                    <a:pt x="1161070" y="1132468"/>
                  </a:lnTo>
                  <a:lnTo>
                    <a:pt x="1227212" y="1132468"/>
                  </a:lnTo>
                  <a:lnTo>
                    <a:pt x="1244195" y="1111016"/>
                  </a:lnTo>
                  <a:lnTo>
                    <a:pt x="1294249" y="1089564"/>
                  </a:lnTo>
                  <a:lnTo>
                    <a:pt x="1338940" y="1090458"/>
                  </a:lnTo>
                  <a:lnTo>
                    <a:pt x="1371117" y="1091352"/>
                  </a:lnTo>
                  <a:lnTo>
                    <a:pt x="1395250" y="1081520"/>
                  </a:lnTo>
                  <a:lnTo>
                    <a:pt x="1426534" y="1059175"/>
                  </a:lnTo>
                  <a:lnTo>
                    <a:pt x="1427428" y="1048449"/>
                  </a:lnTo>
                  <a:lnTo>
                    <a:pt x="1464074" y="1015377"/>
                  </a:lnTo>
                  <a:lnTo>
                    <a:pt x="1498039" y="1020740"/>
                  </a:lnTo>
                  <a:lnTo>
                    <a:pt x="1500721" y="1035041"/>
                  </a:lnTo>
                  <a:lnTo>
                    <a:pt x="1490889" y="1057387"/>
                  </a:lnTo>
                  <a:lnTo>
                    <a:pt x="1496252" y="1074370"/>
                  </a:lnTo>
                  <a:lnTo>
                    <a:pt x="1497146" y="1090458"/>
                  </a:lnTo>
                  <a:lnTo>
                    <a:pt x="1570439" y="1065431"/>
                  </a:lnTo>
                  <a:lnTo>
                    <a:pt x="1570439" y="1081520"/>
                  </a:lnTo>
                  <a:lnTo>
                    <a:pt x="1547199" y="1089564"/>
                  </a:lnTo>
                  <a:lnTo>
                    <a:pt x="1512340" y="1121742"/>
                  </a:lnTo>
                  <a:lnTo>
                    <a:pt x="1512340" y="1136043"/>
                  </a:lnTo>
                  <a:lnTo>
                    <a:pt x="1526641" y="1141406"/>
                  </a:lnTo>
                  <a:lnTo>
                    <a:pt x="1562394" y="1101184"/>
                  </a:lnTo>
                  <a:lnTo>
                    <a:pt x="1592784" y="1102972"/>
                  </a:lnTo>
                  <a:lnTo>
                    <a:pt x="1655351" y="1077945"/>
                  </a:lnTo>
                  <a:lnTo>
                    <a:pt x="1637475" y="1068113"/>
                  </a:lnTo>
                  <a:lnTo>
                    <a:pt x="1605297" y="1060962"/>
                  </a:lnTo>
                  <a:lnTo>
                    <a:pt x="1585633" y="1044873"/>
                  </a:lnTo>
                  <a:lnTo>
                    <a:pt x="1583846" y="1026997"/>
                  </a:lnTo>
                  <a:lnTo>
                    <a:pt x="1578483" y="1013590"/>
                  </a:lnTo>
                  <a:lnTo>
                    <a:pt x="1587421" y="999289"/>
                  </a:lnTo>
                  <a:lnTo>
                    <a:pt x="1570439" y="990351"/>
                  </a:lnTo>
                  <a:lnTo>
                    <a:pt x="1610660" y="972474"/>
                  </a:lnTo>
                  <a:lnTo>
                    <a:pt x="1613342" y="963536"/>
                  </a:lnTo>
                  <a:lnTo>
                    <a:pt x="1592784" y="952810"/>
                  </a:lnTo>
                  <a:lnTo>
                    <a:pt x="1541836" y="955492"/>
                  </a:lnTo>
                  <a:lnTo>
                    <a:pt x="1502508" y="977837"/>
                  </a:lnTo>
                  <a:lnTo>
                    <a:pt x="1431003" y="1017165"/>
                  </a:lnTo>
                  <a:lnTo>
                    <a:pt x="1464074" y="993032"/>
                  </a:lnTo>
                  <a:lnTo>
                    <a:pt x="1494464" y="957279"/>
                  </a:lnTo>
                  <a:lnTo>
                    <a:pt x="1542730" y="939403"/>
                  </a:lnTo>
                  <a:lnTo>
                    <a:pt x="1567757" y="922420"/>
                  </a:lnTo>
                  <a:lnTo>
                    <a:pt x="1628537" y="925996"/>
                  </a:lnTo>
                  <a:lnTo>
                    <a:pt x="1669652" y="920633"/>
                  </a:lnTo>
                  <a:lnTo>
                    <a:pt x="1721494" y="925996"/>
                  </a:lnTo>
                  <a:lnTo>
                    <a:pt x="1804619" y="880411"/>
                  </a:lnTo>
                  <a:lnTo>
                    <a:pt x="1851098" y="879517"/>
                  </a:lnTo>
                  <a:lnTo>
                    <a:pt x="1869868" y="862535"/>
                  </a:lnTo>
                  <a:lnTo>
                    <a:pt x="1879700" y="822313"/>
                  </a:lnTo>
                  <a:lnTo>
                    <a:pt x="1854673" y="804436"/>
                  </a:lnTo>
                  <a:close/>
                  <a:moveTo>
                    <a:pt x="1729538" y="64355"/>
                  </a:moveTo>
                  <a:lnTo>
                    <a:pt x="1713449" y="50054"/>
                  </a:lnTo>
                  <a:lnTo>
                    <a:pt x="1682166" y="41116"/>
                  </a:lnTo>
                  <a:lnTo>
                    <a:pt x="1589209" y="76868"/>
                  </a:lnTo>
                  <a:lnTo>
                    <a:pt x="1608873" y="101895"/>
                  </a:lnTo>
                  <a:lnTo>
                    <a:pt x="1680378" y="93851"/>
                  </a:lnTo>
                  <a:lnTo>
                    <a:pt x="1757247" y="79550"/>
                  </a:lnTo>
                  <a:lnTo>
                    <a:pt x="1729538" y="64355"/>
                  </a:lnTo>
                  <a:close/>
                  <a:moveTo>
                    <a:pt x="1695573" y="160887"/>
                  </a:moveTo>
                  <a:lnTo>
                    <a:pt x="1675015" y="167144"/>
                  </a:lnTo>
                  <a:lnTo>
                    <a:pt x="1583846" y="161781"/>
                  </a:lnTo>
                  <a:lnTo>
                    <a:pt x="1572226" y="145692"/>
                  </a:lnTo>
                  <a:lnTo>
                    <a:pt x="1548093" y="147480"/>
                  </a:lnTo>
                  <a:lnTo>
                    <a:pt x="1532004" y="166250"/>
                  </a:lnTo>
                  <a:lnTo>
                    <a:pt x="1510553" y="181445"/>
                  </a:lnTo>
                  <a:lnTo>
                    <a:pt x="1582952" y="186808"/>
                  </a:lnTo>
                  <a:lnTo>
                    <a:pt x="1628537" y="201109"/>
                  </a:lnTo>
                  <a:lnTo>
                    <a:pt x="1673228" y="201109"/>
                  </a:lnTo>
                  <a:lnTo>
                    <a:pt x="1704511" y="198428"/>
                  </a:lnTo>
                  <a:lnTo>
                    <a:pt x="1726857" y="184127"/>
                  </a:lnTo>
                  <a:lnTo>
                    <a:pt x="1740264" y="163569"/>
                  </a:lnTo>
                  <a:lnTo>
                    <a:pt x="1695573" y="160887"/>
                  </a:lnTo>
                  <a:close/>
                  <a:moveTo>
                    <a:pt x="1511447" y="97426"/>
                  </a:moveTo>
                  <a:lnTo>
                    <a:pt x="1493570" y="100108"/>
                  </a:lnTo>
                  <a:lnTo>
                    <a:pt x="1511447" y="115303"/>
                  </a:lnTo>
                  <a:lnTo>
                    <a:pt x="1537367" y="116196"/>
                  </a:lnTo>
                  <a:lnTo>
                    <a:pt x="1543624" y="110833"/>
                  </a:lnTo>
                  <a:lnTo>
                    <a:pt x="1511447" y="97426"/>
                  </a:lnTo>
                  <a:close/>
                  <a:moveTo>
                    <a:pt x="1497146" y="135860"/>
                  </a:moveTo>
                  <a:lnTo>
                    <a:pt x="1462287" y="143011"/>
                  </a:lnTo>
                  <a:lnTo>
                    <a:pt x="1506977" y="149268"/>
                  </a:lnTo>
                  <a:lnTo>
                    <a:pt x="1517703" y="142117"/>
                  </a:lnTo>
                  <a:lnTo>
                    <a:pt x="1497146" y="135860"/>
                  </a:lnTo>
                  <a:close/>
                  <a:moveTo>
                    <a:pt x="1416702" y="213623"/>
                  </a:moveTo>
                  <a:lnTo>
                    <a:pt x="1373799" y="241331"/>
                  </a:lnTo>
                  <a:lnTo>
                    <a:pt x="1366648" y="256526"/>
                  </a:lnTo>
                  <a:lnTo>
                    <a:pt x="1402401" y="246694"/>
                  </a:lnTo>
                  <a:lnTo>
                    <a:pt x="1448879" y="245800"/>
                  </a:lnTo>
                  <a:lnTo>
                    <a:pt x="1466756" y="236862"/>
                  </a:lnTo>
                  <a:lnTo>
                    <a:pt x="1492676" y="217198"/>
                  </a:lnTo>
                  <a:lnTo>
                    <a:pt x="1416702" y="213623"/>
                  </a:lnTo>
                  <a:close/>
                  <a:moveTo>
                    <a:pt x="1449773" y="175188"/>
                  </a:moveTo>
                  <a:lnTo>
                    <a:pt x="1429215" y="185020"/>
                  </a:lnTo>
                  <a:lnTo>
                    <a:pt x="1447986" y="195746"/>
                  </a:lnTo>
                  <a:lnTo>
                    <a:pt x="1473906" y="194852"/>
                  </a:lnTo>
                  <a:lnTo>
                    <a:pt x="1473012" y="177870"/>
                  </a:lnTo>
                  <a:lnTo>
                    <a:pt x="1449773" y="175188"/>
                  </a:lnTo>
                  <a:close/>
                  <a:moveTo>
                    <a:pt x="1431003" y="443334"/>
                  </a:moveTo>
                  <a:lnTo>
                    <a:pt x="1395250" y="439759"/>
                  </a:lnTo>
                  <a:lnTo>
                    <a:pt x="1376480" y="456741"/>
                  </a:lnTo>
                  <a:lnTo>
                    <a:pt x="1341621" y="496069"/>
                  </a:lnTo>
                  <a:lnTo>
                    <a:pt x="1355028" y="514839"/>
                  </a:lnTo>
                  <a:lnTo>
                    <a:pt x="1412233" y="490706"/>
                  </a:lnTo>
                  <a:lnTo>
                    <a:pt x="1449773" y="503220"/>
                  </a:lnTo>
                  <a:lnTo>
                    <a:pt x="1463180" y="490706"/>
                  </a:lnTo>
                  <a:lnTo>
                    <a:pt x="1447092" y="471042"/>
                  </a:lnTo>
                  <a:lnTo>
                    <a:pt x="1431003" y="443334"/>
                  </a:lnTo>
                  <a:close/>
                  <a:moveTo>
                    <a:pt x="1416702" y="87594"/>
                  </a:moveTo>
                  <a:lnTo>
                    <a:pt x="1416702" y="79550"/>
                  </a:lnTo>
                  <a:lnTo>
                    <a:pt x="1389887" y="84019"/>
                  </a:lnTo>
                  <a:lnTo>
                    <a:pt x="1410445" y="101001"/>
                  </a:lnTo>
                  <a:lnTo>
                    <a:pt x="1447986" y="112621"/>
                  </a:lnTo>
                  <a:lnTo>
                    <a:pt x="1461393" y="100108"/>
                  </a:lnTo>
                  <a:lnTo>
                    <a:pt x="1416702" y="87594"/>
                  </a:lnTo>
                  <a:close/>
                  <a:moveTo>
                    <a:pt x="1396144" y="145692"/>
                  </a:moveTo>
                  <a:lnTo>
                    <a:pt x="1367542" y="146586"/>
                  </a:lnTo>
                  <a:lnTo>
                    <a:pt x="1346984" y="173401"/>
                  </a:lnTo>
                  <a:lnTo>
                    <a:pt x="1379161" y="178764"/>
                  </a:lnTo>
                  <a:lnTo>
                    <a:pt x="1417596" y="161781"/>
                  </a:lnTo>
                  <a:lnTo>
                    <a:pt x="1432790" y="146586"/>
                  </a:lnTo>
                  <a:lnTo>
                    <a:pt x="1396144" y="145692"/>
                  </a:lnTo>
                  <a:close/>
                  <a:moveTo>
                    <a:pt x="1319276" y="214516"/>
                  </a:moveTo>
                  <a:lnTo>
                    <a:pt x="1289780" y="209153"/>
                  </a:lnTo>
                  <a:lnTo>
                    <a:pt x="1273691" y="224348"/>
                  </a:lnTo>
                  <a:lnTo>
                    <a:pt x="1272797" y="236862"/>
                  </a:lnTo>
                  <a:lnTo>
                    <a:pt x="1236151" y="243119"/>
                  </a:lnTo>
                  <a:lnTo>
                    <a:pt x="1229894" y="262783"/>
                  </a:lnTo>
                  <a:lnTo>
                    <a:pt x="1273691" y="284234"/>
                  </a:lnTo>
                  <a:lnTo>
                    <a:pt x="1335364" y="260101"/>
                  </a:lnTo>
                  <a:lnTo>
                    <a:pt x="1339833" y="229711"/>
                  </a:lnTo>
                  <a:lnTo>
                    <a:pt x="1355028" y="213623"/>
                  </a:lnTo>
                  <a:lnTo>
                    <a:pt x="1319276" y="213623"/>
                  </a:lnTo>
                  <a:lnTo>
                    <a:pt x="1319276" y="214516"/>
                  </a:lnTo>
                  <a:close/>
                  <a:moveTo>
                    <a:pt x="1295143" y="147480"/>
                  </a:moveTo>
                  <a:lnTo>
                    <a:pt x="1308550" y="161781"/>
                  </a:lnTo>
                  <a:lnTo>
                    <a:pt x="1328214" y="163569"/>
                  </a:lnTo>
                  <a:lnTo>
                    <a:pt x="1328214" y="148374"/>
                  </a:lnTo>
                  <a:lnTo>
                    <a:pt x="1295143" y="147480"/>
                  </a:lnTo>
                  <a:close/>
                  <a:moveTo>
                    <a:pt x="1229894" y="328925"/>
                  </a:moveTo>
                  <a:lnTo>
                    <a:pt x="1175371" y="349483"/>
                  </a:lnTo>
                  <a:lnTo>
                    <a:pt x="1233469" y="356633"/>
                  </a:lnTo>
                  <a:lnTo>
                    <a:pt x="1259390" y="342332"/>
                  </a:lnTo>
                  <a:lnTo>
                    <a:pt x="1229894" y="328925"/>
                  </a:lnTo>
                  <a:close/>
                  <a:moveTo>
                    <a:pt x="1221849" y="168932"/>
                  </a:moveTo>
                  <a:lnTo>
                    <a:pt x="1221849" y="148374"/>
                  </a:lnTo>
                  <a:lnTo>
                    <a:pt x="1195035" y="148374"/>
                  </a:lnTo>
                  <a:lnTo>
                    <a:pt x="1170008" y="177870"/>
                  </a:lnTo>
                  <a:lnTo>
                    <a:pt x="1105653" y="146586"/>
                  </a:lnTo>
                  <a:lnTo>
                    <a:pt x="1060068" y="157312"/>
                  </a:lnTo>
                  <a:lnTo>
                    <a:pt x="1018953" y="185914"/>
                  </a:lnTo>
                  <a:cubicBezTo>
                    <a:pt x="1023422" y="185914"/>
                    <a:pt x="1058281" y="184127"/>
                    <a:pt x="1058281" y="184127"/>
                  </a:cubicBezTo>
                  <a:lnTo>
                    <a:pt x="1084201" y="192171"/>
                  </a:lnTo>
                  <a:lnTo>
                    <a:pt x="1228106" y="186808"/>
                  </a:lnTo>
                  <a:lnTo>
                    <a:pt x="1254921" y="161781"/>
                  </a:lnTo>
                  <a:lnTo>
                    <a:pt x="1221849" y="168932"/>
                  </a:lnTo>
                  <a:close/>
                  <a:moveTo>
                    <a:pt x="1224531" y="108152"/>
                  </a:moveTo>
                  <a:lnTo>
                    <a:pt x="1195929" y="116196"/>
                  </a:lnTo>
                  <a:lnTo>
                    <a:pt x="1229894" y="128710"/>
                  </a:lnTo>
                  <a:lnTo>
                    <a:pt x="1248664" y="118878"/>
                  </a:lnTo>
                  <a:lnTo>
                    <a:pt x="1251346" y="106364"/>
                  </a:lnTo>
                  <a:lnTo>
                    <a:pt x="1224531" y="108152"/>
                  </a:lnTo>
                  <a:close/>
                  <a:moveTo>
                    <a:pt x="1142300" y="296748"/>
                  </a:moveTo>
                  <a:lnTo>
                    <a:pt x="1162857" y="237756"/>
                  </a:lnTo>
                  <a:lnTo>
                    <a:pt x="1137831" y="227030"/>
                  </a:lnTo>
                  <a:lnTo>
                    <a:pt x="1082414" y="271721"/>
                  </a:lnTo>
                  <a:lnTo>
                    <a:pt x="1083308" y="251163"/>
                  </a:lnTo>
                  <a:lnTo>
                    <a:pt x="1066325" y="239543"/>
                  </a:lnTo>
                  <a:lnTo>
                    <a:pt x="1044873" y="251163"/>
                  </a:lnTo>
                  <a:lnTo>
                    <a:pt x="1021634" y="241331"/>
                  </a:lnTo>
                  <a:lnTo>
                    <a:pt x="989457" y="250269"/>
                  </a:lnTo>
                  <a:lnTo>
                    <a:pt x="984094" y="232393"/>
                  </a:lnTo>
                  <a:lnTo>
                    <a:pt x="879517" y="257420"/>
                  </a:lnTo>
                  <a:lnTo>
                    <a:pt x="850915" y="275296"/>
                  </a:lnTo>
                  <a:lnTo>
                    <a:pt x="892030" y="288703"/>
                  </a:lnTo>
                  <a:lnTo>
                    <a:pt x="850915" y="295854"/>
                  </a:lnTo>
                  <a:lnTo>
                    <a:pt x="854490" y="303004"/>
                  </a:lnTo>
                  <a:lnTo>
                    <a:pt x="933146" y="313730"/>
                  </a:lnTo>
                  <a:lnTo>
                    <a:pt x="844658" y="318199"/>
                  </a:lnTo>
                  <a:lnTo>
                    <a:pt x="829463" y="332500"/>
                  </a:lnTo>
                  <a:lnTo>
                    <a:pt x="868791" y="345014"/>
                  </a:lnTo>
                  <a:lnTo>
                    <a:pt x="886668" y="358421"/>
                  </a:lnTo>
                  <a:lnTo>
                    <a:pt x="943872" y="355740"/>
                  </a:lnTo>
                  <a:lnTo>
                    <a:pt x="1031466" y="338757"/>
                  </a:lnTo>
                  <a:lnTo>
                    <a:pt x="1058281" y="350377"/>
                  </a:lnTo>
                  <a:lnTo>
                    <a:pt x="1126211" y="350377"/>
                  </a:lnTo>
                  <a:lnTo>
                    <a:pt x="1138724" y="336076"/>
                  </a:lnTo>
                  <a:lnTo>
                    <a:pt x="1170008" y="329819"/>
                  </a:lnTo>
                  <a:lnTo>
                    <a:pt x="1171796" y="315518"/>
                  </a:lnTo>
                  <a:lnTo>
                    <a:pt x="1142300" y="296748"/>
                  </a:lnTo>
                  <a:close/>
                  <a:moveTo>
                    <a:pt x="1051130" y="132285"/>
                  </a:moveTo>
                  <a:lnTo>
                    <a:pt x="978731" y="134967"/>
                  </a:lnTo>
                  <a:lnTo>
                    <a:pt x="941190" y="153737"/>
                  </a:lnTo>
                  <a:lnTo>
                    <a:pt x="988563" y="160887"/>
                  </a:lnTo>
                  <a:lnTo>
                    <a:pt x="1024316" y="150161"/>
                  </a:lnTo>
                  <a:lnTo>
                    <a:pt x="1076157" y="141223"/>
                  </a:lnTo>
                  <a:lnTo>
                    <a:pt x="1086883" y="129604"/>
                  </a:lnTo>
                  <a:lnTo>
                    <a:pt x="1051130" y="132285"/>
                  </a:lnTo>
                  <a:close/>
                  <a:moveTo>
                    <a:pt x="926889" y="210941"/>
                  </a:moveTo>
                  <a:lnTo>
                    <a:pt x="910801" y="198428"/>
                  </a:lnTo>
                  <a:lnTo>
                    <a:pt x="833039" y="205578"/>
                  </a:lnTo>
                  <a:lnTo>
                    <a:pt x="723993" y="261889"/>
                  </a:lnTo>
                  <a:lnTo>
                    <a:pt x="733825" y="277977"/>
                  </a:lnTo>
                  <a:lnTo>
                    <a:pt x="757958" y="287809"/>
                  </a:lnTo>
                  <a:lnTo>
                    <a:pt x="875048" y="250269"/>
                  </a:lnTo>
                  <a:lnTo>
                    <a:pt x="984988" y="225242"/>
                  </a:lnTo>
                  <a:lnTo>
                    <a:pt x="978731" y="207366"/>
                  </a:lnTo>
                  <a:lnTo>
                    <a:pt x="926889" y="210941"/>
                  </a:lnTo>
                  <a:close/>
                  <a:moveTo>
                    <a:pt x="66143" y="931359"/>
                  </a:moveTo>
                  <a:lnTo>
                    <a:pt x="53629" y="917057"/>
                  </a:lnTo>
                  <a:lnTo>
                    <a:pt x="18770" y="909907"/>
                  </a:lnTo>
                  <a:lnTo>
                    <a:pt x="17876" y="931359"/>
                  </a:lnTo>
                  <a:lnTo>
                    <a:pt x="46479" y="968005"/>
                  </a:lnTo>
                  <a:lnTo>
                    <a:pt x="46479" y="984094"/>
                  </a:lnTo>
                  <a:lnTo>
                    <a:pt x="71505" y="982306"/>
                  </a:lnTo>
                  <a:lnTo>
                    <a:pt x="89382" y="976050"/>
                  </a:lnTo>
                  <a:lnTo>
                    <a:pt x="67036" y="948341"/>
                  </a:lnTo>
                  <a:lnTo>
                    <a:pt x="66143" y="931359"/>
                  </a:lnTo>
                  <a:close/>
                  <a:moveTo>
                    <a:pt x="1699148" y="215410"/>
                  </a:moveTo>
                  <a:lnTo>
                    <a:pt x="1704511" y="239543"/>
                  </a:lnTo>
                  <a:lnTo>
                    <a:pt x="1741158" y="235074"/>
                  </a:lnTo>
                  <a:lnTo>
                    <a:pt x="1764397" y="227030"/>
                  </a:lnTo>
                  <a:lnTo>
                    <a:pt x="1699148" y="21541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6043A5A-9EB2-AF0C-145C-97E52E6ADD8B}"/>
                </a:ext>
              </a:extLst>
            </p:cNvPr>
            <p:cNvSpPr/>
            <p:nvPr/>
          </p:nvSpPr>
          <p:spPr>
            <a:xfrm>
              <a:off x="6887512" y="2771195"/>
              <a:ext cx="177870" cy="75974"/>
            </a:xfrm>
            <a:custGeom>
              <a:avLst/>
              <a:gdLst>
                <a:gd name="connsiteX0" fmla="*/ 173401 w 177870"/>
                <a:gd name="connsiteY0" fmla="*/ 62567 h 75974"/>
                <a:gd name="connsiteX1" fmla="*/ 177870 w 177870"/>
                <a:gd name="connsiteY1" fmla="*/ 74187 h 75974"/>
                <a:gd name="connsiteX2" fmla="*/ 168932 w 177870"/>
                <a:gd name="connsiteY2" fmla="*/ 75081 h 75974"/>
                <a:gd name="connsiteX3" fmla="*/ 151055 w 177870"/>
                <a:gd name="connsiteY3" fmla="*/ 63461 h 75974"/>
                <a:gd name="connsiteX4" fmla="*/ 141223 w 177870"/>
                <a:gd name="connsiteY4" fmla="*/ 63461 h 75974"/>
                <a:gd name="connsiteX5" fmla="*/ 134967 w 177870"/>
                <a:gd name="connsiteY5" fmla="*/ 72399 h 75974"/>
                <a:gd name="connsiteX6" fmla="*/ 99214 w 177870"/>
                <a:gd name="connsiteY6" fmla="*/ 75975 h 75974"/>
                <a:gd name="connsiteX7" fmla="*/ 78656 w 177870"/>
                <a:gd name="connsiteY7" fmla="*/ 59886 h 75974"/>
                <a:gd name="connsiteX8" fmla="*/ 58992 w 177870"/>
                <a:gd name="connsiteY8" fmla="*/ 67036 h 75974"/>
                <a:gd name="connsiteX9" fmla="*/ 33071 w 177870"/>
                <a:gd name="connsiteY9" fmla="*/ 61673 h 75974"/>
                <a:gd name="connsiteX10" fmla="*/ 42010 w 177870"/>
                <a:gd name="connsiteY10" fmla="*/ 56311 h 75974"/>
                <a:gd name="connsiteX11" fmla="*/ 42010 w 177870"/>
                <a:gd name="connsiteY11" fmla="*/ 37540 h 75974"/>
                <a:gd name="connsiteX12" fmla="*/ 0 w 177870"/>
                <a:gd name="connsiteY12" fmla="*/ 0 h 75974"/>
                <a:gd name="connsiteX13" fmla="*/ 29496 w 177870"/>
                <a:gd name="connsiteY13" fmla="*/ 0 h 75974"/>
                <a:gd name="connsiteX14" fmla="*/ 38434 w 177870"/>
                <a:gd name="connsiteY14" fmla="*/ 8044 h 75974"/>
                <a:gd name="connsiteX15" fmla="*/ 75081 w 177870"/>
                <a:gd name="connsiteY15" fmla="*/ 8938 h 75974"/>
                <a:gd name="connsiteX16" fmla="*/ 102789 w 177870"/>
                <a:gd name="connsiteY16" fmla="*/ 28602 h 75974"/>
                <a:gd name="connsiteX17" fmla="*/ 123347 w 177870"/>
                <a:gd name="connsiteY17" fmla="*/ 23239 h 75974"/>
                <a:gd name="connsiteX18" fmla="*/ 152843 w 177870"/>
                <a:gd name="connsiteY18" fmla="*/ 33071 h 75974"/>
                <a:gd name="connsiteX19" fmla="*/ 160887 w 177870"/>
                <a:gd name="connsiteY19" fmla="*/ 43797 h 75974"/>
                <a:gd name="connsiteX20" fmla="*/ 173401 w 177870"/>
                <a:gd name="connsiteY20" fmla="*/ 50054 h 75974"/>
                <a:gd name="connsiteX21" fmla="*/ 173401 w 177870"/>
                <a:gd name="connsiteY21" fmla="*/ 62567 h 7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7870" h="75974">
                  <a:moveTo>
                    <a:pt x="173401" y="62567"/>
                  </a:moveTo>
                  <a:lnTo>
                    <a:pt x="177870" y="74187"/>
                  </a:lnTo>
                  <a:lnTo>
                    <a:pt x="168932" y="75081"/>
                  </a:lnTo>
                  <a:lnTo>
                    <a:pt x="151055" y="63461"/>
                  </a:lnTo>
                  <a:lnTo>
                    <a:pt x="141223" y="63461"/>
                  </a:lnTo>
                  <a:lnTo>
                    <a:pt x="134967" y="72399"/>
                  </a:lnTo>
                  <a:lnTo>
                    <a:pt x="99214" y="75975"/>
                  </a:lnTo>
                  <a:lnTo>
                    <a:pt x="78656" y="59886"/>
                  </a:lnTo>
                  <a:lnTo>
                    <a:pt x="58992" y="67036"/>
                  </a:lnTo>
                  <a:lnTo>
                    <a:pt x="33071" y="61673"/>
                  </a:lnTo>
                  <a:lnTo>
                    <a:pt x="42010" y="56311"/>
                  </a:lnTo>
                  <a:lnTo>
                    <a:pt x="42010" y="37540"/>
                  </a:lnTo>
                  <a:lnTo>
                    <a:pt x="0" y="0"/>
                  </a:lnTo>
                  <a:lnTo>
                    <a:pt x="29496" y="0"/>
                  </a:lnTo>
                  <a:lnTo>
                    <a:pt x="38434" y="8044"/>
                  </a:lnTo>
                  <a:lnTo>
                    <a:pt x="75081" y="8938"/>
                  </a:lnTo>
                  <a:lnTo>
                    <a:pt x="102789" y="28602"/>
                  </a:lnTo>
                  <a:lnTo>
                    <a:pt x="123347" y="23239"/>
                  </a:lnTo>
                  <a:lnTo>
                    <a:pt x="152843" y="33071"/>
                  </a:lnTo>
                  <a:lnTo>
                    <a:pt x="160887" y="43797"/>
                  </a:lnTo>
                  <a:lnTo>
                    <a:pt x="173401" y="50054"/>
                  </a:lnTo>
                  <a:lnTo>
                    <a:pt x="173401" y="6256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A46777-C9B3-DFAF-9A13-64D2D8CD860B}"/>
                </a:ext>
              </a:extLst>
            </p:cNvPr>
            <p:cNvSpPr/>
            <p:nvPr/>
          </p:nvSpPr>
          <p:spPr>
            <a:xfrm>
              <a:off x="6311893" y="2767620"/>
              <a:ext cx="35752" cy="50053"/>
            </a:xfrm>
            <a:custGeom>
              <a:avLst/>
              <a:gdLst>
                <a:gd name="connsiteX0" fmla="*/ 16089 w 35752"/>
                <a:gd name="connsiteY0" fmla="*/ 50054 h 50053"/>
                <a:gd name="connsiteX1" fmla="*/ 5363 w 35752"/>
                <a:gd name="connsiteY1" fmla="*/ 34859 h 50053"/>
                <a:gd name="connsiteX2" fmla="*/ 0 w 35752"/>
                <a:gd name="connsiteY2" fmla="*/ 30390 h 50053"/>
                <a:gd name="connsiteX3" fmla="*/ 894 w 35752"/>
                <a:gd name="connsiteY3" fmla="*/ 14301 h 50053"/>
                <a:gd name="connsiteX4" fmla="*/ 15195 w 35752"/>
                <a:gd name="connsiteY4" fmla="*/ 0 h 50053"/>
                <a:gd name="connsiteX5" fmla="*/ 33071 w 35752"/>
                <a:gd name="connsiteY5" fmla="*/ 15195 h 50053"/>
                <a:gd name="connsiteX6" fmla="*/ 35753 w 35752"/>
                <a:gd name="connsiteY6" fmla="*/ 23239 h 50053"/>
                <a:gd name="connsiteX7" fmla="*/ 32178 w 35752"/>
                <a:gd name="connsiteY7" fmla="*/ 33071 h 50053"/>
                <a:gd name="connsiteX8" fmla="*/ 28602 w 35752"/>
                <a:gd name="connsiteY8" fmla="*/ 31284 h 50053"/>
                <a:gd name="connsiteX9" fmla="*/ 16089 w 35752"/>
                <a:gd name="connsiteY9" fmla="*/ 50054 h 5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752" h="50053">
                  <a:moveTo>
                    <a:pt x="16089" y="50054"/>
                  </a:moveTo>
                  <a:lnTo>
                    <a:pt x="5363" y="34859"/>
                  </a:lnTo>
                  <a:lnTo>
                    <a:pt x="0" y="30390"/>
                  </a:lnTo>
                  <a:lnTo>
                    <a:pt x="894" y="14301"/>
                  </a:lnTo>
                  <a:lnTo>
                    <a:pt x="15195" y="0"/>
                  </a:lnTo>
                  <a:lnTo>
                    <a:pt x="33071" y="15195"/>
                  </a:lnTo>
                  <a:lnTo>
                    <a:pt x="35753" y="23239"/>
                  </a:lnTo>
                  <a:lnTo>
                    <a:pt x="32178" y="33071"/>
                  </a:lnTo>
                  <a:lnTo>
                    <a:pt x="28602" y="31284"/>
                  </a:lnTo>
                  <a:lnTo>
                    <a:pt x="16089" y="5005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27EA6B2-7527-3B0B-9A78-812670C22F74}"/>
                </a:ext>
              </a:extLst>
            </p:cNvPr>
            <p:cNvSpPr/>
            <p:nvPr/>
          </p:nvSpPr>
          <p:spPr>
            <a:xfrm>
              <a:off x="6327982" y="2798903"/>
              <a:ext cx="50947" cy="98320"/>
            </a:xfrm>
            <a:custGeom>
              <a:avLst/>
              <a:gdLst>
                <a:gd name="connsiteX0" fmla="*/ 31284 w 50947"/>
                <a:gd name="connsiteY0" fmla="*/ 8044 h 98320"/>
                <a:gd name="connsiteX1" fmla="*/ 41115 w 50947"/>
                <a:gd name="connsiteY1" fmla="*/ 20558 h 98320"/>
                <a:gd name="connsiteX2" fmla="*/ 39328 w 50947"/>
                <a:gd name="connsiteY2" fmla="*/ 41116 h 98320"/>
                <a:gd name="connsiteX3" fmla="*/ 50947 w 50947"/>
                <a:gd name="connsiteY3" fmla="*/ 60780 h 98320"/>
                <a:gd name="connsiteX4" fmla="*/ 45585 w 50947"/>
                <a:gd name="connsiteY4" fmla="*/ 77762 h 98320"/>
                <a:gd name="connsiteX5" fmla="*/ 31284 w 50947"/>
                <a:gd name="connsiteY5" fmla="*/ 98320 h 98320"/>
                <a:gd name="connsiteX6" fmla="*/ 25921 w 50947"/>
                <a:gd name="connsiteY6" fmla="*/ 90276 h 98320"/>
                <a:gd name="connsiteX7" fmla="*/ 13407 w 50947"/>
                <a:gd name="connsiteY7" fmla="*/ 76868 h 98320"/>
                <a:gd name="connsiteX8" fmla="*/ 10726 w 50947"/>
                <a:gd name="connsiteY8" fmla="*/ 32177 h 98320"/>
                <a:gd name="connsiteX9" fmla="*/ 0 w 50947"/>
                <a:gd name="connsiteY9" fmla="*/ 18770 h 98320"/>
                <a:gd name="connsiteX10" fmla="*/ 12513 w 50947"/>
                <a:gd name="connsiteY10" fmla="*/ 0 h 98320"/>
                <a:gd name="connsiteX11" fmla="*/ 31284 w 50947"/>
                <a:gd name="connsiteY11" fmla="*/ 8044 h 9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947" h="98320">
                  <a:moveTo>
                    <a:pt x="31284" y="8044"/>
                  </a:moveTo>
                  <a:lnTo>
                    <a:pt x="41115" y="20558"/>
                  </a:lnTo>
                  <a:lnTo>
                    <a:pt x="39328" y="41116"/>
                  </a:lnTo>
                  <a:lnTo>
                    <a:pt x="50947" y="60780"/>
                  </a:lnTo>
                  <a:lnTo>
                    <a:pt x="45585" y="77762"/>
                  </a:lnTo>
                  <a:lnTo>
                    <a:pt x="31284" y="98320"/>
                  </a:lnTo>
                  <a:lnTo>
                    <a:pt x="25921" y="90276"/>
                  </a:lnTo>
                  <a:lnTo>
                    <a:pt x="13407" y="76868"/>
                  </a:lnTo>
                  <a:lnTo>
                    <a:pt x="10726" y="32177"/>
                  </a:lnTo>
                  <a:lnTo>
                    <a:pt x="0" y="18770"/>
                  </a:lnTo>
                  <a:lnTo>
                    <a:pt x="12513" y="0"/>
                  </a:lnTo>
                  <a:lnTo>
                    <a:pt x="31284" y="804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CCF79C2-08DA-4A01-2840-98342DA953AA}"/>
                </a:ext>
              </a:extLst>
            </p:cNvPr>
            <p:cNvSpPr/>
            <p:nvPr/>
          </p:nvSpPr>
          <p:spPr>
            <a:xfrm>
              <a:off x="6314575" y="2681813"/>
              <a:ext cx="105470" cy="137647"/>
            </a:xfrm>
            <a:custGeom>
              <a:avLst/>
              <a:gdLst>
                <a:gd name="connsiteX0" fmla="*/ 95638 w 105470"/>
                <a:gd name="connsiteY0" fmla="*/ 80444 h 137647"/>
                <a:gd name="connsiteX1" fmla="*/ 99214 w 105470"/>
                <a:gd name="connsiteY1" fmla="*/ 61673 h 137647"/>
                <a:gd name="connsiteX2" fmla="*/ 100107 w 105470"/>
                <a:gd name="connsiteY2" fmla="*/ 52735 h 137647"/>
                <a:gd name="connsiteX3" fmla="*/ 74187 w 105470"/>
                <a:gd name="connsiteY3" fmla="*/ 45585 h 137647"/>
                <a:gd name="connsiteX4" fmla="*/ 42009 w 105470"/>
                <a:gd name="connsiteY4" fmla="*/ 10726 h 137647"/>
                <a:gd name="connsiteX5" fmla="*/ 33071 w 105470"/>
                <a:gd name="connsiteY5" fmla="*/ 2681 h 137647"/>
                <a:gd name="connsiteX6" fmla="*/ 17876 w 105470"/>
                <a:gd name="connsiteY6" fmla="*/ 0 h 137647"/>
                <a:gd name="connsiteX7" fmla="*/ 0 w 105470"/>
                <a:gd name="connsiteY7" fmla="*/ 8938 h 137647"/>
                <a:gd name="connsiteX8" fmla="*/ 8044 w 105470"/>
                <a:gd name="connsiteY8" fmla="*/ 31284 h 137647"/>
                <a:gd name="connsiteX9" fmla="*/ 8938 w 105470"/>
                <a:gd name="connsiteY9" fmla="*/ 42009 h 137647"/>
                <a:gd name="connsiteX10" fmla="*/ 10726 w 105470"/>
                <a:gd name="connsiteY10" fmla="*/ 60780 h 137647"/>
                <a:gd name="connsiteX11" fmla="*/ 16982 w 105470"/>
                <a:gd name="connsiteY11" fmla="*/ 67930 h 137647"/>
                <a:gd name="connsiteX12" fmla="*/ 16982 w 105470"/>
                <a:gd name="connsiteY12" fmla="*/ 80444 h 137647"/>
                <a:gd name="connsiteX13" fmla="*/ 12513 w 105470"/>
                <a:gd name="connsiteY13" fmla="*/ 85807 h 137647"/>
                <a:gd name="connsiteX14" fmla="*/ 30390 w 105470"/>
                <a:gd name="connsiteY14" fmla="*/ 101001 h 137647"/>
                <a:gd name="connsiteX15" fmla="*/ 33071 w 105470"/>
                <a:gd name="connsiteY15" fmla="*/ 109046 h 137647"/>
                <a:gd name="connsiteX16" fmla="*/ 29496 w 105470"/>
                <a:gd name="connsiteY16" fmla="*/ 118878 h 137647"/>
                <a:gd name="connsiteX17" fmla="*/ 44691 w 105470"/>
                <a:gd name="connsiteY17" fmla="*/ 125135 h 137647"/>
                <a:gd name="connsiteX18" fmla="*/ 54523 w 105470"/>
                <a:gd name="connsiteY18" fmla="*/ 137648 h 137647"/>
                <a:gd name="connsiteX19" fmla="*/ 66142 w 105470"/>
                <a:gd name="connsiteY19" fmla="*/ 126028 h 137647"/>
                <a:gd name="connsiteX20" fmla="*/ 100107 w 105470"/>
                <a:gd name="connsiteY20" fmla="*/ 126922 h 137647"/>
                <a:gd name="connsiteX21" fmla="*/ 104577 w 105470"/>
                <a:gd name="connsiteY21" fmla="*/ 108152 h 137647"/>
                <a:gd name="connsiteX22" fmla="*/ 105470 w 105470"/>
                <a:gd name="connsiteY22" fmla="*/ 94745 h 137647"/>
                <a:gd name="connsiteX23" fmla="*/ 95638 w 105470"/>
                <a:gd name="connsiteY23" fmla="*/ 80444 h 13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470" h="137647">
                  <a:moveTo>
                    <a:pt x="95638" y="80444"/>
                  </a:moveTo>
                  <a:lnTo>
                    <a:pt x="99214" y="61673"/>
                  </a:lnTo>
                  <a:lnTo>
                    <a:pt x="100107" y="52735"/>
                  </a:lnTo>
                  <a:lnTo>
                    <a:pt x="74187" y="45585"/>
                  </a:lnTo>
                  <a:lnTo>
                    <a:pt x="42009" y="10726"/>
                  </a:lnTo>
                  <a:lnTo>
                    <a:pt x="33071" y="2681"/>
                  </a:lnTo>
                  <a:lnTo>
                    <a:pt x="17876" y="0"/>
                  </a:lnTo>
                  <a:lnTo>
                    <a:pt x="0" y="8938"/>
                  </a:lnTo>
                  <a:lnTo>
                    <a:pt x="8044" y="31284"/>
                  </a:lnTo>
                  <a:lnTo>
                    <a:pt x="8938" y="42009"/>
                  </a:lnTo>
                  <a:lnTo>
                    <a:pt x="10726" y="60780"/>
                  </a:lnTo>
                  <a:lnTo>
                    <a:pt x="16982" y="67930"/>
                  </a:lnTo>
                  <a:lnTo>
                    <a:pt x="16982" y="80444"/>
                  </a:lnTo>
                  <a:lnTo>
                    <a:pt x="12513" y="85807"/>
                  </a:lnTo>
                  <a:lnTo>
                    <a:pt x="30390" y="101001"/>
                  </a:lnTo>
                  <a:lnTo>
                    <a:pt x="33071" y="109046"/>
                  </a:lnTo>
                  <a:lnTo>
                    <a:pt x="29496" y="118878"/>
                  </a:lnTo>
                  <a:lnTo>
                    <a:pt x="44691" y="125135"/>
                  </a:lnTo>
                  <a:lnTo>
                    <a:pt x="54523" y="137648"/>
                  </a:lnTo>
                  <a:lnTo>
                    <a:pt x="66142" y="126028"/>
                  </a:lnTo>
                  <a:lnTo>
                    <a:pt x="100107" y="126922"/>
                  </a:lnTo>
                  <a:lnTo>
                    <a:pt x="104577" y="108152"/>
                  </a:lnTo>
                  <a:lnTo>
                    <a:pt x="105470" y="94745"/>
                  </a:lnTo>
                  <a:lnTo>
                    <a:pt x="95638" y="8044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573D46B-FA9B-C388-184C-F935D73E0245}"/>
                </a:ext>
              </a:extLst>
            </p:cNvPr>
            <p:cNvSpPr/>
            <p:nvPr/>
          </p:nvSpPr>
          <p:spPr>
            <a:xfrm>
              <a:off x="6395912" y="2480704"/>
              <a:ext cx="461210" cy="258313"/>
            </a:xfrm>
            <a:custGeom>
              <a:avLst/>
              <a:gdLst>
                <a:gd name="connsiteX0" fmla="*/ 448697 w 461210"/>
                <a:gd name="connsiteY0" fmla="*/ 115303 h 258313"/>
                <a:gd name="connsiteX1" fmla="*/ 461211 w 461210"/>
                <a:gd name="connsiteY1" fmla="*/ 129604 h 258313"/>
                <a:gd name="connsiteX2" fmla="*/ 460316 w 461210"/>
                <a:gd name="connsiteY2" fmla="*/ 142117 h 258313"/>
                <a:gd name="connsiteX3" fmla="*/ 437077 w 461210"/>
                <a:gd name="connsiteY3" fmla="*/ 145692 h 258313"/>
                <a:gd name="connsiteX4" fmla="*/ 422776 w 461210"/>
                <a:gd name="connsiteY4" fmla="*/ 152843 h 258313"/>
                <a:gd name="connsiteX5" fmla="*/ 423670 w 461210"/>
                <a:gd name="connsiteY5" fmla="*/ 166250 h 258313"/>
                <a:gd name="connsiteX6" fmla="*/ 413838 w 461210"/>
                <a:gd name="connsiteY6" fmla="*/ 166250 h 258313"/>
                <a:gd name="connsiteX7" fmla="*/ 399537 w 461210"/>
                <a:gd name="connsiteY7" fmla="*/ 182339 h 258313"/>
                <a:gd name="connsiteX8" fmla="*/ 353058 w 461210"/>
                <a:gd name="connsiteY8" fmla="*/ 188596 h 258313"/>
                <a:gd name="connsiteX9" fmla="*/ 325350 w 461210"/>
                <a:gd name="connsiteY9" fmla="*/ 206472 h 258313"/>
                <a:gd name="connsiteX10" fmla="*/ 350377 w 461210"/>
                <a:gd name="connsiteY10" fmla="*/ 226136 h 258313"/>
                <a:gd name="connsiteX11" fmla="*/ 383448 w 461210"/>
                <a:gd name="connsiteY11" fmla="*/ 226136 h 258313"/>
                <a:gd name="connsiteX12" fmla="*/ 388811 w 461210"/>
                <a:gd name="connsiteY12" fmla="*/ 232393 h 258313"/>
                <a:gd name="connsiteX13" fmla="*/ 372722 w 461210"/>
                <a:gd name="connsiteY13" fmla="*/ 240437 h 258313"/>
                <a:gd name="connsiteX14" fmla="*/ 339651 w 461210"/>
                <a:gd name="connsiteY14" fmla="*/ 240437 h 258313"/>
                <a:gd name="connsiteX15" fmla="*/ 320881 w 461210"/>
                <a:gd name="connsiteY15" fmla="*/ 258313 h 258313"/>
                <a:gd name="connsiteX16" fmla="*/ 308367 w 461210"/>
                <a:gd name="connsiteY16" fmla="*/ 241331 h 258313"/>
                <a:gd name="connsiteX17" fmla="*/ 289597 w 461210"/>
                <a:gd name="connsiteY17" fmla="*/ 225242 h 258313"/>
                <a:gd name="connsiteX18" fmla="*/ 303898 w 461210"/>
                <a:gd name="connsiteY18" fmla="*/ 210941 h 258313"/>
                <a:gd name="connsiteX19" fmla="*/ 302110 w 461210"/>
                <a:gd name="connsiteY19" fmla="*/ 204684 h 258313"/>
                <a:gd name="connsiteX20" fmla="*/ 277978 w 461210"/>
                <a:gd name="connsiteY20" fmla="*/ 203791 h 258313"/>
                <a:gd name="connsiteX21" fmla="*/ 256526 w 461210"/>
                <a:gd name="connsiteY21" fmla="*/ 188596 h 258313"/>
                <a:gd name="connsiteX22" fmla="*/ 223455 w 461210"/>
                <a:gd name="connsiteY22" fmla="*/ 193959 h 258313"/>
                <a:gd name="connsiteX23" fmla="*/ 220773 w 461210"/>
                <a:gd name="connsiteY23" fmla="*/ 202897 h 258313"/>
                <a:gd name="connsiteX24" fmla="*/ 203790 w 461210"/>
                <a:gd name="connsiteY24" fmla="*/ 220773 h 258313"/>
                <a:gd name="connsiteX25" fmla="*/ 202897 w 461210"/>
                <a:gd name="connsiteY25" fmla="*/ 227924 h 258313"/>
                <a:gd name="connsiteX26" fmla="*/ 176976 w 461210"/>
                <a:gd name="connsiteY26" fmla="*/ 232393 h 258313"/>
                <a:gd name="connsiteX27" fmla="*/ 169825 w 461210"/>
                <a:gd name="connsiteY27" fmla="*/ 224348 h 258313"/>
                <a:gd name="connsiteX28" fmla="*/ 186808 w 461210"/>
                <a:gd name="connsiteY28" fmla="*/ 204684 h 258313"/>
                <a:gd name="connsiteX29" fmla="*/ 186808 w 461210"/>
                <a:gd name="connsiteY29" fmla="*/ 193959 h 258313"/>
                <a:gd name="connsiteX30" fmla="*/ 200215 w 461210"/>
                <a:gd name="connsiteY30" fmla="*/ 193959 h 258313"/>
                <a:gd name="connsiteX31" fmla="*/ 206472 w 461210"/>
                <a:gd name="connsiteY31" fmla="*/ 187702 h 258313"/>
                <a:gd name="connsiteX32" fmla="*/ 205578 w 461210"/>
                <a:gd name="connsiteY32" fmla="*/ 179657 h 258313"/>
                <a:gd name="connsiteX33" fmla="*/ 188596 w 461210"/>
                <a:gd name="connsiteY33" fmla="*/ 161781 h 258313"/>
                <a:gd name="connsiteX34" fmla="*/ 180551 w 461210"/>
                <a:gd name="connsiteY34" fmla="*/ 145692 h 258313"/>
                <a:gd name="connsiteX35" fmla="*/ 167144 w 461210"/>
                <a:gd name="connsiteY35" fmla="*/ 140329 h 258313"/>
                <a:gd name="connsiteX36" fmla="*/ 151949 w 461210"/>
                <a:gd name="connsiteY36" fmla="*/ 129604 h 258313"/>
                <a:gd name="connsiteX37" fmla="*/ 131391 w 461210"/>
                <a:gd name="connsiteY37" fmla="*/ 128710 h 258313"/>
                <a:gd name="connsiteX38" fmla="*/ 117091 w 461210"/>
                <a:gd name="connsiteY38" fmla="*/ 136754 h 258313"/>
                <a:gd name="connsiteX39" fmla="*/ 108152 w 461210"/>
                <a:gd name="connsiteY39" fmla="*/ 143905 h 258313"/>
                <a:gd name="connsiteX40" fmla="*/ 85807 w 461210"/>
                <a:gd name="connsiteY40" fmla="*/ 142117 h 258313"/>
                <a:gd name="connsiteX41" fmla="*/ 74187 w 461210"/>
                <a:gd name="connsiteY41" fmla="*/ 150161 h 258313"/>
                <a:gd name="connsiteX42" fmla="*/ 59886 w 461210"/>
                <a:gd name="connsiteY42" fmla="*/ 143011 h 258313"/>
                <a:gd name="connsiteX43" fmla="*/ 14301 w 461210"/>
                <a:gd name="connsiteY43" fmla="*/ 142117 h 258313"/>
                <a:gd name="connsiteX44" fmla="*/ 0 w 461210"/>
                <a:gd name="connsiteY44" fmla="*/ 132285 h 258313"/>
                <a:gd name="connsiteX45" fmla="*/ 5363 w 461210"/>
                <a:gd name="connsiteY45" fmla="*/ 124241 h 258313"/>
                <a:gd name="connsiteX46" fmla="*/ 7151 w 461210"/>
                <a:gd name="connsiteY46" fmla="*/ 109046 h 258313"/>
                <a:gd name="connsiteX47" fmla="*/ 17876 w 461210"/>
                <a:gd name="connsiteY47" fmla="*/ 98320 h 258313"/>
                <a:gd name="connsiteX48" fmla="*/ 19664 w 461210"/>
                <a:gd name="connsiteY48" fmla="*/ 75081 h 258313"/>
                <a:gd name="connsiteX49" fmla="*/ 42903 w 461210"/>
                <a:gd name="connsiteY49" fmla="*/ 54523 h 258313"/>
                <a:gd name="connsiteX50" fmla="*/ 31284 w 461210"/>
                <a:gd name="connsiteY50" fmla="*/ 31284 h 258313"/>
                <a:gd name="connsiteX51" fmla="*/ 55417 w 461210"/>
                <a:gd name="connsiteY51" fmla="*/ 16983 h 258313"/>
                <a:gd name="connsiteX52" fmla="*/ 84913 w 461210"/>
                <a:gd name="connsiteY52" fmla="*/ 10726 h 258313"/>
                <a:gd name="connsiteX53" fmla="*/ 115303 w 461210"/>
                <a:gd name="connsiteY53" fmla="*/ 16983 h 258313"/>
                <a:gd name="connsiteX54" fmla="*/ 133179 w 461210"/>
                <a:gd name="connsiteY54" fmla="*/ 27708 h 258313"/>
                <a:gd name="connsiteX55" fmla="*/ 158206 w 461210"/>
                <a:gd name="connsiteY55" fmla="*/ 31284 h 258313"/>
                <a:gd name="connsiteX56" fmla="*/ 171613 w 461210"/>
                <a:gd name="connsiteY56" fmla="*/ 26815 h 258313"/>
                <a:gd name="connsiteX57" fmla="*/ 202003 w 461210"/>
                <a:gd name="connsiteY57" fmla="*/ 33965 h 258313"/>
                <a:gd name="connsiteX58" fmla="*/ 205578 w 461210"/>
                <a:gd name="connsiteY58" fmla="*/ 22345 h 258313"/>
                <a:gd name="connsiteX59" fmla="*/ 219880 w 461210"/>
                <a:gd name="connsiteY59" fmla="*/ 7151 h 258313"/>
                <a:gd name="connsiteX60" fmla="*/ 229711 w 461210"/>
                <a:gd name="connsiteY60" fmla="*/ 7151 h 258313"/>
                <a:gd name="connsiteX61" fmla="*/ 246694 w 461210"/>
                <a:gd name="connsiteY61" fmla="*/ 7151 h 258313"/>
                <a:gd name="connsiteX62" fmla="*/ 253845 w 461210"/>
                <a:gd name="connsiteY62" fmla="*/ 0 h 258313"/>
                <a:gd name="connsiteX63" fmla="*/ 282447 w 461210"/>
                <a:gd name="connsiteY63" fmla="*/ 1788 h 258313"/>
                <a:gd name="connsiteX64" fmla="*/ 294960 w 461210"/>
                <a:gd name="connsiteY64" fmla="*/ 14301 h 258313"/>
                <a:gd name="connsiteX65" fmla="*/ 298535 w 461210"/>
                <a:gd name="connsiteY65" fmla="*/ 29496 h 258313"/>
                <a:gd name="connsiteX66" fmla="*/ 304792 w 461210"/>
                <a:gd name="connsiteY66" fmla="*/ 36647 h 258313"/>
                <a:gd name="connsiteX67" fmla="*/ 324456 w 461210"/>
                <a:gd name="connsiteY67" fmla="*/ 38434 h 258313"/>
                <a:gd name="connsiteX68" fmla="*/ 338757 w 461210"/>
                <a:gd name="connsiteY68" fmla="*/ 63461 h 258313"/>
                <a:gd name="connsiteX69" fmla="*/ 366465 w 461210"/>
                <a:gd name="connsiteY69" fmla="*/ 75081 h 258313"/>
                <a:gd name="connsiteX70" fmla="*/ 383448 w 461210"/>
                <a:gd name="connsiteY70" fmla="*/ 65249 h 258313"/>
                <a:gd name="connsiteX71" fmla="*/ 388811 w 461210"/>
                <a:gd name="connsiteY71" fmla="*/ 75081 h 258313"/>
                <a:gd name="connsiteX72" fmla="*/ 404900 w 461210"/>
                <a:gd name="connsiteY72" fmla="*/ 75081 h 258313"/>
                <a:gd name="connsiteX73" fmla="*/ 431714 w 461210"/>
                <a:gd name="connsiteY73" fmla="*/ 84019 h 258313"/>
                <a:gd name="connsiteX74" fmla="*/ 453166 w 461210"/>
                <a:gd name="connsiteY74" fmla="*/ 84019 h 258313"/>
                <a:gd name="connsiteX75" fmla="*/ 458529 w 461210"/>
                <a:gd name="connsiteY75" fmla="*/ 91169 h 258313"/>
                <a:gd name="connsiteX76" fmla="*/ 448697 w 461210"/>
                <a:gd name="connsiteY76" fmla="*/ 115303 h 25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61210" h="258313">
                  <a:moveTo>
                    <a:pt x="448697" y="115303"/>
                  </a:moveTo>
                  <a:lnTo>
                    <a:pt x="461211" y="129604"/>
                  </a:lnTo>
                  <a:lnTo>
                    <a:pt x="460316" y="142117"/>
                  </a:lnTo>
                  <a:lnTo>
                    <a:pt x="437077" y="145692"/>
                  </a:lnTo>
                  <a:lnTo>
                    <a:pt x="422776" y="152843"/>
                  </a:lnTo>
                  <a:lnTo>
                    <a:pt x="423670" y="166250"/>
                  </a:lnTo>
                  <a:lnTo>
                    <a:pt x="413838" y="166250"/>
                  </a:lnTo>
                  <a:lnTo>
                    <a:pt x="399537" y="182339"/>
                  </a:lnTo>
                  <a:lnTo>
                    <a:pt x="353058" y="188596"/>
                  </a:lnTo>
                  <a:lnTo>
                    <a:pt x="325350" y="206472"/>
                  </a:lnTo>
                  <a:lnTo>
                    <a:pt x="350377" y="226136"/>
                  </a:lnTo>
                  <a:lnTo>
                    <a:pt x="383448" y="226136"/>
                  </a:lnTo>
                  <a:lnTo>
                    <a:pt x="388811" y="232393"/>
                  </a:lnTo>
                  <a:lnTo>
                    <a:pt x="372722" y="240437"/>
                  </a:lnTo>
                  <a:lnTo>
                    <a:pt x="339651" y="240437"/>
                  </a:lnTo>
                  <a:lnTo>
                    <a:pt x="320881" y="258313"/>
                  </a:lnTo>
                  <a:lnTo>
                    <a:pt x="308367" y="241331"/>
                  </a:lnTo>
                  <a:lnTo>
                    <a:pt x="289597" y="225242"/>
                  </a:lnTo>
                  <a:lnTo>
                    <a:pt x="303898" y="210941"/>
                  </a:lnTo>
                  <a:lnTo>
                    <a:pt x="302110" y="204684"/>
                  </a:lnTo>
                  <a:lnTo>
                    <a:pt x="277978" y="203791"/>
                  </a:lnTo>
                  <a:lnTo>
                    <a:pt x="256526" y="188596"/>
                  </a:lnTo>
                  <a:lnTo>
                    <a:pt x="223455" y="193959"/>
                  </a:lnTo>
                  <a:lnTo>
                    <a:pt x="220773" y="202897"/>
                  </a:lnTo>
                  <a:lnTo>
                    <a:pt x="203790" y="220773"/>
                  </a:lnTo>
                  <a:lnTo>
                    <a:pt x="202897" y="227924"/>
                  </a:lnTo>
                  <a:lnTo>
                    <a:pt x="176976" y="232393"/>
                  </a:lnTo>
                  <a:lnTo>
                    <a:pt x="169825" y="224348"/>
                  </a:lnTo>
                  <a:lnTo>
                    <a:pt x="186808" y="204684"/>
                  </a:lnTo>
                  <a:lnTo>
                    <a:pt x="186808" y="193959"/>
                  </a:lnTo>
                  <a:lnTo>
                    <a:pt x="200215" y="193959"/>
                  </a:lnTo>
                  <a:lnTo>
                    <a:pt x="206472" y="187702"/>
                  </a:lnTo>
                  <a:lnTo>
                    <a:pt x="205578" y="179657"/>
                  </a:lnTo>
                  <a:lnTo>
                    <a:pt x="188596" y="161781"/>
                  </a:lnTo>
                  <a:lnTo>
                    <a:pt x="180551" y="145692"/>
                  </a:lnTo>
                  <a:lnTo>
                    <a:pt x="167144" y="140329"/>
                  </a:lnTo>
                  <a:lnTo>
                    <a:pt x="151949" y="129604"/>
                  </a:lnTo>
                  <a:lnTo>
                    <a:pt x="131391" y="128710"/>
                  </a:lnTo>
                  <a:lnTo>
                    <a:pt x="117091" y="136754"/>
                  </a:lnTo>
                  <a:lnTo>
                    <a:pt x="108152" y="143905"/>
                  </a:lnTo>
                  <a:lnTo>
                    <a:pt x="85807" y="142117"/>
                  </a:lnTo>
                  <a:lnTo>
                    <a:pt x="74187" y="150161"/>
                  </a:lnTo>
                  <a:lnTo>
                    <a:pt x="59886" y="143011"/>
                  </a:lnTo>
                  <a:lnTo>
                    <a:pt x="14301" y="142117"/>
                  </a:lnTo>
                  <a:lnTo>
                    <a:pt x="0" y="132285"/>
                  </a:lnTo>
                  <a:lnTo>
                    <a:pt x="5363" y="124241"/>
                  </a:lnTo>
                  <a:lnTo>
                    <a:pt x="7151" y="109046"/>
                  </a:lnTo>
                  <a:lnTo>
                    <a:pt x="17876" y="98320"/>
                  </a:lnTo>
                  <a:lnTo>
                    <a:pt x="19664" y="75081"/>
                  </a:lnTo>
                  <a:lnTo>
                    <a:pt x="42903" y="54523"/>
                  </a:lnTo>
                  <a:lnTo>
                    <a:pt x="31284" y="31284"/>
                  </a:lnTo>
                  <a:lnTo>
                    <a:pt x="55417" y="16983"/>
                  </a:lnTo>
                  <a:lnTo>
                    <a:pt x="84913" y="10726"/>
                  </a:lnTo>
                  <a:lnTo>
                    <a:pt x="115303" y="16983"/>
                  </a:lnTo>
                  <a:lnTo>
                    <a:pt x="133179" y="27708"/>
                  </a:lnTo>
                  <a:lnTo>
                    <a:pt x="158206" y="31284"/>
                  </a:lnTo>
                  <a:lnTo>
                    <a:pt x="171613" y="26815"/>
                  </a:lnTo>
                  <a:lnTo>
                    <a:pt x="202003" y="33965"/>
                  </a:lnTo>
                  <a:lnTo>
                    <a:pt x="205578" y="22345"/>
                  </a:lnTo>
                  <a:lnTo>
                    <a:pt x="219880" y="7151"/>
                  </a:lnTo>
                  <a:lnTo>
                    <a:pt x="229711" y="7151"/>
                  </a:lnTo>
                  <a:lnTo>
                    <a:pt x="246694" y="7151"/>
                  </a:lnTo>
                  <a:lnTo>
                    <a:pt x="253845" y="0"/>
                  </a:lnTo>
                  <a:lnTo>
                    <a:pt x="282447" y="1788"/>
                  </a:lnTo>
                  <a:lnTo>
                    <a:pt x="294960" y="14301"/>
                  </a:lnTo>
                  <a:lnTo>
                    <a:pt x="298535" y="29496"/>
                  </a:lnTo>
                  <a:lnTo>
                    <a:pt x="304792" y="36647"/>
                  </a:lnTo>
                  <a:lnTo>
                    <a:pt x="324456" y="38434"/>
                  </a:lnTo>
                  <a:lnTo>
                    <a:pt x="338757" y="63461"/>
                  </a:lnTo>
                  <a:lnTo>
                    <a:pt x="366465" y="75081"/>
                  </a:lnTo>
                  <a:lnTo>
                    <a:pt x="383448" y="65249"/>
                  </a:lnTo>
                  <a:lnTo>
                    <a:pt x="388811" y="75081"/>
                  </a:lnTo>
                  <a:lnTo>
                    <a:pt x="404900" y="75081"/>
                  </a:lnTo>
                  <a:lnTo>
                    <a:pt x="431714" y="84019"/>
                  </a:lnTo>
                  <a:lnTo>
                    <a:pt x="453166" y="84019"/>
                  </a:lnTo>
                  <a:lnTo>
                    <a:pt x="458529" y="91169"/>
                  </a:lnTo>
                  <a:lnTo>
                    <a:pt x="448697" y="11530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9061C09-1A9A-9471-E6E8-96C734CD94AF}"/>
                </a:ext>
              </a:extLst>
            </p:cNvPr>
            <p:cNvSpPr/>
            <p:nvPr/>
          </p:nvSpPr>
          <p:spPr>
            <a:xfrm>
              <a:off x="6703386" y="3034871"/>
              <a:ext cx="51841" cy="27708"/>
            </a:xfrm>
            <a:custGeom>
              <a:avLst/>
              <a:gdLst>
                <a:gd name="connsiteX0" fmla="*/ 51841 w 51841"/>
                <a:gd name="connsiteY0" fmla="*/ 0 h 27708"/>
                <a:gd name="connsiteX1" fmla="*/ 39328 w 51841"/>
                <a:gd name="connsiteY1" fmla="*/ 8938 h 27708"/>
                <a:gd name="connsiteX2" fmla="*/ 36646 w 51841"/>
                <a:gd name="connsiteY2" fmla="*/ 18770 h 27708"/>
                <a:gd name="connsiteX3" fmla="*/ 22345 w 51841"/>
                <a:gd name="connsiteY3" fmla="*/ 27708 h 27708"/>
                <a:gd name="connsiteX4" fmla="*/ 0 w 51841"/>
                <a:gd name="connsiteY4" fmla="*/ 25921 h 27708"/>
                <a:gd name="connsiteX5" fmla="*/ 1788 w 51841"/>
                <a:gd name="connsiteY5" fmla="*/ 14301 h 27708"/>
                <a:gd name="connsiteX6" fmla="*/ 25027 w 51841"/>
                <a:gd name="connsiteY6" fmla="*/ 7151 h 27708"/>
                <a:gd name="connsiteX7" fmla="*/ 40222 w 51841"/>
                <a:gd name="connsiteY7" fmla="*/ 3575 h 27708"/>
                <a:gd name="connsiteX8" fmla="*/ 51841 w 51841"/>
                <a:gd name="connsiteY8" fmla="*/ 0 h 2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41" h="27708">
                  <a:moveTo>
                    <a:pt x="51841" y="0"/>
                  </a:moveTo>
                  <a:lnTo>
                    <a:pt x="39328" y="8938"/>
                  </a:lnTo>
                  <a:lnTo>
                    <a:pt x="36646" y="18770"/>
                  </a:lnTo>
                  <a:lnTo>
                    <a:pt x="22345" y="27708"/>
                  </a:lnTo>
                  <a:lnTo>
                    <a:pt x="0" y="25921"/>
                  </a:lnTo>
                  <a:lnTo>
                    <a:pt x="1788" y="14301"/>
                  </a:lnTo>
                  <a:lnTo>
                    <a:pt x="25027" y="7151"/>
                  </a:lnTo>
                  <a:lnTo>
                    <a:pt x="40222" y="3575"/>
                  </a:lnTo>
                  <a:lnTo>
                    <a:pt x="51841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C65B714-6016-0A45-1836-BCE833B2E59D}"/>
                </a:ext>
              </a:extLst>
            </p:cNvPr>
            <p:cNvSpPr/>
            <p:nvPr/>
          </p:nvSpPr>
          <p:spPr>
            <a:xfrm>
              <a:off x="6414682" y="2364508"/>
              <a:ext cx="236862" cy="150161"/>
            </a:xfrm>
            <a:custGeom>
              <a:avLst/>
              <a:gdLst>
                <a:gd name="connsiteX0" fmla="*/ 236862 w 236862"/>
                <a:gd name="connsiteY0" fmla="*/ 82231 h 150161"/>
                <a:gd name="connsiteX1" fmla="*/ 234180 w 236862"/>
                <a:gd name="connsiteY1" fmla="*/ 88488 h 150161"/>
                <a:gd name="connsiteX2" fmla="*/ 200215 w 236862"/>
                <a:gd name="connsiteY2" fmla="*/ 89382 h 150161"/>
                <a:gd name="connsiteX3" fmla="*/ 210941 w 236862"/>
                <a:gd name="connsiteY3" fmla="*/ 123347 h 150161"/>
                <a:gd name="connsiteX4" fmla="*/ 201109 w 236862"/>
                <a:gd name="connsiteY4" fmla="*/ 123347 h 150161"/>
                <a:gd name="connsiteX5" fmla="*/ 186808 w 236862"/>
                <a:gd name="connsiteY5" fmla="*/ 138542 h 150161"/>
                <a:gd name="connsiteX6" fmla="*/ 183233 w 236862"/>
                <a:gd name="connsiteY6" fmla="*/ 150161 h 150161"/>
                <a:gd name="connsiteX7" fmla="*/ 152843 w 236862"/>
                <a:gd name="connsiteY7" fmla="*/ 143011 h 150161"/>
                <a:gd name="connsiteX8" fmla="*/ 139436 w 236862"/>
                <a:gd name="connsiteY8" fmla="*/ 147480 h 150161"/>
                <a:gd name="connsiteX9" fmla="*/ 114409 w 236862"/>
                <a:gd name="connsiteY9" fmla="*/ 143905 h 150161"/>
                <a:gd name="connsiteX10" fmla="*/ 96533 w 236862"/>
                <a:gd name="connsiteY10" fmla="*/ 133179 h 150161"/>
                <a:gd name="connsiteX11" fmla="*/ 66142 w 236862"/>
                <a:gd name="connsiteY11" fmla="*/ 126922 h 150161"/>
                <a:gd name="connsiteX12" fmla="*/ 36647 w 236862"/>
                <a:gd name="connsiteY12" fmla="*/ 133179 h 150161"/>
                <a:gd name="connsiteX13" fmla="*/ 12513 w 236862"/>
                <a:gd name="connsiteY13" fmla="*/ 147480 h 150161"/>
                <a:gd name="connsiteX14" fmla="*/ 9832 w 236862"/>
                <a:gd name="connsiteY14" fmla="*/ 126922 h 150161"/>
                <a:gd name="connsiteX15" fmla="*/ 0 w 236862"/>
                <a:gd name="connsiteY15" fmla="*/ 117984 h 150161"/>
                <a:gd name="connsiteX16" fmla="*/ 12513 w 236862"/>
                <a:gd name="connsiteY16" fmla="*/ 104577 h 150161"/>
                <a:gd name="connsiteX17" fmla="*/ 1788 w 236862"/>
                <a:gd name="connsiteY17" fmla="*/ 67036 h 150161"/>
                <a:gd name="connsiteX18" fmla="*/ 21452 w 236862"/>
                <a:gd name="connsiteY18" fmla="*/ 66143 h 150161"/>
                <a:gd name="connsiteX19" fmla="*/ 57204 w 236862"/>
                <a:gd name="connsiteY19" fmla="*/ 51841 h 150161"/>
                <a:gd name="connsiteX20" fmla="*/ 55417 w 236862"/>
                <a:gd name="connsiteY20" fmla="*/ 39328 h 150161"/>
                <a:gd name="connsiteX21" fmla="*/ 76868 w 236862"/>
                <a:gd name="connsiteY21" fmla="*/ 22345 h 150161"/>
                <a:gd name="connsiteX22" fmla="*/ 73293 w 236862"/>
                <a:gd name="connsiteY22" fmla="*/ 10726 h 150161"/>
                <a:gd name="connsiteX23" fmla="*/ 98320 w 236862"/>
                <a:gd name="connsiteY23" fmla="*/ 10726 h 150161"/>
                <a:gd name="connsiteX24" fmla="*/ 111728 w 236862"/>
                <a:gd name="connsiteY24" fmla="*/ 0 h 150161"/>
                <a:gd name="connsiteX25" fmla="*/ 142117 w 236862"/>
                <a:gd name="connsiteY25" fmla="*/ 9832 h 150161"/>
                <a:gd name="connsiteX26" fmla="*/ 172507 w 236862"/>
                <a:gd name="connsiteY26" fmla="*/ 10726 h 150161"/>
                <a:gd name="connsiteX27" fmla="*/ 182339 w 236862"/>
                <a:gd name="connsiteY27" fmla="*/ 21452 h 150161"/>
                <a:gd name="connsiteX28" fmla="*/ 183233 w 236862"/>
                <a:gd name="connsiteY28" fmla="*/ 36647 h 150161"/>
                <a:gd name="connsiteX29" fmla="*/ 198427 w 236862"/>
                <a:gd name="connsiteY29" fmla="*/ 50054 h 150161"/>
                <a:gd name="connsiteX30" fmla="*/ 210048 w 236862"/>
                <a:gd name="connsiteY30" fmla="*/ 70612 h 150161"/>
                <a:gd name="connsiteX31" fmla="*/ 236862 w 236862"/>
                <a:gd name="connsiteY31" fmla="*/ 82231 h 150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6862" h="150161">
                  <a:moveTo>
                    <a:pt x="236862" y="82231"/>
                  </a:moveTo>
                  <a:lnTo>
                    <a:pt x="234180" y="88488"/>
                  </a:lnTo>
                  <a:lnTo>
                    <a:pt x="200215" y="89382"/>
                  </a:lnTo>
                  <a:lnTo>
                    <a:pt x="210941" y="123347"/>
                  </a:lnTo>
                  <a:lnTo>
                    <a:pt x="201109" y="123347"/>
                  </a:lnTo>
                  <a:lnTo>
                    <a:pt x="186808" y="138542"/>
                  </a:lnTo>
                  <a:lnTo>
                    <a:pt x="183233" y="150161"/>
                  </a:lnTo>
                  <a:lnTo>
                    <a:pt x="152843" y="143011"/>
                  </a:lnTo>
                  <a:lnTo>
                    <a:pt x="139436" y="147480"/>
                  </a:lnTo>
                  <a:lnTo>
                    <a:pt x="114409" y="143905"/>
                  </a:lnTo>
                  <a:lnTo>
                    <a:pt x="96533" y="133179"/>
                  </a:lnTo>
                  <a:lnTo>
                    <a:pt x="66142" y="126922"/>
                  </a:lnTo>
                  <a:lnTo>
                    <a:pt x="36647" y="133179"/>
                  </a:lnTo>
                  <a:lnTo>
                    <a:pt x="12513" y="147480"/>
                  </a:lnTo>
                  <a:lnTo>
                    <a:pt x="9832" y="126922"/>
                  </a:lnTo>
                  <a:lnTo>
                    <a:pt x="0" y="117984"/>
                  </a:lnTo>
                  <a:lnTo>
                    <a:pt x="12513" y="104577"/>
                  </a:lnTo>
                  <a:lnTo>
                    <a:pt x="1788" y="67036"/>
                  </a:lnTo>
                  <a:lnTo>
                    <a:pt x="21452" y="66143"/>
                  </a:lnTo>
                  <a:lnTo>
                    <a:pt x="57204" y="51841"/>
                  </a:lnTo>
                  <a:lnTo>
                    <a:pt x="55417" y="39328"/>
                  </a:lnTo>
                  <a:lnTo>
                    <a:pt x="76868" y="22345"/>
                  </a:lnTo>
                  <a:lnTo>
                    <a:pt x="73293" y="10726"/>
                  </a:lnTo>
                  <a:lnTo>
                    <a:pt x="98320" y="10726"/>
                  </a:lnTo>
                  <a:lnTo>
                    <a:pt x="111728" y="0"/>
                  </a:lnTo>
                  <a:lnTo>
                    <a:pt x="142117" y="9832"/>
                  </a:lnTo>
                  <a:lnTo>
                    <a:pt x="172507" y="10726"/>
                  </a:lnTo>
                  <a:lnTo>
                    <a:pt x="182339" y="21452"/>
                  </a:lnTo>
                  <a:lnTo>
                    <a:pt x="183233" y="36647"/>
                  </a:lnTo>
                  <a:lnTo>
                    <a:pt x="198427" y="50054"/>
                  </a:lnTo>
                  <a:lnTo>
                    <a:pt x="210048" y="70612"/>
                  </a:lnTo>
                  <a:lnTo>
                    <a:pt x="236862" y="8223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B19055-3F53-E0CF-CE9B-34387B9D44A5}"/>
                </a:ext>
              </a:extLst>
            </p:cNvPr>
            <p:cNvSpPr/>
            <p:nvPr/>
          </p:nvSpPr>
          <p:spPr>
            <a:xfrm>
              <a:off x="6513002" y="2609414"/>
              <a:ext cx="89381" cy="95638"/>
            </a:xfrm>
            <a:custGeom>
              <a:avLst/>
              <a:gdLst>
                <a:gd name="connsiteX0" fmla="*/ 88488 w 89381"/>
                <a:gd name="connsiteY0" fmla="*/ 50948 h 95638"/>
                <a:gd name="connsiteX1" fmla="*/ 89382 w 89381"/>
                <a:gd name="connsiteY1" fmla="*/ 58992 h 95638"/>
                <a:gd name="connsiteX2" fmla="*/ 83125 w 89381"/>
                <a:gd name="connsiteY2" fmla="*/ 65249 h 95638"/>
                <a:gd name="connsiteX3" fmla="*/ 69718 w 89381"/>
                <a:gd name="connsiteY3" fmla="*/ 65249 h 95638"/>
                <a:gd name="connsiteX4" fmla="*/ 69718 w 89381"/>
                <a:gd name="connsiteY4" fmla="*/ 75975 h 95638"/>
                <a:gd name="connsiteX5" fmla="*/ 52735 w 89381"/>
                <a:gd name="connsiteY5" fmla="*/ 95639 h 95638"/>
                <a:gd name="connsiteX6" fmla="*/ 48266 w 89381"/>
                <a:gd name="connsiteY6" fmla="*/ 90276 h 95638"/>
                <a:gd name="connsiteX7" fmla="*/ 45585 w 89381"/>
                <a:gd name="connsiteY7" fmla="*/ 74187 h 95638"/>
                <a:gd name="connsiteX8" fmla="*/ 40222 w 89381"/>
                <a:gd name="connsiteY8" fmla="*/ 51841 h 95638"/>
                <a:gd name="connsiteX9" fmla="*/ 20558 w 89381"/>
                <a:gd name="connsiteY9" fmla="*/ 20558 h 95638"/>
                <a:gd name="connsiteX10" fmla="*/ 0 w 89381"/>
                <a:gd name="connsiteY10" fmla="*/ 8044 h 95638"/>
                <a:gd name="connsiteX11" fmla="*/ 14301 w 89381"/>
                <a:gd name="connsiteY11" fmla="*/ 0 h 95638"/>
                <a:gd name="connsiteX12" fmla="*/ 34859 w 89381"/>
                <a:gd name="connsiteY12" fmla="*/ 894 h 95638"/>
                <a:gd name="connsiteX13" fmla="*/ 50054 w 89381"/>
                <a:gd name="connsiteY13" fmla="*/ 11620 h 95638"/>
                <a:gd name="connsiteX14" fmla="*/ 63461 w 89381"/>
                <a:gd name="connsiteY14" fmla="*/ 16983 h 95638"/>
                <a:gd name="connsiteX15" fmla="*/ 71505 w 89381"/>
                <a:gd name="connsiteY15" fmla="*/ 33071 h 95638"/>
                <a:gd name="connsiteX16" fmla="*/ 88488 w 89381"/>
                <a:gd name="connsiteY16" fmla="*/ 50948 h 9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381" h="95638">
                  <a:moveTo>
                    <a:pt x="88488" y="50948"/>
                  </a:moveTo>
                  <a:lnTo>
                    <a:pt x="89382" y="58992"/>
                  </a:lnTo>
                  <a:lnTo>
                    <a:pt x="83125" y="65249"/>
                  </a:lnTo>
                  <a:lnTo>
                    <a:pt x="69718" y="65249"/>
                  </a:lnTo>
                  <a:lnTo>
                    <a:pt x="69718" y="75975"/>
                  </a:lnTo>
                  <a:lnTo>
                    <a:pt x="52735" y="95639"/>
                  </a:lnTo>
                  <a:lnTo>
                    <a:pt x="48266" y="90276"/>
                  </a:lnTo>
                  <a:lnTo>
                    <a:pt x="45585" y="74187"/>
                  </a:lnTo>
                  <a:lnTo>
                    <a:pt x="40222" y="51841"/>
                  </a:lnTo>
                  <a:lnTo>
                    <a:pt x="20558" y="20558"/>
                  </a:lnTo>
                  <a:lnTo>
                    <a:pt x="0" y="8044"/>
                  </a:lnTo>
                  <a:lnTo>
                    <a:pt x="14301" y="0"/>
                  </a:lnTo>
                  <a:lnTo>
                    <a:pt x="34859" y="894"/>
                  </a:lnTo>
                  <a:lnTo>
                    <a:pt x="50054" y="11620"/>
                  </a:lnTo>
                  <a:lnTo>
                    <a:pt x="63461" y="16983"/>
                  </a:lnTo>
                  <a:lnTo>
                    <a:pt x="71505" y="33071"/>
                  </a:lnTo>
                  <a:lnTo>
                    <a:pt x="88488" y="5094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BC6DF30-D151-40E3-8B7E-83C356A1387A}"/>
                </a:ext>
              </a:extLst>
            </p:cNvPr>
            <p:cNvSpPr/>
            <p:nvPr/>
          </p:nvSpPr>
          <p:spPr>
            <a:xfrm>
              <a:off x="6347646" y="2617458"/>
              <a:ext cx="251162" cy="146586"/>
            </a:xfrm>
            <a:custGeom>
              <a:avLst/>
              <a:gdLst>
                <a:gd name="connsiteX0" fmla="*/ 251163 w 251162"/>
                <a:gd name="connsiteY0" fmla="*/ 91169 h 146586"/>
                <a:gd name="connsiteX1" fmla="*/ 249375 w 251162"/>
                <a:gd name="connsiteY1" fmla="*/ 104577 h 146586"/>
                <a:gd name="connsiteX2" fmla="*/ 234180 w 251162"/>
                <a:gd name="connsiteY2" fmla="*/ 109046 h 146586"/>
                <a:gd name="connsiteX3" fmla="*/ 227924 w 251162"/>
                <a:gd name="connsiteY3" fmla="*/ 142117 h 146586"/>
                <a:gd name="connsiteX4" fmla="*/ 224348 w 251162"/>
                <a:gd name="connsiteY4" fmla="*/ 146586 h 146586"/>
                <a:gd name="connsiteX5" fmla="*/ 195746 w 251162"/>
                <a:gd name="connsiteY5" fmla="*/ 133179 h 146586"/>
                <a:gd name="connsiteX6" fmla="*/ 167144 w 251162"/>
                <a:gd name="connsiteY6" fmla="*/ 134073 h 146586"/>
                <a:gd name="connsiteX7" fmla="*/ 149267 w 251162"/>
                <a:gd name="connsiteY7" fmla="*/ 146586 h 146586"/>
                <a:gd name="connsiteX8" fmla="*/ 80444 w 251162"/>
                <a:gd name="connsiteY8" fmla="*/ 142117 h 146586"/>
                <a:gd name="connsiteX9" fmla="*/ 77762 w 251162"/>
                <a:gd name="connsiteY9" fmla="*/ 131391 h 146586"/>
                <a:gd name="connsiteX10" fmla="*/ 66142 w 251162"/>
                <a:gd name="connsiteY10" fmla="*/ 126028 h 146586"/>
                <a:gd name="connsiteX11" fmla="*/ 67036 w 251162"/>
                <a:gd name="connsiteY11" fmla="*/ 117090 h 146586"/>
                <a:gd name="connsiteX12" fmla="*/ 41116 w 251162"/>
                <a:gd name="connsiteY12" fmla="*/ 109940 h 146586"/>
                <a:gd name="connsiteX13" fmla="*/ 8938 w 251162"/>
                <a:gd name="connsiteY13" fmla="*/ 75081 h 146586"/>
                <a:gd name="connsiteX14" fmla="*/ 0 w 251162"/>
                <a:gd name="connsiteY14" fmla="*/ 67036 h 146586"/>
                <a:gd name="connsiteX15" fmla="*/ 29496 w 251162"/>
                <a:gd name="connsiteY15" fmla="*/ 58992 h 146586"/>
                <a:gd name="connsiteX16" fmla="*/ 35753 w 251162"/>
                <a:gd name="connsiteY16" fmla="*/ 30390 h 146586"/>
                <a:gd name="connsiteX17" fmla="*/ 50948 w 251162"/>
                <a:gd name="connsiteY17" fmla="*/ 15195 h 146586"/>
                <a:gd name="connsiteX18" fmla="*/ 62567 w 251162"/>
                <a:gd name="connsiteY18" fmla="*/ 5363 h 146586"/>
                <a:gd name="connsiteX19" fmla="*/ 108152 w 251162"/>
                <a:gd name="connsiteY19" fmla="*/ 6257 h 146586"/>
                <a:gd name="connsiteX20" fmla="*/ 122453 w 251162"/>
                <a:gd name="connsiteY20" fmla="*/ 13407 h 146586"/>
                <a:gd name="connsiteX21" fmla="*/ 134073 w 251162"/>
                <a:gd name="connsiteY21" fmla="*/ 5363 h 146586"/>
                <a:gd name="connsiteX22" fmla="*/ 156418 w 251162"/>
                <a:gd name="connsiteY22" fmla="*/ 7151 h 146586"/>
                <a:gd name="connsiteX23" fmla="*/ 165357 w 251162"/>
                <a:gd name="connsiteY23" fmla="*/ 0 h 146586"/>
                <a:gd name="connsiteX24" fmla="*/ 185914 w 251162"/>
                <a:gd name="connsiteY24" fmla="*/ 12513 h 146586"/>
                <a:gd name="connsiteX25" fmla="*/ 205578 w 251162"/>
                <a:gd name="connsiteY25" fmla="*/ 43797 h 146586"/>
                <a:gd name="connsiteX26" fmla="*/ 210941 w 251162"/>
                <a:gd name="connsiteY26" fmla="*/ 67036 h 146586"/>
                <a:gd name="connsiteX27" fmla="*/ 213622 w 251162"/>
                <a:gd name="connsiteY27" fmla="*/ 82231 h 146586"/>
                <a:gd name="connsiteX28" fmla="*/ 218092 w 251162"/>
                <a:gd name="connsiteY28" fmla="*/ 87594 h 146586"/>
                <a:gd name="connsiteX29" fmla="*/ 225242 w 251162"/>
                <a:gd name="connsiteY29" fmla="*/ 95639 h 146586"/>
                <a:gd name="connsiteX30" fmla="*/ 251163 w 251162"/>
                <a:gd name="connsiteY30" fmla="*/ 91169 h 14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51162" h="146586">
                  <a:moveTo>
                    <a:pt x="251163" y="91169"/>
                  </a:moveTo>
                  <a:lnTo>
                    <a:pt x="249375" y="104577"/>
                  </a:lnTo>
                  <a:lnTo>
                    <a:pt x="234180" y="109046"/>
                  </a:lnTo>
                  <a:lnTo>
                    <a:pt x="227924" y="142117"/>
                  </a:lnTo>
                  <a:lnTo>
                    <a:pt x="224348" y="146586"/>
                  </a:lnTo>
                  <a:lnTo>
                    <a:pt x="195746" y="133179"/>
                  </a:lnTo>
                  <a:lnTo>
                    <a:pt x="167144" y="134073"/>
                  </a:lnTo>
                  <a:lnTo>
                    <a:pt x="149267" y="146586"/>
                  </a:lnTo>
                  <a:lnTo>
                    <a:pt x="80444" y="142117"/>
                  </a:lnTo>
                  <a:lnTo>
                    <a:pt x="77762" y="131391"/>
                  </a:lnTo>
                  <a:lnTo>
                    <a:pt x="66142" y="126028"/>
                  </a:lnTo>
                  <a:lnTo>
                    <a:pt x="67036" y="117090"/>
                  </a:lnTo>
                  <a:lnTo>
                    <a:pt x="41116" y="109940"/>
                  </a:lnTo>
                  <a:lnTo>
                    <a:pt x="8938" y="75081"/>
                  </a:lnTo>
                  <a:lnTo>
                    <a:pt x="0" y="67036"/>
                  </a:lnTo>
                  <a:lnTo>
                    <a:pt x="29496" y="58992"/>
                  </a:lnTo>
                  <a:lnTo>
                    <a:pt x="35753" y="30390"/>
                  </a:lnTo>
                  <a:lnTo>
                    <a:pt x="50948" y="15195"/>
                  </a:lnTo>
                  <a:lnTo>
                    <a:pt x="62567" y="5363"/>
                  </a:lnTo>
                  <a:lnTo>
                    <a:pt x="108152" y="6257"/>
                  </a:lnTo>
                  <a:lnTo>
                    <a:pt x="122453" y="13407"/>
                  </a:lnTo>
                  <a:lnTo>
                    <a:pt x="134073" y="5363"/>
                  </a:lnTo>
                  <a:lnTo>
                    <a:pt x="156418" y="7151"/>
                  </a:lnTo>
                  <a:lnTo>
                    <a:pt x="165357" y="0"/>
                  </a:lnTo>
                  <a:lnTo>
                    <a:pt x="185914" y="12513"/>
                  </a:lnTo>
                  <a:lnTo>
                    <a:pt x="205578" y="43797"/>
                  </a:lnTo>
                  <a:lnTo>
                    <a:pt x="210941" y="67036"/>
                  </a:lnTo>
                  <a:lnTo>
                    <a:pt x="213622" y="82231"/>
                  </a:lnTo>
                  <a:lnTo>
                    <a:pt x="218092" y="87594"/>
                  </a:lnTo>
                  <a:lnTo>
                    <a:pt x="225242" y="95639"/>
                  </a:lnTo>
                  <a:lnTo>
                    <a:pt x="251163" y="9116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2C522AE-46BE-CAB3-B579-E82200585DEE}"/>
                </a:ext>
              </a:extLst>
            </p:cNvPr>
            <p:cNvSpPr/>
            <p:nvPr/>
          </p:nvSpPr>
          <p:spPr>
            <a:xfrm>
              <a:off x="6318150" y="1948882"/>
              <a:ext cx="257419" cy="293172"/>
            </a:xfrm>
            <a:custGeom>
              <a:avLst/>
              <a:gdLst>
                <a:gd name="connsiteX0" fmla="*/ 257420 w 257419"/>
                <a:gd name="connsiteY0" fmla="*/ 208260 h 293172"/>
                <a:gd name="connsiteX1" fmla="*/ 250269 w 257419"/>
                <a:gd name="connsiteY1" fmla="*/ 220773 h 293172"/>
                <a:gd name="connsiteX2" fmla="*/ 222561 w 257419"/>
                <a:gd name="connsiteY2" fmla="*/ 240437 h 293172"/>
                <a:gd name="connsiteX3" fmla="*/ 214516 w 257419"/>
                <a:gd name="connsiteY3" fmla="*/ 257420 h 293172"/>
                <a:gd name="connsiteX4" fmla="*/ 194853 w 257419"/>
                <a:gd name="connsiteY4" fmla="*/ 269933 h 293172"/>
                <a:gd name="connsiteX5" fmla="*/ 128710 w 257419"/>
                <a:gd name="connsiteY5" fmla="*/ 278871 h 293172"/>
                <a:gd name="connsiteX6" fmla="*/ 92957 w 257419"/>
                <a:gd name="connsiteY6" fmla="*/ 293172 h 293172"/>
                <a:gd name="connsiteX7" fmla="*/ 55417 w 257419"/>
                <a:gd name="connsiteY7" fmla="*/ 290491 h 293172"/>
                <a:gd name="connsiteX8" fmla="*/ 45585 w 257419"/>
                <a:gd name="connsiteY8" fmla="*/ 282447 h 293172"/>
                <a:gd name="connsiteX9" fmla="*/ 32178 w 257419"/>
                <a:gd name="connsiteY9" fmla="*/ 277084 h 293172"/>
                <a:gd name="connsiteX10" fmla="*/ 33071 w 257419"/>
                <a:gd name="connsiteY10" fmla="*/ 250269 h 293172"/>
                <a:gd name="connsiteX11" fmla="*/ 19664 w 257419"/>
                <a:gd name="connsiteY11" fmla="*/ 234180 h 293172"/>
                <a:gd name="connsiteX12" fmla="*/ 18770 w 257419"/>
                <a:gd name="connsiteY12" fmla="*/ 206472 h 293172"/>
                <a:gd name="connsiteX13" fmla="*/ 64355 w 257419"/>
                <a:gd name="connsiteY13" fmla="*/ 175188 h 293172"/>
                <a:gd name="connsiteX14" fmla="*/ 103683 w 257419"/>
                <a:gd name="connsiteY14" fmla="*/ 141223 h 293172"/>
                <a:gd name="connsiteX15" fmla="*/ 92063 w 257419"/>
                <a:gd name="connsiteY15" fmla="*/ 126028 h 293172"/>
                <a:gd name="connsiteX16" fmla="*/ 74187 w 257419"/>
                <a:gd name="connsiteY16" fmla="*/ 124241 h 293172"/>
                <a:gd name="connsiteX17" fmla="*/ 64355 w 257419"/>
                <a:gd name="connsiteY17" fmla="*/ 104577 h 293172"/>
                <a:gd name="connsiteX18" fmla="*/ 66142 w 257419"/>
                <a:gd name="connsiteY18" fmla="*/ 89382 h 293172"/>
                <a:gd name="connsiteX19" fmla="*/ 53629 w 257419"/>
                <a:gd name="connsiteY19" fmla="*/ 57204 h 293172"/>
                <a:gd name="connsiteX20" fmla="*/ 42903 w 257419"/>
                <a:gd name="connsiteY20" fmla="*/ 48266 h 293172"/>
                <a:gd name="connsiteX21" fmla="*/ 16982 w 257419"/>
                <a:gd name="connsiteY21" fmla="*/ 42009 h 293172"/>
                <a:gd name="connsiteX22" fmla="*/ 0 w 257419"/>
                <a:gd name="connsiteY22" fmla="*/ 29496 h 293172"/>
                <a:gd name="connsiteX23" fmla="*/ 15195 w 257419"/>
                <a:gd name="connsiteY23" fmla="*/ 14301 h 293172"/>
                <a:gd name="connsiteX24" fmla="*/ 50054 w 257419"/>
                <a:gd name="connsiteY24" fmla="*/ 34859 h 293172"/>
                <a:gd name="connsiteX25" fmla="*/ 61673 w 257419"/>
                <a:gd name="connsiteY25" fmla="*/ 28602 h 293172"/>
                <a:gd name="connsiteX26" fmla="*/ 80444 w 257419"/>
                <a:gd name="connsiteY26" fmla="*/ 42009 h 293172"/>
                <a:gd name="connsiteX27" fmla="*/ 101895 w 257419"/>
                <a:gd name="connsiteY27" fmla="*/ 27708 h 293172"/>
                <a:gd name="connsiteX28" fmla="*/ 103683 w 257419"/>
                <a:gd name="connsiteY28" fmla="*/ 10726 h 293172"/>
                <a:gd name="connsiteX29" fmla="*/ 113515 w 257419"/>
                <a:gd name="connsiteY29" fmla="*/ 1788 h 293172"/>
                <a:gd name="connsiteX30" fmla="*/ 126028 w 257419"/>
                <a:gd name="connsiteY30" fmla="*/ 4469 h 293172"/>
                <a:gd name="connsiteX31" fmla="*/ 138542 w 257419"/>
                <a:gd name="connsiteY31" fmla="*/ 0 h 293172"/>
                <a:gd name="connsiteX32" fmla="*/ 165356 w 257419"/>
                <a:gd name="connsiteY32" fmla="*/ 10726 h 293172"/>
                <a:gd name="connsiteX33" fmla="*/ 175188 w 257419"/>
                <a:gd name="connsiteY33" fmla="*/ 21452 h 293172"/>
                <a:gd name="connsiteX34" fmla="*/ 167144 w 257419"/>
                <a:gd name="connsiteY34" fmla="*/ 32177 h 293172"/>
                <a:gd name="connsiteX35" fmla="*/ 167144 w 257419"/>
                <a:gd name="connsiteY35" fmla="*/ 50948 h 293172"/>
                <a:gd name="connsiteX36" fmla="*/ 194853 w 257419"/>
                <a:gd name="connsiteY36" fmla="*/ 66143 h 293172"/>
                <a:gd name="connsiteX37" fmla="*/ 187702 w 257419"/>
                <a:gd name="connsiteY37" fmla="*/ 86700 h 293172"/>
                <a:gd name="connsiteX38" fmla="*/ 210047 w 257419"/>
                <a:gd name="connsiteY38" fmla="*/ 120665 h 293172"/>
                <a:gd name="connsiteX39" fmla="*/ 200215 w 257419"/>
                <a:gd name="connsiteY39" fmla="*/ 129604 h 293172"/>
                <a:gd name="connsiteX40" fmla="*/ 208260 w 257419"/>
                <a:gd name="connsiteY40" fmla="*/ 151055 h 293172"/>
                <a:gd name="connsiteX41" fmla="*/ 214516 w 257419"/>
                <a:gd name="connsiteY41" fmla="*/ 155524 h 293172"/>
                <a:gd name="connsiteX42" fmla="*/ 214516 w 257419"/>
                <a:gd name="connsiteY42" fmla="*/ 161781 h 293172"/>
                <a:gd name="connsiteX43" fmla="*/ 228818 w 257419"/>
                <a:gd name="connsiteY43" fmla="*/ 167144 h 293172"/>
                <a:gd name="connsiteX44" fmla="*/ 222561 w 257419"/>
                <a:gd name="connsiteY44" fmla="*/ 178764 h 293172"/>
                <a:gd name="connsiteX45" fmla="*/ 257420 w 257419"/>
                <a:gd name="connsiteY45" fmla="*/ 208260 h 293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57419" h="293172">
                  <a:moveTo>
                    <a:pt x="257420" y="208260"/>
                  </a:moveTo>
                  <a:lnTo>
                    <a:pt x="250269" y="220773"/>
                  </a:lnTo>
                  <a:lnTo>
                    <a:pt x="222561" y="240437"/>
                  </a:lnTo>
                  <a:lnTo>
                    <a:pt x="214516" y="257420"/>
                  </a:lnTo>
                  <a:lnTo>
                    <a:pt x="194853" y="269933"/>
                  </a:lnTo>
                  <a:lnTo>
                    <a:pt x="128710" y="278871"/>
                  </a:lnTo>
                  <a:lnTo>
                    <a:pt x="92957" y="293172"/>
                  </a:lnTo>
                  <a:lnTo>
                    <a:pt x="55417" y="290491"/>
                  </a:lnTo>
                  <a:lnTo>
                    <a:pt x="45585" y="282447"/>
                  </a:lnTo>
                  <a:lnTo>
                    <a:pt x="32178" y="277084"/>
                  </a:lnTo>
                  <a:lnTo>
                    <a:pt x="33071" y="250269"/>
                  </a:lnTo>
                  <a:lnTo>
                    <a:pt x="19664" y="234180"/>
                  </a:lnTo>
                  <a:lnTo>
                    <a:pt x="18770" y="206472"/>
                  </a:lnTo>
                  <a:lnTo>
                    <a:pt x="64355" y="175188"/>
                  </a:lnTo>
                  <a:lnTo>
                    <a:pt x="103683" y="141223"/>
                  </a:lnTo>
                  <a:lnTo>
                    <a:pt x="92063" y="126028"/>
                  </a:lnTo>
                  <a:lnTo>
                    <a:pt x="74187" y="124241"/>
                  </a:lnTo>
                  <a:lnTo>
                    <a:pt x="64355" y="104577"/>
                  </a:lnTo>
                  <a:lnTo>
                    <a:pt x="66142" y="89382"/>
                  </a:lnTo>
                  <a:lnTo>
                    <a:pt x="53629" y="57204"/>
                  </a:lnTo>
                  <a:lnTo>
                    <a:pt x="42903" y="48266"/>
                  </a:lnTo>
                  <a:lnTo>
                    <a:pt x="16982" y="42009"/>
                  </a:lnTo>
                  <a:lnTo>
                    <a:pt x="0" y="29496"/>
                  </a:lnTo>
                  <a:lnTo>
                    <a:pt x="15195" y="14301"/>
                  </a:lnTo>
                  <a:lnTo>
                    <a:pt x="50054" y="34859"/>
                  </a:lnTo>
                  <a:lnTo>
                    <a:pt x="61673" y="28602"/>
                  </a:lnTo>
                  <a:lnTo>
                    <a:pt x="80444" y="42009"/>
                  </a:lnTo>
                  <a:lnTo>
                    <a:pt x="101895" y="27708"/>
                  </a:lnTo>
                  <a:lnTo>
                    <a:pt x="103683" y="10726"/>
                  </a:lnTo>
                  <a:lnTo>
                    <a:pt x="113515" y="1788"/>
                  </a:lnTo>
                  <a:lnTo>
                    <a:pt x="126028" y="4469"/>
                  </a:lnTo>
                  <a:lnTo>
                    <a:pt x="138542" y="0"/>
                  </a:lnTo>
                  <a:lnTo>
                    <a:pt x="165356" y="10726"/>
                  </a:lnTo>
                  <a:lnTo>
                    <a:pt x="175188" y="21452"/>
                  </a:lnTo>
                  <a:lnTo>
                    <a:pt x="167144" y="32177"/>
                  </a:lnTo>
                  <a:lnTo>
                    <a:pt x="167144" y="50948"/>
                  </a:lnTo>
                  <a:lnTo>
                    <a:pt x="194853" y="66143"/>
                  </a:lnTo>
                  <a:lnTo>
                    <a:pt x="187702" y="86700"/>
                  </a:lnTo>
                  <a:lnTo>
                    <a:pt x="210047" y="120665"/>
                  </a:lnTo>
                  <a:lnTo>
                    <a:pt x="200215" y="129604"/>
                  </a:lnTo>
                  <a:lnTo>
                    <a:pt x="208260" y="151055"/>
                  </a:lnTo>
                  <a:lnTo>
                    <a:pt x="214516" y="155524"/>
                  </a:lnTo>
                  <a:lnTo>
                    <a:pt x="214516" y="161781"/>
                  </a:lnTo>
                  <a:lnTo>
                    <a:pt x="228818" y="167144"/>
                  </a:lnTo>
                  <a:lnTo>
                    <a:pt x="222561" y="178764"/>
                  </a:lnTo>
                  <a:lnTo>
                    <a:pt x="257420" y="20826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7F1DB38-4F12-078C-8DD4-40220CE9CE62}"/>
                </a:ext>
              </a:extLst>
            </p:cNvPr>
            <p:cNvSpPr/>
            <p:nvPr/>
          </p:nvSpPr>
          <p:spPr>
            <a:xfrm>
              <a:off x="6410213" y="2743487"/>
              <a:ext cx="161781" cy="97426"/>
            </a:xfrm>
            <a:custGeom>
              <a:avLst/>
              <a:gdLst>
                <a:gd name="connsiteX0" fmla="*/ 161781 w 161781"/>
                <a:gd name="connsiteY0" fmla="*/ 20558 h 97426"/>
                <a:gd name="connsiteX1" fmla="*/ 153737 w 161781"/>
                <a:gd name="connsiteY1" fmla="*/ 31284 h 97426"/>
                <a:gd name="connsiteX2" fmla="*/ 147480 w 161781"/>
                <a:gd name="connsiteY2" fmla="*/ 50054 h 97426"/>
                <a:gd name="connsiteX3" fmla="*/ 141223 w 161781"/>
                <a:gd name="connsiteY3" fmla="*/ 61673 h 97426"/>
                <a:gd name="connsiteX4" fmla="*/ 151949 w 161781"/>
                <a:gd name="connsiteY4" fmla="*/ 73293 h 97426"/>
                <a:gd name="connsiteX5" fmla="*/ 137648 w 161781"/>
                <a:gd name="connsiteY5" fmla="*/ 77762 h 97426"/>
                <a:gd name="connsiteX6" fmla="*/ 129604 w 161781"/>
                <a:gd name="connsiteY6" fmla="*/ 72399 h 97426"/>
                <a:gd name="connsiteX7" fmla="*/ 116197 w 161781"/>
                <a:gd name="connsiteY7" fmla="*/ 83125 h 97426"/>
                <a:gd name="connsiteX8" fmla="*/ 87594 w 161781"/>
                <a:gd name="connsiteY8" fmla="*/ 97426 h 97426"/>
                <a:gd name="connsiteX9" fmla="*/ 50054 w 161781"/>
                <a:gd name="connsiteY9" fmla="*/ 85807 h 97426"/>
                <a:gd name="connsiteX10" fmla="*/ 25921 w 161781"/>
                <a:gd name="connsiteY10" fmla="*/ 84913 h 97426"/>
                <a:gd name="connsiteX11" fmla="*/ 4469 w 161781"/>
                <a:gd name="connsiteY11" fmla="*/ 65249 h 97426"/>
                <a:gd name="connsiteX12" fmla="*/ 8938 w 161781"/>
                <a:gd name="connsiteY12" fmla="*/ 46479 h 97426"/>
                <a:gd name="connsiteX13" fmla="*/ 9832 w 161781"/>
                <a:gd name="connsiteY13" fmla="*/ 33071 h 97426"/>
                <a:gd name="connsiteX14" fmla="*/ 0 w 161781"/>
                <a:gd name="connsiteY14" fmla="*/ 18770 h 97426"/>
                <a:gd name="connsiteX15" fmla="*/ 3575 w 161781"/>
                <a:gd name="connsiteY15" fmla="*/ 0 h 97426"/>
                <a:gd name="connsiteX16" fmla="*/ 15195 w 161781"/>
                <a:gd name="connsiteY16" fmla="*/ 5363 h 97426"/>
                <a:gd name="connsiteX17" fmla="*/ 17876 w 161781"/>
                <a:gd name="connsiteY17" fmla="*/ 16089 h 97426"/>
                <a:gd name="connsiteX18" fmla="*/ 86700 w 161781"/>
                <a:gd name="connsiteY18" fmla="*/ 20558 h 97426"/>
                <a:gd name="connsiteX19" fmla="*/ 104577 w 161781"/>
                <a:gd name="connsiteY19" fmla="*/ 8044 h 97426"/>
                <a:gd name="connsiteX20" fmla="*/ 133179 w 161781"/>
                <a:gd name="connsiteY20" fmla="*/ 7151 h 97426"/>
                <a:gd name="connsiteX21" fmla="*/ 161781 w 161781"/>
                <a:gd name="connsiteY21" fmla="*/ 20558 h 9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1781" h="97426">
                  <a:moveTo>
                    <a:pt x="161781" y="20558"/>
                  </a:moveTo>
                  <a:lnTo>
                    <a:pt x="153737" y="31284"/>
                  </a:lnTo>
                  <a:lnTo>
                    <a:pt x="147480" y="50054"/>
                  </a:lnTo>
                  <a:lnTo>
                    <a:pt x="141223" y="61673"/>
                  </a:lnTo>
                  <a:lnTo>
                    <a:pt x="151949" y="73293"/>
                  </a:lnTo>
                  <a:lnTo>
                    <a:pt x="137648" y="77762"/>
                  </a:lnTo>
                  <a:lnTo>
                    <a:pt x="129604" y="72399"/>
                  </a:lnTo>
                  <a:lnTo>
                    <a:pt x="116197" y="83125"/>
                  </a:lnTo>
                  <a:lnTo>
                    <a:pt x="87594" y="97426"/>
                  </a:lnTo>
                  <a:lnTo>
                    <a:pt x="50054" y="85807"/>
                  </a:lnTo>
                  <a:lnTo>
                    <a:pt x="25921" y="84913"/>
                  </a:lnTo>
                  <a:lnTo>
                    <a:pt x="4469" y="65249"/>
                  </a:lnTo>
                  <a:lnTo>
                    <a:pt x="8938" y="46479"/>
                  </a:lnTo>
                  <a:lnTo>
                    <a:pt x="9832" y="33071"/>
                  </a:lnTo>
                  <a:lnTo>
                    <a:pt x="0" y="18770"/>
                  </a:lnTo>
                  <a:lnTo>
                    <a:pt x="3575" y="0"/>
                  </a:lnTo>
                  <a:lnTo>
                    <a:pt x="15195" y="5363"/>
                  </a:lnTo>
                  <a:lnTo>
                    <a:pt x="17876" y="16089"/>
                  </a:lnTo>
                  <a:lnTo>
                    <a:pt x="86700" y="20558"/>
                  </a:lnTo>
                  <a:lnTo>
                    <a:pt x="104577" y="8044"/>
                  </a:lnTo>
                  <a:lnTo>
                    <a:pt x="133179" y="7151"/>
                  </a:lnTo>
                  <a:lnTo>
                    <a:pt x="161781" y="2055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EF95867-3ED4-C2FD-867B-1795D043135E}"/>
                </a:ext>
              </a:extLst>
            </p:cNvPr>
            <p:cNvSpPr/>
            <p:nvPr/>
          </p:nvSpPr>
          <p:spPr>
            <a:xfrm>
              <a:off x="6350327" y="2301940"/>
              <a:ext cx="176082" cy="73293"/>
            </a:xfrm>
            <a:custGeom>
              <a:avLst/>
              <a:gdLst>
                <a:gd name="connsiteX0" fmla="*/ 164462 w 176082"/>
                <a:gd name="connsiteY0" fmla="*/ 39328 h 73293"/>
                <a:gd name="connsiteX1" fmla="*/ 176082 w 176082"/>
                <a:gd name="connsiteY1" fmla="*/ 62567 h 73293"/>
                <a:gd name="connsiteX2" fmla="*/ 162675 w 176082"/>
                <a:gd name="connsiteY2" fmla="*/ 73293 h 73293"/>
                <a:gd name="connsiteX3" fmla="*/ 137648 w 176082"/>
                <a:gd name="connsiteY3" fmla="*/ 73293 h 73293"/>
                <a:gd name="connsiteX4" fmla="*/ 94745 w 176082"/>
                <a:gd name="connsiteY4" fmla="*/ 50948 h 73293"/>
                <a:gd name="connsiteX5" fmla="*/ 81337 w 176082"/>
                <a:gd name="connsiteY5" fmla="*/ 56311 h 73293"/>
                <a:gd name="connsiteX6" fmla="*/ 30390 w 176082"/>
                <a:gd name="connsiteY6" fmla="*/ 49160 h 73293"/>
                <a:gd name="connsiteX7" fmla="*/ 18770 w 176082"/>
                <a:gd name="connsiteY7" fmla="*/ 50948 h 73293"/>
                <a:gd name="connsiteX8" fmla="*/ 0 w 176082"/>
                <a:gd name="connsiteY8" fmla="*/ 59886 h 73293"/>
                <a:gd name="connsiteX9" fmla="*/ 10726 w 176082"/>
                <a:gd name="connsiteY9" fmla="*/ 20558 h 73293"/>
                <a:gd name="connsiteX10" fmla="*/ 37540 w 176082"/>
                <a:gd name="connsiteY10" fmla="*/ 9832 h 73293"/>
                <a:gd name="connsiteX11" fmla="*/ 58098 w 176082"/>
                <a:gd name="connsiteY11" fmla="*/ 30390 h 73293"/>
                <a:gd name="connsiteX12" fmla="*/ 74187 w 176082"/>
                <a:gd name="connsiteY12" fmla="*/ 22345 h 73293"/>
                <a:gd name="connsiteX13" fmla="*/ 75081 w 176082"/>
                <a:gd name="connsiteY13" fmla="*/ 2681 h 73293"/>
                <a:gd name="connsiteX14" fmla="*/ 98320 w 176082"/>
                <a:gd name="connsiteY14" fmla="*/ 0 h 73293"/>
                <a:gd name="connsiteX15" fmla="*/ 121559 w 176082"/>
                <a:gd name="connsiteY15" fmla="*/ 14301 h 73293"/>
                <a:gd name="connsiteX16" fmla="*/ 141223 w 176082"/>
                <a:gd name="connsiteY16" fmla="*/ 17876 h 73293"/>
                <a:gd name="connsiteX17" fmla="*/ 151949 w 176082"/>
                <a:gd name="connsiteY17" fmla="*/ 13407 h 73293"/>
                <a:gd name="connsiteX18" fmla="*/ 161781 w 176082"/>
                <a:gd name="connsiteY18" fmla="*/ 24133 h 73293"/>
                <a:gd name="connsiteX19" fmla="*/ 164462 w 176082"/>
                <a:gd name="connsiteY19" fmla="*/ 39328 h 7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76082" h="73293">
                  <a:moveTo>
                    <a:pt x="164462" y="39328"/>
                  </a:moveTo>
                  <a:lnTo>
                    <a:pt x="176082" y="62567"/>
                  </a:lnTo>
                  <a:lnTo>
                    <a:pt x="162675" y="73293"/>
                  </a:lnTo>
                  <a:lnTo>
                    <a:pt x="137648" y="73293"/>
                  </a:lnTo>
                  <a:lnTo>
                    <a:pt x="94745" y="50948"/>
                  </a:lnTo>
                  <a:lnTo>
                    <a:pt x="81337" y="56311"/>
                  </a:lnTo>
                  <a:lnTo>
                    <a:pt x="30390" y="49160"/>
                  </a:lnTo>
                  <a:lnTo>
                    <a:pt x="18770" y="50948"/>
                  </a:lnTo>
                  <a:lnTo>
                    <a:pt x="0" y="59886"/>
                  </a:lnTo>
                  <a:lnTo>
                    <a:pt x="10726" y="20558"/>
                  </a:lnTo>
                  <a:lnTo>
                    <a:pt x="37540" y="9832"/>
                  </a:lnTo>
                  <a:lnTo>
                    <a:pt x="58098" y="30390"/>
                  </a:lnTo>
                  <a:lnTo>
                    <a:pt x="74187" y="22345"/>
                  </a:lnTo>
                  <a:lnTo>
                    <a:pt x="75081" y="2681"/>
                  </a:lnTo>
                  <a:lnTo>
                    <a:pt x="98320" y="0"/>
                  </a:lnTo>
                  <a:lnTo>
                    <a:pt x="121559" y="14301"/>
                  </a:lnTo>
                  <a:lnTo>
                    <a:pt x="141223" y="17876"/>
                  </a:lnTo>
                  <a:lnTo>
                    <a:pt x="151949" y="13407"/>
                  </a:lnTo>
                  <a:lnTo>
                    <a:pt x="161781" y="24133"/>
                  </a:lnTo>
                  <a:lnTo>
                    <a:pt x="164462" y="3932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DB0CE9B-AE0F-F579-F5F3-C96875B13486}"/>
                </a:ext>
              </a:extLst>
            </p:cNvPr>
            <p:cNvSpPr/>
            <p:nvPr/>
          </p:nvSpPr>
          <p:spPr>
            <a:xfrm>
              <a:off x="5963304" y="1920280"/>
              <a:ext cx="561317" cy="379872"/>
            </a:xfrm>
            <a:custGeom>
              <a:avLst/>
              <a:gdLst>
                <a:gd name="connsiteX0" fmla="*/ 561318 w 561317"/>
                <a:gd name="connsiteY0" fmla="*/ 15195 h 379872"/>
                <a:gd name="connsiteX1" fmla="*/ 555955 w 561317"/>
                <a:gd name="connsiteY1" fmla="*/ 26815 h 379872"/>
                <a:gd name="connsiteX2" fmla="*/ 557742 w 561317"/>
                <a:gd name="connsiteY2" fmla="*/ 34859 h 379872"/>
                <a:gd name="connsiteX3" fmla="*/ 557742 w 561317"/>
                <a:gd name="connsiteY3" fmla="*/ 34859 h 379872"/>
                <a:gd name="connsiteX4" fmla="*/ 552380 w 561317"/>
                <a:gd name="connsiteY4" fmla="*/ 42903 h 379872"/>
                <a:gd name="connsiteX5" fmla="*/ 530034 w 561317"/>
                <a:gd name="connsiteY5" fmla="*/ 50054 h 379872"/>
                <a:gd name="connsiteX6" fmla="*/ 520202 w 561317"/>
                <a:gd name="connsiteY6" fmla="*/ 39328 h 379872"/>
                <a:gd name="connsiteX7" fmla="*/ 493388 w 561317"/>
                <a:gd name="connsiteY7" fmla="*/ 28602 h 379872"/>
                <a:gd name="connsiteX8" fmla="*/ 480874 w 561317"/>
                <a:gd name="connsiteY8" fmla="*/ 33071 h 379872"/>
                <a:gd name="connsiteX9" fmla="*/ 468361 w 561317"/>
                <a:gd name="connsiteY9" fmla="*/ 30390 h 379872"/>
                <a:gd name="connsiteX10" fmla="*/ 458529 w 561317"/>
                <a:gd name="connsiteY10" fmla="*/ 39328 h 379872"/>
                <a:gd name="connsiteX11" fmla="*/ 456741 w 561317"/>
                <a:gd name="connsiteY11" fmla="*/ 56311 h 379872"/>
                <a:gd name="connsiteX12" fmla="*/ 435290 w 561317"/>
                <a:gd name="connsiteY12" fmla="*/ 70612 h 379872"/>
                <a:gd name="connsiteX13" fmla="*/ 416519 w 561317"/>
                <a:gd name="connsiteY13" fmla="*/ 57204 h 379872"/>
                <a:gd name="connsiteX14" fmla="*/ 404900 w 561317"/>
                <a:gd name="connsiteY14" fmla="*/ 63461 h 379872"/>
                <a:gd name="connsiteX15" fmla="*/ 370041 w 561317"/>
                <a:gd name="connsiteY15" fmla="*/ 42903 h 379872"/>
                <a:gd name="connsiteX16" fmla="*/ 354846 w 561317"/>
                <a:gd name="connsiteY16" fmla="*/ 58098 h 379872"/>
                <a:gd name="connsiteX17" fmla="*/ 339651 w 561317"/>
                <a:gd name="connsiteY17" fmla="*/ 58992 h 379872"/>
                <a:gd name="connsiteX18" fmla="*/ 339651 w 561317"/>
                <a:gd name="connsiteY18" fmla="*/ 71505 h 379872"/>
                <a:gd name="connsiteX19" fmla="*/ 294066 w 561317"/>
                <a:gd name="connsiteY19" fmla="*/ 71505 h 379872"/>
                <a:gd name="connsiteX20" fmla="*/ 294066 w 561317"/>
                <a:gd name="connsiteY20" fmla="*/ 89382 h 379872"/>
                <a:gd name="connsiteX21" fmla="*/ 281553 w 561317"/>
                <a:gd name="connsiteY21" fmla="*/ 87594 h 379872"/>
                <a:gd name="connsiteX22" fmla="*/ 263676 w 561317"/>
                <a:gd name="connsiteY22" fmla="*/ 92957 h 379872"/>
                <a:gd name="connsiteX23" fmla="*/ 264570 w 561317"/>
                <a:gd name="connsiteY23" fmla="*/ 108152 h 379872"/>
                <a:gd name="connsiteX24" fmla="*/ 244906 w 561317"/>
                <a:gd name="connsiteY24" fmla="*/ 134073 h 379872"/>
                <a:gd name="connsiteX25" fmla="*/ 223455 w 561317"/>
                <a:gd name="connsiteY25" fmla="*/ 139436 h 379872"/>
                <a:gd name="connsiteX26" fmla="*/ 221667 w 561317"/>
                <a:gd name="connsiteY26" fmla="*/ 162675 h 379872"/>
                <a:gd name="connsiteX27" fmla="*/ 205578 w 561317"/>
                <a:gd name="connsiteY27" fmla="*/ 182339 h 379872"/>
                <a:gd name="connsiteX28" fmla="*/ 212729 w 561317"/>
                <a:gd name="connsiteY28" fmla="*/ 195746 h 379872"/>
                <a:gd name="connsiteX29" fmla="*/ 193065 w 561317"/>
                <a:gd name="connsiteY29" fmla="*/ 202003 h 379872"/>
                <a:gd name="connsiteX30" fmla="*/ 170719 w 561317"/>
                <a:gd name="connsiteY30" fmla="*/ 215410 h 379872"/>
                <a:gd name="connsiteX31" fmla="*/ 161781 w 561317"/>
                <a:gd name="connsiteY31" fmla="*/ 235968 h 379872"/>
                <a:gd name="connsiteX32" fmla="*/ 170719 w 561317"/>
                <a:gd name="connsiteY32" fmla="*/ 252057 h 379872"/>
                <a:gd name="connsiteX33" fmla="*/ 167144 w 561317"/>
                <a:gd name="connsiteY33" fmla="*/ 269933 h 379872"/>
                <a:gd name="connsiteX34" fmla="*/ 182339 w 561317"/>
                <a:gd name="connsiteY34" fmla="*/ 280659 h 379872"/>
                <a:gd name="connsiteX35" fmla="*/ 172507 w 561317"/>
                <a:gd name="connsiteY35" fmla="*/ 296748 h 379872"/>
                <a:gd name="connsiteX36" fmla="*/ 182339 w 561317"/>
                <a:gd name="connsiteY36" fmla="*/ 315518 h 379872"/>
                <a:gd name="connsiteX37" fmla="*/ 163569 w 561317"/>
                <a:gd name="connsiteY37" fmla="*/ 328031 h 379872"/>
                <a:gd name="connsiteX38" fmla="*/ 163569 w 561317"/>
                <a:gd name="connsiteY38" fmla="*/ 347695 h 379872"/>
                <a:gd name="connsiteX39" fmla="*/ 142117 w 561317"/>
                <a:gd name="connsiteY39" fmla="*/ 356633 h 379872"/>
                <a:gd name="connsiteX40" fmla="*/ 141223 w 561317"/>
                <a:gd name="connsiteY40" fmla="*/ 356633 h 379872"/>
                <a:gd name="connsiteX41" fmla="*/ 130498 w 561317"/>
                <a:gd name="connsiteY41" fmla="*/ 333394 h 379872"/>
                <a:gd name="connsiteX42" fmla="*/ 118878 w 561317"/>
                <a:gd name="connsiteY42" fmla="*/ 349483 h 379872"/>
                <a:gd name="connsiteX43" fmla="*/ 105471 w 561317"/>
                <a:gd name="connsiteY43" fmla="*/ 349483 h 379872"/>
                <a:gd name="connsiteX44" fmla="*/ 70612 w 561317"/>
                <a:gd name="connsiteY44" fmla="*/ 375404 h 379872"/>
                <a:gd name="connsiteX45" fmla="*/ 40222 w 561317"/>
                <a:gd name="connsiteY45" fmla="*/ 379873 h 379872"/>
                <a:gd name="connsiteX46" fmla="*/ 16089 w 561317"/>
                <a:gd name="connsiteY46" fmla="*/ 364678 h 379872"/>
                <a:gd name="connsiteX47" fmla="*/ 14301 w 561317"/>
                <a:gd name="connsiteY47" fmla="*/ 341439 h 379872"/>
                <a:gd name="connsiteX48" fmla="*/ 894 w 561317"/>
                <a:gd name="connsiteY48" fmla="*/ 311943 h 379872"/>
                <a:gd name="connsiteX49" fmla="*/ 0 w 561317"/>
                <a:gd name="connsiteY49" fmla="*/ 260995 h 379872"/>
                <a:gd name="connsiteX50" fmla="*/ 50948 w 561317"/>
                <a:gd name="connsiteY50" fmla="*/ 239543 h 379872"/>
                <a:gd name="connsiteX51" fmla="*/ 80444 w 561317"/>
                <a:gd name="connsiteY51" fmla="*/ 218985 h 379872"/>
                <a:gd name="connsiteX52" fmla="*/ 107258 w 561317"/>
                <a:gd name="connsiteY52" fmla="*/ 216304 h 379872"/>
                <a:gd name="connsiteX53" fmla="*/ 130498 w 561317"/>
                <a:gd name="connsiteY53" fmla="*/ 192171 h 379872"/>
                <a:gd name="connsiteX54" fmla="*/ 146586 w 561317"/>
                <a:gd name="connsiteY54" fmla="*/ 181445 h 379872"/>
                <a:gd name="connsiteX55" fmla="*/ 154631 w 561317"/>
                <a:gd name="connsiteY55" fmla="*/ 171613 h 379872"/>
                <a:gd name="connsiteX56" fmla="*/ 173401 w 561317"/>
                <a:gd name="connsiteY56" fmla="*/ 160887 h 379872"/>
                <a:gd name="connsiteX57" fmla="*/ 177870 w 561317"/>
                <a:gd name="connsiteY57" fmla="*/ 140329 h 379872"/>
                <a:gd name="connsiteX58" fmla="*/ 189490 w 561317"/>
                <a:gd name="connsiteY58" fmla="*/ 137648 h 379872"/>
                <a:gd name="connsiteX59" fmla="*/ 200215 w 561317"/>
                <a:gd name="connsiteY59" fmla="*/ 121559 h 379872"/>
                <a:gd name="connsiteX60" fmla="*/ 222561 w 561317"/>
                <a:gd name="connsiteY60" fmla="*/ 109046 h 379872"/>
                <a:gd name="connsiteX61" fmla="*/ 235074 w 561317"/>
                <a:gd name="connsiteY61" fmla="*/ 88488 h 379872"/>
                <a:gd name="connsiteX62" fmla="*/ 249375 w 561317"/>
                <a:gd name="connsiteY62" fmla="*/ 73293 h 379872"/>
                <a:gd name="connsiteX63" fmla="*/ 272615 w 561317"/>
                <a:gd name="connsiteY63" fmla="*/ 67930 h 379872"/>
                <a:gd name="connsiteX64" fmla="*/ 294960 w 561317"/>
                <a:gd name="connsiteY64" fmla="*/ 42009 h 379872"/>
                <a:gd name="connsiteX65" fmla="*/ 310155 w 561317"/>
                <a:gd name="connsiteY65" fmla="*/ 23239 h 379872"/>
                <a:gd name="connsiteX66" fmla="*/ 322668 w 561317"/>
                <a:gd name="connsiteY66" fmla="*/ 25921 h 379872"/>
                <a:gd name="connsiteX67" fmla="*/ 330713 w 561317"/>
                <a:gd name="connsiteY67" fmla="*/ 33071 h 379872"/>
                <a:gd name="connsiteX68" fmla="*/ 340545 w 561317"/>
                <a:gd name="connsiteY68" fmla="*/ 33965 h 379872"/>
                <a:gd name="connsiteX69" fmla="*/ 351271 w 561317"/>
                <a:gd name="connsiteY69" fmla="*/ 25921 h 379872"/>
                <a:gd name="connsiteX70" fmla="*/ 370935 w 561317"/>
                <a:gd name="connsiteY70" fmla="*/ 25921 h 379872"/>
                <a:gd name="connsiteX71" fmla="*/ 401324 w 561317"/>
                <a:gd name="connsiteY71" fmla="*/ 2681 h 379872"/>
                <a:gd name="connsiteX72" fmla="*/ 450484 w 561317"/>
                <a:gd name="connsiteY72" fmla="*/ 0 h 379872"/>
                <a:gd name="connsiteX73" fmla="*/ 462104 w 561317"/>
                <a:gd name="connsiteY73" fmla="*/ 6257 h 379872"/>
                <a:gd name="connsiteX74" fmla="*/ 475511 w 561317"/>
                <a:gd name="connsiteY74" fmla="*/ 894 h 379872"/>
                <a:gd name="connsiteX75" fmla="*/ 482662 w 561317"/>
                <a:gd name="connsiteY75" fmla="*/ 6257 h 379872"/>
                <a:gd name="connsiteX76" fmla="*/ 503220 w 561317"/>
                <a:gd name="connsiteY76" fmla="*/ 5363 h 379872"/>
                <a:gd name="connsiteX77" fmla="*/ 561318 w 561317"/>
                <a:gd name="connsiteY77" fmla="*/ 15195 h 37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61317" h="379872">
                  <a:moveTo>
                    <a:pt x="561318" y="15195"/>
                  </a:moveTo>
                  <a:lnTo>
                    <a:pt x="555955" y="26815"/>
                  </a:lnTo>
                  <a:lnTo>
                    <a:pt x="557742" y="34859"/>
                  </a:lnTo>
                  <a:lnTo>
                    <a:pt x="557742" y="34859"/>
                  </a:lnTo>
                  <a:lnTo>
                    <a:pt x="552380" y="42903"/>
                  </a:lnTo>
                  <a:lnTo>
                    <a:pt x="530034" y="50054"/>
                  </a:lnTo>
                  <a:lnTo>
                    <a:pt x="520202" y="39328"/>
                  </a:lnTo>
                  <a:lnTo>
                    <a:pt x="493388" y="28602"/>
                  </a:lnTo>
                  <a:lnTo>
                    <a:pt x="480874" y="33071"/>
                  </a:lnTo>
                  <a:lnTo>
                    <a:pt x="468361" y="30390"/>
                  </a:lnTo>
                  <a:lnTo>
                    <a:pt x="458529" y="39328"/>
                  </a:lnTo>
                  <a:lnTo>
                    <a:pt x="456741" y="56311"/>
                  </a:lnTo>
                  <a:lnTo>
                    <a:pt x="435290" y="70612"/>
                  </a:lnTo>
                  <a:lnTo>
                    <a:pt x="416519" y="57204"/>
                  </a:lnTo>
                  <a:lnTo>
                    <a:pt x="404900" y="63461"/>
                  </a:lnTo>
                  <a:lnTo>
                    <a:pt x="370041" y="42903"/>
                  </a:lnTo>
                  <a:lnTo>
                    <a:pt x="354846" y="58098"/>
                  </a:lnTo>
                  <a:lnTo>
                    <a:pt x="339651" y="58992"/>
                  </a:lnTo>
                  <a:lnTo>
                    <a:pt x="339651" y="71505"/>
                  </a:lnTo>
                  <a:lnTo>
                    <a:pt x="294066" y="71505"/>
                  </a:lnTo>
                  <a:lnTo>
                    <a:pt x="294066" y="89382"/>
                  </a:lnTo>
                  <a:lnTo>
                    <a:pt x="281553" y="87594"/>
                  </a:lnTo>
                  <a:lnTo>
                    <a:pt x="263676" y="92957"/>
                  </a:lnTo>
                  <a:lnTo>
                    <a:pt x="264570" y="108152"/>
                  </a:lnTo>
                  <a:lnTo>
                    <a:pt x="244906" y="134073"/>
                  </a:lnTo>
                  <a:lnTo>
                    <a:pt x="223455" y="139436"/>
                  </a:lnTo>
                  <a:lnTo>
                    <a:pt x="221667" y="162675"/>
                  </a:lnTo>
                  <a:lnTo>
                    <a:pt x="205578" y="182339"/>
                  </a:lnTo>
                  <a:lnTo>
                    <a:pt x="212729" y="195746"/>
                  </a:lnTo>
                  <a:lnTo>
                    <a:pt x="193065" y="202003"/>
                  </a:lnTo>
                  <a:lnTo>
                    <a:pt x="170719" y="215410"/>
                  </a:lnTo>
                  <a:lnTo>
                    <a:pt x="161781" y="235968"/>
                  </a:lnTo>
                  <a:lnTo>
                    <a:pt x="170719" y="252057"/>
                  </a:lnTo>
                  <a:lnTo>
                    <a:pt x="167144" y="269933"/>
                  </a:lnTo>
                  <a:lnTo>
                    <a:pt x="182339" y="280659"/>
                  </a:lnTo>
                  <a:lnTo>
                    <a:pt x="172507" y="296748"/>
                  </a:lnTo>
                  <a:lnTo>
                    <a:pt x="182339" y="315518"/>
                  </a:lnTo>
                  <a:lnTo>
                    <a:pt x="163569" y="328031"/>
                  </a:lnTo>
                  <a:lnTo>
                    <a:pt x="163569" y="347695"/>
                  </a:lnTo>
                  <a:lnTo>
                    <a:pt x="142117" y="356633"/>
                  </a:lnTo>
                  <a:lnTo>
                    <a:pt x="141223" y="356633"/>
                  </a:lnTo>
                  <a:lnTo>
                    <a:pt x="130498" y="333394"/>
                  </a:lnTo>
                  <a:lnTo>
                    <a:pt x="118878" y="349483"/>
                  </a:lnTo>
                  <a:lnTo>
                    <a:pt x="105471" y="349483"/>
                  </a:lnTo>
                  <a:lnTo>
                    <a:pt x="70612" y="375404"/>
                  </a:lnTo>
                  <a:lnTo>
                    <a:pt x="40222" y="379873"/>
                  </a:lnTo>
                  <a:lnTo>
                    <a:pt x="16089" y="364678"/>
                  </a:lnTo>
                  <a:lnTo>
                    <a:pt x="14301" y="341439"/>
                  </a:lnTo>
                  <a:lnTo>
                    <a:pt x="894" y="311943"/>
                  </a:lnTo>
                  <a:lnTo>
                    <a:pt x="0" y="260995"/>
                  </a:lnTo>
                  <a:lnTo>
                    <a:pt x="50948" y="239543"/>
                  </a:lnTo>
                  <a:lnTo>
                    <a:pt x="80444" y="218985"/>
                  </a:lnTo>
                  <a:lnTo>
                    <a:pt x="107258" y="216304"/>
                  </a:lnTo>
                  <a:lnTo>
                    <a:pt x="130498" y="192171"/>
                  </a:lnTo>
                  <a:lnTo>
                    <a:pt x="146586" y="181445"/>
                  </a:lnTo>
                  <a:lnTo>
                    <a:pt x="154631" y="171613"/>
                  </a:lnTo>
                  <a:lnTo>
                    <a:pt x="173401" y="160887"/>
                  </a:lnTo>
                  <a:lnTo>
                    <a:pt x="177870" y="140329"/>
                  </a:lnTo>
                  <a:lnTo>
                    <a:pt x="189490" y="137648"/>
                  </a:lnTo>
                  <a:lnTo>
                    <a:pt x="200215" y="121559"/>
                  </a:lnTo>
                  <a:lnTo>
                    <a:pt x="222561" y="109046"/>
                  </a:lnTo>
                  <a:lnTo>
                    <a:pt x="235074" y="88488"/>
                  </a:lnTo>
                  <a:lnTo>
                    <a:pt x="249375" y="73293"/>
                  </a:lnTo>
                  <a:lnTo>
                    <a:pt x="272615" y="67930"/>
                  </a:lnTo>
                  <a:lnTo>
                    <a:pt x="294960" y="42009"/>
                  </a:lnTo>
                  <a:lnTo>
                    <a:pt x="310155" y="23239"/>
                  </a:lnTo>
                  <a:lnTo>
                    <a:pt x="322668" y="25921"/>
                  </a:lnTo>
                  <a:lnTo>
                    <a:pt x="330713" y="33071"/>
                  </a:lnTo>
                  <a:lnTo>
                    <a:pt x="340545" y="33965"/>
                  </a:lnTo>
                  <a:lnTo>
                    <a:pt x="351271" y="25921"/>
                  </a:lnTo>
                  <a:lnTo>
                    <a:pt x="370935" y="25921"/>
                  </a:lnTo>
                  <a:lnTo>
                    <a:pt x="401324" y="2681"/>
                  </a:lnTo>
                  <a:lnTo>
                    <a:pt x="450484" y="0"/>
                  </a:lnTo>
                  <a:lnTo>
                    <a:pt x="462104" y="6257"/>
                  </a:lnTo>
                  <a:lnTo>
                    <a:pt x="475511" y="894"/>
                  </a:lnTo>
                  <a:lnTo>
                    <a:pt x="482662" y="6257"/>
                  </a:lnTo>
                  <a:lnTo>
                    <a:pt x="503220" y="5363"/>
                  </a:lnTo>
                  <a:lnTo>
                    <a:pt x="561318" y="1519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006C9F1-75D3-45AD-4CF8-223E6074AD83}"/>
                </a:ext>
              </a:extLst>
            </p:cNvPr>
            <p:cNvSpPr/>
            <p:nvPr/>
          </p:nvSpPr>
          <p:spPr>
            <a:xfrm>
              <a:off x="6357478" y="2826612"/>
              <a:ext cx="168931" cy="223454"/>
            </a:xfrm>
            <a:custGeom>
              <a:avLst/>
              <a:gdLst>
                <a:gd name="connsiteX0" fmla="*/ 168932 w 168931"/>
                <a:gd name="connsiteY0" fmla="*/ 0 h 223454"/>
                <a:gd name="connsiteX1" fmla="*/ 168038 w 168931"/>
                <a:gd name="connsiteY1" fmla="*/ 12514 h 223454"/>
                <a:gd name="connsiteX2" fmla="*/ 160887 w 168931"/>
                <a:gd name="connsiteY2" fmla="*/ 33965 h 223454"/>
                <a:gd name="connsiteX3" fmla="*/ 160887 w 168931"/>
                <a:gd name="connsiteY3" fmla="*/ 33965 h 223454"/>
                <a:gd name="connsiteX4" fmla="*/ 118878 w 168931"/>
                <a:gd name="connsiteY4" fmla="*/ 26815 h 223454"/>
                <a:gd name="connsiteX5" fmla="*/ 101001 w 168931"/>
                <a:gd name="connsiteY5" fmla="*/ 33965 h 223454"/>
                <a:gd name="connsiteX6" fmla="*/ 99214 w 168931"/>
                <a:gd name="connsiteY6" fmla="*/ 41116 h 223454"/>
                <a:gd name="connsiteX7" fmla="*/ 84019 w 168931"/>
                <a:gd name="connsiteY7" fmla="*/ 42009 h 223454"/>
                <a:gd name="connsiteX8" fmla="*/ 75975 w 168931"/>
                <a:gd name="connsiteY8" fmla="*/ 53629 h 223454"/>
                <a:gd name="connsiteX9" fmla="*/ 90276 w 168931"/>
                <a:gd name="connsiteY9" fmla="*/ 74187 h 223454"/>
                <a:gd name="connsiteX10" fmla="*/ 84019 w 168931"/>
                <a:gd name="connsiteY10" fmla="*/ 85807 h 223454"/>
                <a:gd name="connsiteX11" fmla="*/ 101895 w 168931"/>
                <a:gd name="connsiteY11" fmla="*/ 107258 h 223454"/>
                <a:gd name="connsiteX12" fmla="*/ 98320 w 168931"/>
                <a:gd name="connsiteY12" fmla="*/ 127816 h 223454"/>
                <a:gd name="connsiteX13" fmla="*/ 68824 w 168931"/>
                <a:gd name="connsiteY13" fmla="*/ 113515 h 223454"/>
                <a:gd name="connsiteX14" fmla="*/ 43797 w 168931"/>
                <a:gd name="connsiteY14" fmla="*/ 119772 h 223454"/>
                <a:gd name="connsiteX15" fmla="*/ 62567 w 168931"/>
                <a:gd name="connsiteY15" fmla="*/ 123347 h 223454"/>
                <a:gd name="connsiteX16" fmla="*/ 78656 w 168931"/>
                <a:gd name="connsiteY16" fmla="*/ 134967 h 223454"/>
                <a:gd name="connsiteX17" fmla="*/ 83125 w 168931"/>
                <a:gd name="connsiteY17" fmla="*/ 169825 h 223454"/>
                <a:gd name="connsiteX18" fmla="*/ 63461 w 168931"/>
                <a:gd name="connsiteY18" fmla="*/ 160887 h 223454"/>
                <a:gd name="connsiteX19" fmla="*/ 51841 w 168931"/>
                <a:gd name="connsiteY19" fmla="*/ 166250 h 223454"/>
                <a:gd name="connsiteX20" fmla="*/ 43797 w 168931"/>
                <a:gd name="connsiteY20" fmla="*/ 161781 h 223454"/>
                <a:gd name="connsiteX21" fmla="*/ 33965 w 168931"/>
                <a:gd name="connsiteY21" fmla="*/ 123347 h 223454"/>
                <a:gd name="connsiteX22" fmla="*/ 23239 w 168931"/>
                <a:gd name="connsiteY22" fmla="*/ 109940 h 223454"/>
                <a:gd name="connsiteX23" fmla="*/ 0 w 168931"/>
                <a:gd name="connsiteY23" fmla="*/ 70612 h 223454"/>
                <a:gd name="connsiteX24" fmla="*/ 15195 w 168931"/>
                <a:gd name="connsiteY24" fmla="*/ 49160 h 223454"/>
                <a:gd name="connsiteX25" fmla="*/ 19664 w 168931"/>
                <a:gd name="connsiteY25" fmla="*/ 32178 h 223454"/>
                <a:gd name="connsiteX26" fmla="*/ 39328 w 168931"/>
                <a:gd name="connsiteY26" fmla="*/ 33071 h 223454"/>
                <a:gd name="connsiteX27" fmla="*/ 47372 w 168931"/>
                <a:gd name="connsiteY27" fmla="*/ 22345 h 223454"/>
                <a:gd name="connsiteX28" fmla="*/ 70612 w 168931"/>
                <a:gd name="connsiteY28" fmla="*/ 19664 h 223454"/>
                <a:gd name="connsiteX29" fmla="*/ 77762 w 168931"/>
                <a:gd name="connsiteY29" fmla="*/ 1788 h 223454"/>
                <a:gd name="connsiteX30" fmla="*/ 101001 w 168931"/>
                <a:gd name="connsiteY30" fmla="*/ 2681 h 223454"/>
                <a:gd name="connsiteX31" fmla="*/ 139435 w 168931"/>
                <a:gd name="connsiteY31" fmla="*/ 14301 h 223454"/>
                <a:gd name="connsiteX32" fmla="*/ 168932 w 168931"/>
                <a:gd name="connsiteY32" fmla="*/ 0 h 223454"/>
                <a:gd name="connsiteX33" fmla="*/ 134073 w 168931"/>
                <a:gd name="connsiteY33" fmla="*/ 211835 h 223454"/>
                <a:gd name="connsiteX34" fmla="*/ 106364 w 168931"/>
                <a:gd name="connsiteY34" fmla="*/ 209154 h 223454"/>
                <a:gd name="connsiteX35" fmla="*/ 106364 w 168931"/>
                <a:gd name="connsiteY35" fmla="*/ 210047 h 223454"/>
                <a:gd name="connsiteX36" fmla="*/ 107258 w 168931"/>
                <a:gd name="connsiteY36" fmla="*/ 213623 h 223454"/>
                <a:gd name="connsiteX37" fmla="*/ 131391 w 168931"/>
                <a:gd name="connsiteY37" fmla="*/ 218092 h 223454"/>
                <a:gd name="connsiteX38" fmla="*/ 143905 w 168931"/>
                <a:gd name="connsiteY38" fmla="*/ 223455 h 223454"/>
                <a:gd name="connsiteX39" fmla="*/ 166250 w 168931"/>
                <a:gd name="connsiteY39" fmla="*/ 223455 h 223454"/>
                <a:gd name="connsiteX40" fmla="*/ 166250 w 168931"/>
                <a:gd name="connsiteY40" fmla="*/ 218985 h 223454"/>
                <a:gd name="connsiteX41" fmla="*/ 134073 w 168931"/>
                <a:gd name="connsiteY41" fmla="*/ 211835 h 2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68931" h="223454">
                  <a:moveTo>
                    <a:pt x="168932" y="0"/>
                  </a:moveTo>
                  <a:lnTo>
                    <a:pt x="168038" y="12514"/>
                  </a:lnTo>
                  <a:lnTo>
                    <a:pt x="160887" y="33965"/>
                  </a:lnTo>
                  <a:lnTo>
                    <a:pt x="160887" y="33965"/>
                  </a:lnTo>
                  <a:lnTo>
                    <a:pt x="118878" y="26815"/>
                  </a:lnTo>
                  <a:lnTo>
                    <a:pt x="101001" y="33965"/>
                  </a:lnTo>
                  <a:lnTo>
                    <a:pt x="99214" y="41116"/>
                  </a:lnTo>
                  <a:lnTo>
                    <a:pt x="84019" y="42009"/>
                  </a:lnTo>
                  <a:lnTo>
                    <a:pt x="75975" y="53629"/>
                  </a:lnTo>
                  <a:lnTo>
                    <a:pt x="90276" y="74187"/>
                  </a:lnTo>
                  <a:lnTo>
                    <a:pt x="84019" y="85807"/>
                  </a:lnTo>
                  <a:lnTo>
                    <a:pt x="101895" y="107258"/>
                  </a:lnTo>
                  <a:lnTo>
                    <a:pt x="98320" y="127816"/>
                  </a:lnTo>
                  <a:lnTo>
                    <a:pt x="68824" y="113515"/>
                  </a:lnTo>
                  <a:lnTo>
                    <a:pt x="43797" y="119772"/>
                  </a:lnTo>
                  <a:lnTo>
                    <a:pt x="62567" y="123347"/>
                  </a:lnTo>
                  <a:lnTo>
                    <a:pt x="78656" y="134967"/>
                  </a:lnTo>
                  <a:lnTo>
                    <a:pt x="83125" y="169825"/>
                  </a:lnTo>
                  <a:lnTo>
                    <a:pt x="63461" y="160887"/>
                  </a:lnTo>
                  <a:lnTo>
                    <a:pt x="51841" y="166250"/>
                  </a:lnTo>
                  <a:lnTo>
                    <a:pt x="43797" y="161781"/>
                  </a:lnTo>
                  <a:lnTo>
                    <a:pt x="33965" y="123347"/>
                  </a:lnTo>
                  <a:lnTo>
                    <a:pt x="23239" y="109940"/>
                  </a:lnTo>
                  <a:lnTo>
                    <a:pt x="0" y="70612"/>
                  </a:lnTo>
                  <a:lnTo>
                    <a:pt x="15195" y="49160"/>
                  </a:lnTo>
                  <a:lnTo>
                    <a:pt x="19664" y="32178"/>
                  </a:lnTo>
                  <a:lnTo>
                    <a:pt x="39328" y="33071"/>
                  </a:lnTo>
                  <a:lnTo>
                    <a:pt x="47372" y="22345"/>
                  </a:lnTo>
                  <a:lnTo>
                    <a:pt x="70612" y="19664"/>
                  </a:lnTo>
                  <a:lnTo>
                    <a:pt x="77762" y="1788"/>
                  </a:lnTo>
                  <a:lnTo>
                    <a:pt x="101001" y="2681"/>
                  </a:lnTo>
                  <a:lnTo>
                    <a:pt x="139435" y="14301"/>
                  </a:lnTo>
                  <a:lnTo>
                    <a:pt x="168932" y="0"/>
                  </a:lnTo>
                  <a:close/>
                  <a:moveTo>
                    <a:pt x="134073" y="211835"/>
                  </a:moveTo>
                  <a:lnTo>
                    <a:pt x="106364" y="209154"/>
                  </a:lnTo>
                  <a:lnTo>
                    <a:pt x="106364" y="210047"/>
                  </a:lnTo>
                  <a:lnTo>
                    <a:pt x="107258" y="213623"/>
                  </a:lnTo>
                  <a:lnTo>
                    <a:pt x="131391" y="218092"/>
                  </a:lnTo>
                  <a:lnTo>
                    <a:pt x="143905" y="223455"/>
                  </a:lnTo>
                  <a:lnTo>
                    <a:pt x="166250" y="223455"/>
                  </a:lnTo>
                  <a:lnTo>
                    <a:pt x="166250" y="218985"/>
                  </a:lnTo>
                  <a:lnTo>
                    <a:pt x="134073" y="21183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67D0617-8001-909A-29F2-2404F5B55174}"/>
                </a:ext>
              </a:extLst>
            </p:cNvPr>
            <p:cNvSpPr/>
            <p:nvPr/>
          </p:nvSpPr>
          <p:spPr>
            <a:xfrm>
              <a:off x="6412001" y="2253674"/>
              <a:ext cx="94744" cy="66142"/>
            </a:xfrm>
            <a:custGeom>
              <a:avLst/>
              <a:gdLst>
                <a:gd name="connsiteX0" fmla="*/ 87594 w 94744"/>
                <a:gd name="connsiteY0" fmla="*/ 25027 h 66142"/>
                <a:gd name="connsiteX1" fmla="*/ 94745 w 94744"/>
                <a:gd name="connsiteY1" fmla="*/ 56311 h 66142"/>
                <a:gd name="connsiteX2" fmla="*/ 90276 w 94744"/>
                <a:gd name="connsiteY2" fmla="*/ 61673 h 66142"/>
                <a:gd name="connsiteX3" fmla="*/ 79550 w 94744"/>
                <a:gd name="connsiteY3" fmla="*/ 66143 h 66142"/>
                <a:gd name="connsiteX4" fmla="*/ 59886 w 94744"/>
                <a:gd name="connsiteY4" fmla="*/ 62567 h 66142"/>
                <a:gd name="connsiteX5" fmla="*/ 36647 w 94744"/>
                <a:gd name="connsiteY5" fmla="*/ 48266 h 66142"/>
                <a:gd name="connsiteX6" fmla="*/ 13407 w 94744"/>
                <a:gd name="connsiteY6" fmla="*/ 50948 h 66142"/>
                <a:gd name="connsiteX7" fmla="*/ 14301 w 94744"/>
                <a:gd name="connsiteY7" fmla="*/ 42009 h 66142"/>
                <a:gd name="connsiteX8" fmla="*/ 0 w 94744"/>
                <a:gd name="connsiteY8" fmla="*/ 26815 h 66142"/>
                <a:gd name="connsiteX9" fmla="*/ 4469 w 94744"/>
                <a:gd name="connsiteY9" fmla="*/ 12513 h 66142"/>
                <a:gd name="connsiteX10" fmla="*/ 35753 w 94744"/>
                <a:gd name="connsiteY10" fmla="*/ 0 h 66142"/>
                <a:gd name="connsiteX11" fmla="*/ 92957 w 94744"/>
                <a:gd name="connsiteY11" fmla="*/ 8044 h 66142"/>
                <a:gd name="connsiteX12" fmla="*/ 87594 w 94744"/>
                <a:gd name="connsiteY12" fmla="*/ 25027 h 6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744" h="66142">
                  <a:moveTo>
                    <a:pt x="87594" y="25027"/>
                  </a:moveTo>
                  <a:lnTo>
                    <a:pt x="94745" y="56311"/>
                  </a:lnTo>
                  <a:lnTo>
                    <a:pt x="90276" y="61673"/>
                  </a:lnTo>
                  <a:lnTo>
                    <a:pt x="79550" y="66143"/>
                  </a:lnTo>
                  <a:lnTo>
                    <a:pt x="59886" y="62567"/>
                  </a:lnTo>
                  <a:lnTo>
                    <a:pt x="36647" y="48266"/>
                  </a:lnTo>
                  <a:lnTo>
                    <a:pt x="13407" y="50948"/>
                  </a:lnTo>
                  <a:lnTo>
                    <a:pt x="14301" y="42009"/>
                  </a:lnTo>
                  <a:lnTo>
                    <a:pt x="0" y="26815"/>
                  </a:lnTo>
                  <a:lnTo>
                    <a:pt x="4469" y="12513"/>
                  </a:lnTo>
                  <a:lnTo>
                    <a:pt x="35753" y="0"/>
                  </a:lnTo>
                  <a:lnTo>
                    <a:pt x="92957" y="8044"/>
                  </a:lnTo>
                  <a:lnTo>
                    <a:pt x="87594" y="2502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BED1560-E784-1D97-D31A-BE1B80A15A2B}"/>
                </a:ext>
              </a:extLst>
            </p:cNvPr>
            <p:cNvSpPr/>
            <p:nvPr/>
          </p:nvSpPr>
          <p:spPr>
            <a:xfrm>
              <a:off x="6350327" y="2351100"/>
              <a:ext cx="141223" cy="80443"/>
            </a:xfrm>
            <a:custGeom>
              <a:avLst/>
              <a:gdLst>
                <a:gd name="connsiteX0" fmla="*/ 137648 w 141223"/>
                <a:gd name="connsiteY0" fmla="*/ 24133 h 80443"/>
                <a:gd name="connsiteX1" fmla="*/ 141223 w 141223"/>
                <a:gd name="connsiteY1" fmla="*/ 35753 h 80443"/>
                <a:gd name="connsiteX2" fmla="*/ 119772 w 141223"/>
                <a:gd name="connsiteY2" fmla="*/ 52735 h 80443"/>
                <a:gd name="connsiteX3" fmla="*/ 121559 w 141223"/>
                <a:gd name="connsiteY3" fmla="*/ 65249 h 80443"/>
                <a:gd name="connsiteX4" fmla="*/ 85806 w 141223"/>
                <a:gd name="connsiteY4" fmla="*/ 79550 h 80443"/>
                <a:gd name="connsiteX5" fmla="*/ 66142 w 141223"/>
                <a:gd name="connsiteY5" fmla="*/ 80444 h 80443"/>
                <a:gd name="connsiteX6" fmla="*/ 55417 w 141223"/>
                <a:gd name="connsiteY6" fmla="*/ 65249 h 80443"/>
                <a:gd name="connsiteX7" fmla="*/ 46478 w 141223"/>
                <a:gd name="connsiteY7" fmla="*/ 66143 h 80443"/>
                <a:gd name="connsiteX8" fmla="*/ 42009 w 141223"/>
                <a:gd name="connsiteY8" fmla="*/ 48266 h 80443"/>
                <a:gd name="connsiteX9" fmla="*/ 23239 w 141223"/>
                <a:gd name="connsiteY9" fmla="*/ 46479 h 80443"/>
                <a:gd name="connsiteX10" fmla="*/ 4469 w 141223"/>
                <a:gd name="connsiteY10" fmla="*/ 33965 h 80443"/>
                <a:gd name="connsiteX11" fmla="*/ 0 w 141223"/>
                <a:gd name="connsiteY11" fmla="*/ 10726 h 80443"/>
                <a:gd name="connsiteX12" fmla="*/ 18770 w 141223"/>
                <a:gd name="connsiteY12" fmla="*/ 1788 h 80443"/>
                <a:gd name="connsiteX13" fmla="*/ 30390 w 141223"/>
                <a:gd name="connsiteY13" fmla="*/ 0 h 80443"/>
                <a:gd name="connsiteX14" fmla="*/ 81337 w 141223"/>
                <a:gd name="connsiteY14" fmla="*/ 7151 h 80443"/>
                <a:gd name="connsiteX15" fmla="*/ 94745 w 141223"/>
                <a:gd name="connsiteY15" fmla="*/ 1788 h 80443"/>
                <a:gd name="connsiteX16" fmla="*/ 137648 w 141223"/>
                <a:gd name="connsiteY16" fmla="*/ 24133 h 8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223" h="80443">
                  <a:moveTo>
                    <a:pt x="137648" y="24133"/>
                  </a:moveTo>
                  <a:lnTo>
                    <a:pt x="141223" y="35753"/>
                  </a:lnTo>
                  <a:lnTo>
                    <a:pt x="119772" y="52735"/>
                  </a:lnTo>
                  <a:lnTo>
                    <a:pt x="121559" y="65249"/>
                  </a:lnTo>
                  <a:lnTo>
                    <a:pt x="85806" y="79550"/>
                  </a:lnTo>
                  <a:lnTo>
                    <a:pt x="66142" y="80444"/>
                  </a:lnTo>
                  <a:lnTo>
                    <a:pt x="55417" y="65249"/>
                  </a:lnTo>
                  <a:lnTo>
                    <a:pt x="46478" y="66143"/>
                  </a:lnTo>
                  <a:lnTo>
                    <a:pt x="42009" y="48266"/>
                  </a:lnTo>
                  <a:lnTo>
                    <a:pt x="23239" y="46479"/>
                  </a:lnTo>
                  <a:lnTo>
                    <a:pt x="4469" y="33965"/>
                  </a:lnTo>
                  <a:lnTo>
                    <a:pt x="0" y="10726"/>
                  </a:lnTo>
                  <a:lnTo>
                    <a:pt x="18770" y="1788"/>
                  </a:lnTo>
                  <a:lnTo>
                    <a:pt x="30390" y="0"/>
                  </a:lnTo>
                  <a:lnTo>
                    <a:pt x="81337" y="7151"/>
                  </a:lnTo>
                  <a:lnTo>
                    <a:pt x="94745" y="1788"/>
                  </a:lnTo>
                  <a:lnTo>
                    <a:pt x="137648" y="2413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0F715EB-F7C6-5725-97F6-6673B776E9BC}"/>
                </a:ext>
              </a:extLst>
            </p:cNvPr>
            <p:cNvSpPr/>
            <p:nvPr/>
          </p:nvSpPr>
          <p:spPr>
            <a:xfrm>
              <a:off x="6183183" y="2405623"/>
              <a:ext cx="255632" cy="184126"/>
            </a:xfrm>
            <a:custGeom>
              <a:avLst/>
              <a:gdLst>
                <a:gd name="connsiteX0" fmla="*/ 244012 w 255632"/>
                <a:gd name="connsiteY0" fmla="*/ 106364 h 184126"/>
                <a:gd name="connsiteX1" fmla="*/ 255632 w 255632"/>
                <a:gd name="connsiteY1" fmla="*/ 129604 h 184126"/>
                <a:gd name="connsiteX2" fmla="*/ 232393 w 255632"/>
                <a:gd name="connsiteY2" fmla="*/ 150161 h 184126"/>
                <a:gd name="connsiteX3" fmla="*/ 230605 w 255632"/>
                <a:gd name="connsiteY3" fmla="*/ 173401 h 184126"/>
                <a:gd name="connsiteX4" fmla="*/ 219879 w 255632"/>
                <a:gd name="connsiteY4" fmla="*/ 184127 h 184126"/>
                <a:gd name="connsiteX5" fmla="*/ 195746 w 255632"/>
                <a:gd name="connsiteY5" fmla="*/ 169825 h 184126"/>
                <a:gd name="connsiteX6" fmla="*/ 168932 w 255632"/>
                <a:gd name="connsiteY6" fmla="*/ 169825 h 184126"/>
                <a:gd name="connsiteX7" fmla="*/ 150161 w 255632"/>
                <a:gd name="connsiteY7" fmla="*/ 179657 h 184126"/>
                <a:gd name="connsiteX8" fmla="*/ 142117 w 255632"/>
                <a:gd name="connsiteY8" fmla="*/ 168038 h 184126"/>
                <a:gd name="connsiteX9" fmla="*/ 122453 w 255632"/>
                <a:gd name="connsiteY9" fmla="*/ 159993 h 184126"/>
                <a:gd name="connsiteX10" fmla="*/ 110833 w 255632"/>
                <a:gd name="connsiteY10" fmla="*/ 158206 h 184126"/>
                <a:gd name="connsiteX11" fmla="*/ 92063 w 255632"/>
                <a:gd name="connsiteY11" fmla="*/ 143905 h 184126"/>
                <a:gd name="connsiteX12" fmla="*/ 74187 w 255632"/>
                <a:gd name="connsiteY12" fmla="*/ 142117 h 184126"/>
                <a:gd name="connsiteX13" fmla="*/ 67930 w 255632"/>
                <a:gd name="connsiteY13" fmla="*/ 137648 h 184126"/>
                <a:gd name="connsiteX14" fmla="*/ 40222 w 255632"/>
                <a:gd name="connsiteY14" fmla="*/ 126028 h 184126"/>
                <a:gd name="connsiteX15" fmla="*/ 20558 w 255632"/>
                <a:gd name="connsiteY15" fmla="*/ 117984 h 184126"/>
                <a:gd name="connsiteX16" fmla="*/ 18770 w 255632"/>
                <a:gd name="connsiteY16" fmla="*/ 106364 h 184126"/>
                <a:gd name="connsiteX17" fmla="*/ 10726 w 255632"/>
                <a:gd name="connsiteY17" fmla="*/ 99214 h 184126"/>
                <a:gd name="connsiteX18" fmla="*/ 9832 w 255632"/>
                <a:gd name="connsiteY18" fmla="*/ 67930 h 184126"/>
                <a:gd name="connsiteX19" fmla="*/ 0 w 255632"/>
                <a:gd name="connsiteY19" fmla="*/ 57204 h 184126"/>
                <a:gd name="connsiteX20" fmla="*/ 4469 w 255632"/>
                <a:gd name="connsiteY20" fmla="*/ 50054 h 184126"/>
                <a:gd name="connsiteX21" fmla="*/ 6257 w 255632"/>
                <a:gd name="connsiteY21" fmla="*/ 28602 h 184126"/>
                <a:gd name="connsiteX22" fmla="*/ 99214 w 255632"/>
                <a:gd name="connsiteY22" fmla="*/ 0 h 184126"/>
                <a:gd name="connsiteX23" fmla="*/ 113515 w 255632"/>
                <a:gd name="connsiteY23" fmla="*/ 2681 h 184126"/>
                <a:gd name="connsiteX24" fmla="*/ 119772 w 255632"/>
                <a:gd name="connsiteY24" fmla="*/ 12513 h 184126"/>
                <a:gd name="connsiteX25" fmla="*/ 137648 w 255632"/>
                <a:gd name="connsiteY25" fmla="*/ 6257 h 184126"/>
                <a:gd name="connsiteX26" fmla="*/ 151055 w 255632"/>
                <a:gd name="connsiteY26" fmla="*/ 14301 h 184126"/>
                <a:gd name="connsiteX27" fmla="*/ 209153 w 255632"/>
                <a:gd name="connsiteY27" fmla="*/ 16089 h 184126"/>
                <a:gd name="connsiteX28" fmla="*/ 213622 w 255632"/>
                <a:gd name="connsiteY28" fmla="*/ 11620 h 184126"/>
                <a:gd name="connsiteX29" fmla="*/ 222561 w 255632"/>
                <a:gd name="connsiteY29" fmla="*/ 10726 h 184126"/>
                <a:gd name="connsiteX30" fmla="*/ 233287 w 255632"/>
                <a:gd name="connsiteY30" fmla="*/ 25921 h 184126"/>
                <a:gd name="connsiteX31" fmla="*/ 244012 w 255632"/>
                <a:gd name="connsiteY31" fmla="*/ 63461 h 184126"/>
                <a:gd name="connsiteX32" fmla="*/ 231499 w 255632"/>
                <a:gd name="connsiteY32" fmla="*/ 76868 h 184126"/>
                <a:gd name="connsiteX33" fmla="*/ 241331 w 255632"/>
                <a:gd name="connsiteY33" fmla="*/ 85807 h 184126"/>
                <a:gd name="connsiteX34" fmla="*/ 244012 w 255632"/>
                <a:gd name="connsiteY34" fmla="*/ 106364 h 18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5632" h="184126">
                  <a:moveTo>
                    <a:pt x="244012" y="106364"/>
                  </a:moveTo>
                  <a:lnTo>
                    <a:pt x="255632" y="129604"/>
                  </a:lnTo>
                  <a:lnTo>
                    <a:pt x="232393" y="150161"/>
                  </a:lnTo>
                  <a:lnTo>
                    <a:pt x="230605" y="173401"/>
                  </a:lnTo>
                  <a:lnTo>
                    <a:pt x="219879" y="184127"/>
                  </a:lnTo>
                  <a:lnTo>
                    <a:pt x="195746" y="169825"/>
                  </a:lnTo>
                  <a:lnTo>
                    <a:pt x="168932" y="169825"/>
                  </a:lnTo>
                  <a:lnTo>
                    <a:pt x="150161" y="179657"/>
                  </a:lnTo>
                  <a:lnTo>
                    <a:pt x="142117" y="168038"/>
                  </a:lnTo>
                  <a:lnTo>
                    <a:pt x="122453" y="159993"/>
                  </a:lnTo>
                  <a:lnTo>
                    <a:pt x="110833" y="158206"/>
                  </a:lnTo>
                  <a:lnTo>
                    <a:pt x="92063" y="143905"/>
                  </a:lnTo>
                  <a:lnTo>
                    <a:pt x="74187" y="142117"/>
                  </a:lnTo>
                  <a:lnTo>
                    <a:pt x="67930" y="137648"/>
                  </a:lnTo>
                  <a:lnTo>
                    <a:pt x="40222" y="126028"/>
                  </a:lnTo>
                  <a:lnTo>
                    <a:pt x="20558" y="117984"/>
                  </a:lnTo>
                  <a:lnTo>
                    <a:pt x="18770" y="106364"/>
                  </a:lnTo>
                  <a:lnTo>
                    <a:pt x="10726" y="99214"/>
                  </a:lnTo>
                  <a:lnTo>
                    <a:pt x="9832" y="67930"/>
                  </a:lnTo>
                  <a:lnTo>
                    <a:pt x="0" y="57204"/>
                  </a:lnTo>
                  <a:lnTo>
                    <a:pt x="4469" y="50054"/>
                  </a:lnTo>
                  <a:lnTo>
                    <a:pt x="6257" y="28602"/>
                  </a:lnTo>
                  <a:lnTo>
                    <a:pt x="99214" y="0"/>
                  </a:lnTo>
                  <a:lnTo>
                    <a:pt x="113515" y="2681"/>
                  </a:lnTo>
                  <a:lnTo>
                    <a:pt x="119772" y="12513"/>
                  </a:lnTo>
                  <a:lnTo>
                    <a:pt x="137648" y="6257"/>
                  </a:lnTo>
                  <a:lnTo>
                    <a:pt x="151055" y="14301"/>
                  </a:lnTo>
                  <a:lnTo>
                    <a:pt x="209153" y="16089"/>
                  </a:lnTo>
                  <a:lnTo>
                    <a:pt x="213622" y="11620"/>
                  </a:lnTo>
                  <a:lnTo>
                    <a:pt x="222561" y="10726"/>
                  </a:lnTo>
                  <a:lnTo>
                    <a:pt x="233287" y="25921"/>
                  </a:lnTo>
                  <a:lnTo>
                    <a:pt x="244012" y="63461"/>
                  </a:lnTo>
                  <a:lnTo>
                    <a:pt x="231499" y="76868"/>
                  </a:lnTo>
                  <a:lnTo>
                    <a:pt x="241331" y="85807"/>
                  </a:lnTo>
                  <a:lnTo>
                    <a:pt x="244012" y="10636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B69C5CF-A43C-D23B-89AB-4280C43A7F20}"/>
                </a:ext>
              </a:extLst>
            </p:cNvPr>
            <p:cNvSpPr/>
            <p:nvPr/>
          </p:nvSpPr>
          <p:spPr>
            <a:xfrm>
              <a:off x="6367310" y="2807842"/>
              <a:ext cx="68823" cy="52735"/>
            </a:xfrm>
            <a:custGeom>
              <a:avLst/>
              <a:gdLst>
                <a:gd name="connsiteX0" fmla="*/ 68824 w 68823"/>
                <a:gd name="connsiteY0" fmla="*/ 20558 h 52735"/>
                <a:gd name="connsiteX1" fmla="*/ 62567 w 68823"/>
                <a:gd name="connsiteY1" fmla="*/ 38434 h 52735"/>
                <a:gd name="connsiteX2" fmla="*/ 39328 w 68823"/>
                <a:gd name="connsiteY2" fmla="*/ 42009 h 52735"/>
                <a:gd name="connsiteX3" fmla="*/ 30390 w 68823"/>
                <a:gd name="connsiteY3" fmla="*/ 52735 h 52735"/>
                <a:gd name="connsiteX4" fmla="*/ 11620 w 68823"/>
                <a:gd name="connsiteY4" fmla="*/ 51841 h 52735"/>
                <a:gd name="connsiteX5" fmla="*/ 0 w 68823"/>
                <a:gd name="connsiteY5" fmla="*/ 32177 h 52735"/>
                <a:gd name="connsiteX6" fmla="*/ 1787 w 68823"/>
                <a:gd name="connsiteY6" fmla="*/ 11620 h 52735"/>
                <a:gd name="connsiteX7" fmla="*/ 13407 w 68823"/>
                <a:gd name="connsiteY7" fmla="*/ 0 h 52735"/>
                <a:gd name="connsiteX8" fmla="*/ 47372 w 68823"/>
                <a:gd name="connsiteY8" fmla="*/ 894 h 52735"/>
                <a:gd name="connsiteX9" fmla="*/ 68824 w 68823"/>
                <a:gd name="connsiteY9" fmla="*/ 20558 h 5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8823" h="52735">
                  <a:moveTo>
                    <a:pt x="68824" y="20558"/>
                  </a:moveTo>
                  <a:lnTo>
                    <a:pt x="62567" y="38434"/>
                  </a:lnTo>
                  <a:lnTo>
                    <a:pt x="39328" y="42009"/>
                  </a:lnTo>
                  <a:lnTo>
                    <a:pt x="30390" y="52735"/>
                  </a:lnTo>
                  <a:lnTo>
                    <a:pt x="11620" y="51841"/>
                  </a:lnTo>
                  <a:lnTo>
                    <a:pt x="0" y="32177"/>
                  </a:lnTo>
                  <a:lnTo>
                    <a:pt x="1787" y="11620"/>
                  </a:lnTo>
                  <a:lnTo>
                    <a:pt x="13407" y="0"/>
                  </a:lnTo>
                  <a:lnTo>
                    <a:pt x="47372" y="894"/>
                  </a:lnTo>
                  <a:lnTo>
                    <a:pt x="68824" y="2055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BEC4BA7-3613-C81D-3D63-97EEE3C51E6C}"/>
                </a:ext>
              </a:extLst>
            </p:cNvPr>
            <p:cNvSpPr/>
            <p:nvPr/>
          </p:nvSpPr>
          <p:spPr>
            <a:xfrm>
              <a:off x="6241281" y="2604945"/>
              <a:ext cx="168931" cy="85806"/>
            </a:xfrm>
            <a:custGeom>
              <a:avLst/>
              <a:gdLst>
                <a:gd name="connsiteX0" fmla="*/ 168932 w 168931"/>
                <a:gd name="connsiteY0" fmla="*/ 17876 h 85806"/>
                <a:gd name="connsiteX1" fmla="*/ 157312 w 168931"/>
                <a:gd name="connsiteY1" fmla="*/ 27708 h 85806"/>
                <a:gd name="connsiteX2" fmla="*/ 142117 w 168931"/>
                <a:gd name="connsiteY2" fmla="*/ 42903 h 85806"/>
                <a:gd name="connsiteX3" fmla="*/ 135860 w 168931"/>
                <a:gd name="connsiteY3" fmla="*/ 71505 h 85806"/>
                <a:gd name="connsiteX4" fmla="*/ 106364 w 168931"/>
                <a:gd name="connsiteY4" fmla="*/ 79550 h 85806"/>
                <a:gd name="connsiteX5" fmla="*/ 91170 w 168931"/>
                <a:gd name="connsiteY5" fmla="*/ 76868 h 85806"/>
                <a:gd name="connsiteX6" fmla="*/ 73293 w 168931"/>
                <a:gd name="connsiteY6" fmla="*/ 85807 h 85806"/>
                <a:gd name="connsiteX7" fmla="*/ 39328 w 168931"/>
                <a:gd name="connsiteY7" fmla="*/ 85807 h 85806"/>
                <a:gd name="connsiteX8" fmla="*/ 8938 w 168931"/>
                <a:gd name="connsiteY8" fmla="*/ 62567 h 85806"/>
                <a:gd name="connsiteX9" fmla="*/ 0 w 168931"/>
                <a:gd name="connsiteY9" fmla="*/ 50948 h 85806"/>
                <a:gd name="connsiteX10" fmla="*/ 11620 w 168931"/>
                <a:gd name="connsiteY10" fmla="*/ 39328 h 85806"/>
                <a:gd name="connsiteX11" fmla="*/ 9832 w 168931"/>
                <a:gd name="connsiteY11" fmla="*/ 27708 h 85806"/>
                <a:gd name="connsiteX12" fmla="*/ 23239 w 168931"/>
                <a:gd name="connsiteY12" fmla="*/ 14301 h 85806"/>
                <a:gd name="connsiteX13" fmla="*/ 59886 w 168931"/>
                <a:gd name="connsiteY13" fmla="*/ 25921 h 85806"/>
                <a:gd name="connsiteX14" fmla="*/ 77762 w 168931"/>
                <a:gd name="connsiteY14" fmla="*/ 12513 h 85806"/>
                <a:gd name="connsiteX15" fmla="*/ 92063 w 168931"/>
                <a:gd name="connsiteY15" fmla="*/ 9832 h 85806"/>
                <a:gd name="connsiteX16" fmla="*/ 101895 w 168931"/>
                <a:gd name="connsiteY16" fmla="*/ 0 h 85806"/>
                <a:gd name="connsiteX17" fmla="*/ 133179 w 168931"/>
                <a:gd name="connsiteY17" fmla="*/ 3575 h 85806"/>
                <a:gd name="connsiteX18" fmla="*/ 154630 w 168931"/>
                <a:gd name="connsiteY18" fmla="*/ 8044 h 85806"/>
                <a:gd name="connsiteX19" fmla="*/ 168932 w 168931"/>
                <a:gd name="connsiteY19" fmla="*/ 17876 h 8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8931" h="85806">
                  <a:moveTo>
                    <a:pt x="168932" y="17876"/>
                  </a:moveTo>
                  <a:lnTo>
                    <a:pt x="157312" y="27708"/>
                  </a:lnTo>
                  <a:lnTo>
                    <a:pt x="142117" y="42903"/>
                  </a:lnTo>
                  <a:lnTo>
                    <a:pt x="135860" y="71505"/>
                  </a:lnTo>
                  <a:lnTo>
                    <a:pt x="106364" y="79550"/>
                  </a:lnTo>
                  <a:lnTo>
                    <a:pt x="91170" y="76868"/>
                  </a:lnTo>
                  <a:lnTo>
                    <a:pt x="73293" y="85807"/>
                  </a:lnTo>
                  <a:lnTo>
                    <a:pt x="39328" y="85807"/>
                  </a:lnTo>
                  <a:lnTo>
                    <a:pt x="8938" y="62567"/>
                  </a:lnTo>
                  <a:lnTo>
                    <a:pt x="0" y="50948"/>
                  </a:lnTo>
                  <a:lnTo>
                    <a:pt x="11620" y="39328"/>
                  </a:lnTo>
                  <a:lnTo>
                    <a:pt x="9832" y="27708"/>
                  </a:lnTo>
                  <a:lnTo>
                    <a:pt x="23239" y="14301"/>
                  </a:lnTo>
                  <a:lnTo>
                    <a:pt x="59886" y="25921"/>
                  </a:lnTo>
                  <a:lnTo>
                    <a:pt x="77762" y="12513"/>
                  </a:lnTo>
                  <a:lnTo>
                    <a:pt x="92063" y="9832"/>
                  </a:lnTo>
                  <a:lnTo>
                    <a:pt x="101895" y="0"/>
                  </a:lnTo>
                  <a:lnTo>
                    <a:pt x="133179" y="3575"/>
                  </a:lnTo>
                  <a:lnTo>
                    <a:pt x="154630" y="8044"/>
                  </a:lnTo>
                  <a:lnTo>
                    <a:pt x="168932" y="1787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928C054-70DA-ED44-5C30-FD42E5489620}"/>
                </a:ext>
              </a:extLst>
            </p:cNvPr>
            <p:cNvSpPr/>
            <p:nvPr/>
          </p:nvSpPr>
          <p:spPr>
            <a:xfrm>
              <a:off x="6254689" y="2565617"/>
              <a:ext cx="148373" cy="65248"/>
            </a:xfrm>
            <a:custGeom>
              <a:avLst/>
              <a:gdLst>
                <a:gd name="connsiteX0" fmla="*/ 148374 w 148373"/>
                <a:gd name="connsiteY0" fmla="*/ 24133 h 65248"/>
                <a:gd name="connsiteX1" fmla="*/ 146586 w 148373"/>
                <a:gd name="connsiteY1" fmla="*/ 39328 h 65248"/>
                <a:gd name="connsiteX2" fmla="*/ 141223 w 148373"/>
                <a:gd name="connsiteY2" fmla="*/ 47372 h 65248"/>
                <a:gd name="connsiteX3" fmla="*/ 119772 w 148373"/>
                <a:gd name="connsiteY3" fmla="*/ 42903 h 65248"/>
                <a:gd name="connsiteX4" fmla="*/ 88488 w 148373"/>
                <a:gd name="connsiteY4" fmla="*/ 39328 h 65248"/>
                <a:gd name="connsiteX5" fmla="*/ 78656 w 148373"/>
                <a:gd name="connsiteY5" fmla="*/ 49160 h 65248"/>
                <a:gd name="connsiteX6" fmla="*/ 64355 w 148373"/>
                <a:gd name="connsiteY6" fmla="*/ 51841 h 65248"/>
                <a:gd name="connsiteX7" fmla="*/ 46479 w 148373"/>
                <a:gd name="connsiteY7" fmla="*/ 65249 h 65248"/>
                <a:gd name="connsiteX8" fmla="*/ 9832 w 148373"/>
                <a:gd name="connsiteY8" fmla="*/ 53629 h 65248"/>
                <a:gd name="connsiteX9" fmla="*/ 0 w 148373"/>
                <a:gd name="connsiteY9" fmla="*/ 44691 h 65248"/>
                <a:gd name="connsiteX10" fmla="*/ 3575 w 148373"/>
                <a:gd name="connsiteY10" fmla="*/ 34859 h 65248"/>
                <a:gd name="connsiteX11" fmla="*/ 30390 w 148373"/>
                <a:gd name="connsiteY11" fmla="*/ 25921 h 65248"/>
                <a:gd name="connsiteX12" fmla="*/ 41116 w 148373"/>
                <a:gd name="connsiteY12" fmla="*/ 14301 h 65248"/>
                <a:gd name="connsiteX13" fmla="*/ 50948 w 148373"/>
                <a:gd name="connsiteY13" fmla="*/ 0 h 65248"/>
                <a:gd name="connsiteX14" fmla="*/ 70612 w 148373"/>
                <a:gd name="connsiteY14" fmla="*/ 8044 h 65248"/>
                <a:gd name="connsiteX15" fmla="*/ 78656 w 148373"/>
                <a:gd name="connsiteY15" fmla="*/ 19664 h 65248"/>
                <a:gd name="connsiteX16" fmla="*/ 97426 w 148373"/>
                <a:gd name="connsiteY16" fmla="*/ 9832 h 65248"/>
                <a:gd name="connsiteX17" fmla="*/ 124241 w 148373"/>
                <a:gd name="connsiteY17" fmla="*/ 9832 h 65248"/>
                <a:gd name="connsiteX18" fmla="*/ 148374 w 148373"/>
                <a:gd name="connsiteY18" fmla="*/ 24133 h 6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373" h="65248">
                  <a:moveTo>
                    <a:pt x="148374" y="24133"/>
                  </a:moveTo>
                  <a:lnTo>
                    <a:pt x="146586" y="39328"/>
                  </a:lnTo>
                  <a:lnTo>
                    <a:pt x="141223" y="47372"/>
                  </a:lnTo>
                  <a:lnTo>
                    <a:pt x="119772" y="42903"/>
                  </a:lnTo>
                  <a:lnTo>
                    <a:pt x="88488" y="39328"/>
                  </a:lnTo>
                  <a:lnTo>
                    <a:pt x="78656" y="49160"/>
                  </a:lnTo>
                  <a:lnTo>
                    <a:pt x="64355" y="51841"/>
                  </a:lnTo>
                  <a:lnTo>
                    <a:pt x="46479" y="65249"/>
                  </a:lnTo>
                  <a:lnTo>
                    <a:pt x="9832" y="53629"/>
                  </a:lnTo>
                  <a:lnTo>
                    <a:pt x="0" y="44691"/>
                  </a:lnTo>
                  <a:lnTo>
                    <a:pt x="3575" y="34859"/>
                  </a:lnTo>
                  <a:lnTo>
                    <a:pt x="30390" y="25921"/>
                  </a:lnTo>
                  <a:lnTo>
                    <a:pt x="41116" y="14301"/>
                  </a:lnTo>
                  <a:lnTo>
                    <a:pt x="50948" y="0"/>
                  </a:lnTo>
                  <a:lnTo>
                    <a:pt x="70612" y="8044"/>
                  </a:lnTo>
                  <a:lnTo>
                    <a:pt x="78656" y="19664"/>
                  </a:lnTo>
                  <a:lnTo>
                    <a:pt x="97426" y="9832"/>
                  </a:lnTo>
                  <a:lnTo>
                    <a:pt x="124241" y="9832"/>
                  </a:lnTo>
                  <a:lnTo>
                    <a:pt x="148374" y="2413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91FF131-E4C3-7FF5-0B9D-9D0E77737BA6}"/>
                </a:ext>
              </a:extLst>
            </p:cNvPr>
            <p:cNvSpPr/>
            <p:nvPr/>
          </p:nvSpPr>
          <p:spPr>
            <a:xfrm>
              <a:off x="6485294" y="1745986"/>
              <a:ext cx="3579741" cy="1098502"/>
            </a:xfrm>
            <a:custGeom>
              <a:avLst/>
              <a:gdLst>
                <a:gd name="connsiteX0" fmla="*/ 3569016 w 3579741"/>
                <a:gd name="connsiteY0" fmla="*/ 342332 h 1098502"/>
                <a:gd name="connsiteX1" fmla="*/ 3579742 w 3579741"/>
                <a:gd name="connsiteY1" fmla="*/ 361103 h 1098502"/>
                <a:gd name="connsiteX2" fmla="*/ 3552927 w 3579741"/>
                <a:gd name="connsiteY2" fmla="*/ 362890 h 1098502"/>
                <a:gd name="connsiteX3" fmla="*/ 3484997 w 3579741"/>
                <a:gd name="connsiteY3" fmla="*/ 347695 h 1098502"/>
                <a:gd name="connsiteX4" fmla="*/ 3446563 w 3579741"/>
                <a:gd name="connsiteY4" fmla="*/ 331607 h 1098502"/>
                <a:gd name="connsiteX5" fmla="*/ 3410810 w 3579741"/>
                <a:gd name="connsiteY5" fmla="*/ 331607 h 1098502"/>
                <a:gd name="connsiteX6" fmla="*/ 3388465 w 3579741"/>
                <a:gd name="connsiteY6" fmla="*/ 319093 h 1098502"/>
                <a:gd name="connsiteX7" fmla="*/ 3401872 w 3579741"/>
                <a:gd name="connsiteY7" fmla="*/ 338757 h 1098502"/>
                <a:gd name="connsiteX8" fmla="*/ 3390252 w 3579741"/>
                <a:gd name="connsiteY8" fmla="*/ 356633 h 1098502"/>
                <a:gd name="connsiteX9" fmla="*/ 3374164 w 3579741"/>
                <a:gd name="connsiteY9" fmla="*/ 358421 h 1098502"/>
                <a:gd name="connsiteX10" fmla="*/ 3401872 w 3579741"/>
                <a:gd name="connsiteY10" fmla="*/ 377191 h 1098502"/>
                <a:gd name="connsiteX11" fmla="*/ 3455501 w 3579741"/>
                <a:gd name="connsiteY11" fmla="*/ 397749 h 1098502"/>
                <a:gd name="connsiteX12" fmla="*/ 3470696 w 3579741"/>
                <a:gd name="connsiteY12" fmla="*/ 400431 h 1098502"/>
                <a:gd name="connsiteX13" fmla="*/ 3479634 w 3579741"/>
                <a:gd name="connsiteY13" fmla="*/ 412944 h 1098502"/>
                <a:gd name="connsiteX14" fmla="*/ 3444775 w 3579741"/>
                <a:gd name="connsiteY14" fmla="*/ 425457 h 1098502"/>
                <a:gd name="connsiteX15" fmla="*/ 3424218 w 3579741"/>
                <a:gd name="connsiteY15" fmla="*/ 419201 h 1098502"/>
                <a:gd name="connsiteX16" fmla="*/ 3387571 w 3579741"/>
                <a:gd name="connsiteY16" fmla="*/ 441546 h 1098502"/>
                <a:gd name="connsiteX17" fmla="*/ 3372376 w 3579741"/>
                <a:gd name="connsiteY17" fmla="*/ 471042 h 1098502"/>
                <a:gd name="connsiteX18" fmla="*/ 3356287 w 3579741"/>
                <a:gd name="connsiteY18" fmla="*/ 488919 h 1098502"/>
                <a:gd name="connsiteX19" fmla="*/ 3311596 w 3579741"/>
                <a:gd name="connsiteY19" fmla="*/ 482662 h 1098502"/>
                <a:gd name="connsiteX20" fmla="*/ 3291039 w 3579741"/>
                <a:gd name="connsiteY20" fmla="*/ 483556 h 1098502"/>
                <a:gd name="connsiteX21" fmla="*/ 3279419 w 3579741"/>
                <a:gd name="connsiteY21" fmla="*/ 506795 h 1098502"/>
                <a:gd name="connsiteX22" fmla="*/ 3257967 w 3579741"/>
                <a:gd name="connsiteY22" fmla="*/ 486237 h 1098502"/>
                <a:gd name="connsiteX23" fmla="*/ 3242772 w 3579741"/>
                <a:gd name="connsiteY23" fmla="*/ 493388 h 1098502"/>
                <a:gd name="connsiteX24" fmla="*/ 3219533 w 3579741"/>
                <a:gd name="connsiteY24" fmla="*/ 496963 h 1098502"/>
                <a:gd name="connsiteX25" fmla="*/ 3224896 w 3579741"/>
                <a:gd name="connsiteY25" fmla="*/ 521990 h 1098502"/>
                <a:gd name="connsiteX26" fmla="*/ 3226684 w 3579741"/>
                <a:gd name="connsiteY26" fmla="*/ 547911 h 1098502"/>
                <a:gd name="connsiteX27" fmla="*/ 3243666 w 3579741"/>
                <a:gd name="connsiteY27" fmla="*/ 555955 h 1098502"/>
                <a:gd name="connsiteX28" fmla="*/ 3270481 w 3579741"/>
                <a:gd name="connsiteY28" fmla="*/ 555955 h 1098502"/>
                <a:gd name="connsiteX29" fmla="*/ 3305339 w 3579741"/>
                <a:gd name="connsiteY29" fmla="*/ 597071 h 1098502"/>
                <a:gd name="connsiteX30" fmla="*/ 3301765 w 3579741"/>
                <a:gd name="connsiteY30" fmla="*/ 608690 h 1098502"/>
                <a:gd name="connsiteX31" fmla="*/ 3335730 w 3579741"/>
                <a:gd name="connsiteY31" fmla="*/ 644443 h 1098502"/>
                <a:gd name="connsiteX32" fmla="*/ 3332154 w 3579741"/>
                <a:gd name="connsiteY32" fmla="*/ 660532 h 1098502"/>
                <a:gd name="connsiteX33" fmla="*/ 3314278 w 3579741"/>
                <a:gd name="connsiteY33" fmla="*/ 667682 h 1098502"/>
                <a:gd name="connsiteX34" fmla="*/ 3315172 w 3579741"/>
                <a:gd name="connsiteY34" fmla="*/ 685559 h 1098502"/>
                <a:gd name="connsiteX35" fmla="*/ 3339305 w 3579741"/>
                <a:gd name="connsiteY35" fmla="*/ 699860 h 1098502"/>
                <a:gd name="connsiteX36" fmla="*/ 3315172 w 3579741"/>
                <a:gd name="connsiteY36" fmla="*/ 708798 h 1098502"/>
                <a:gd name="connsiteX37" fmla="*/ 3319641 w 3579741"/>
                <a:gd name="connsiteY37" fmla="*/ 733825 h 1098502"/>
                <a:gd name="connsiteX38" fmla="*/ 3327685 w 3579741"/>
                <a:gd name="connsiteY38" fmla="*/ 772259 h 1098502"/>
                <a:gd name="connsiteX39" fmla="*/ 3312490 w 3579741"/>
                <a:gd name="connsiteY39" fmla="*/ 771365 h 1098502"/>
                <a:gd name="connsiteX40" fmla="*/ 3240985 w 3579741"/>
                <a:gd name="connsiteY40" fmla="*/ 710586 h 1098502"/>
                <a:gd name="connsiteX41" fmla="*/ 3208807 w 3579741"/>
                <a:gd name="connsiteY41" fmla="*/ 677514 h 1098502"/>
                <a:gd name="connsiteX42" fmla="*/ 3174842 w 3579741"/>
                <a:gd name="connsiteY42" fmla="*/ 646231 h 1098502"/>
                <a:gd name="connsiteX43" fmla="*/ 3139090 w 3579741"/>
                <a:gd name="connsiteY43" fmla="*/ 601540 h 1098502"/>
                <a:gd name="connsiteX44" fmla="*/ 3137302 w 3579741"/>
                <a:gd name="connsiteY44" fmla="*/ 583663 h 1098502"/>
                <a:gd name="connsiteX45" fmla="*/ 3128364 w 3579741"/>
                <a:gd name="connsiteY45" fmla="*/ 563999 h 1098502"/>
                <a:gd name="connsiteX46" fmla="*/ 3148028 w 3579741"/>
                <a:gd name="connsiteY46" fmla="*/ 551486 h 1098502"/>
                <a:gd name="connsiteX47" fmla="*/ 3159647 w 3579741"/>
                <a:gd name="connsiteY47" fmla="*/ 538972 h 1098502"/>
                <a:gd name="connsiteX48" fmla="*/ 3154285 w 3579741"/>
                <a:gd name="connsiteY48" fmla="*/ 516627 h 1098502"/>
                <a:gd name="connsiteX49" fmla="*/ 3159647 w 3579741"/>
                <a:gd name="connsiteY49" fmla="*/ 481768 h 1098502"/>
                <a:gd name="connsiteX50" fmla="*/ 3173949 w 3579741"/>
                <a:gd name="connsiteY50" fmla="*/ 470148 h 1098502"/>
                <a:gd name="connsiteX51" fmla="*/ 3171267 w 3579741"/>
                <a:gd name="connsiteY51" fmla="*/ 457635 h 1098502"/>
                <a:gd name="connsiteX52" fmla="*/ 3149815 w 3579741"/>
                <a:gd name="connsiteY52" fmla="*/ 433502 h 1098502"/>
                <a:gd name="connsiteX53" fmla="*/ 3138196 w 3579741"/>
                <a:gd name="connsiteY53" fmla="*/ 415625 h 1098502"/>
                <a:gd name="connsiteX54" fmla="*/ 3121213 w 3579741"/>
                <a:gd name="connsiteY54" fmla="*/ 412944 h 1098502"/>
                <a:gd name="connsiteX55" fmla="*/ 3119425 w 3579741"/>
                <a:gd name="connsiteY55" fmla="*/ 420988 h 1098502"/>
                <a:gd name="connsiteX56" fmla="*/ 3139090 w 3579741"/>
                <a:gd name="connsiteY56" fmla="*/ 442440 h 1098502"/>
                <a:gd name="connsiteX57" fmla="*/ 3127470 w 3579741"/>
                <a:gd name="connsiteY57" fmla="*/ 448697 h 1098502"/>
                <a:gd name="connsiteX58" fmla="*/ 3117638 w 3579741"/>
                <a:gd name="connsiteY58" fmla="*/ 472830 h 1098502"/>
                <a:gd name="connsiteX59" fmla="*/ 3097974 w 3579741"/>
                <a:gd name="connsiteY59" fmla="*/ 460316 h 1098502"/>
                <a:gd name="connsiteX60" fmla="*/ 3087248 w 3579741"/>
                <a:gd name="connsiteY60" fmla="*/ 461210 h 1098502"/>
                <a:gd name="connsiteX61" fmla="*/ 3066690 w 3579741"/>
                <a:gd name="connsiteY61" fmla="*/ 438865 h 1098502"/>
                <a:gd name="connsiteX62" fmla="*/ 3002335 w 3579741"/>
                <a:gd name="connsiteY62" fmla="*/ 441546 h 1098502"/>
                <a:gd name="connsiteX63" fmla="*/ 3005017 w 3579741"/>
                <a:gd name="connsiteY63" fmla="*/ 466573 h 1098502"/>
                <a:gd name="connsiteX64" fmla="*/ 2997866 w 3579741"/>
                <a:gd name="connsiteY64" fmla="*/ 482662 h 1098502"/>
                <a:gd name="connsiteX65" fmla="*/ 3002335 w 3579741"/>
                <a:gd name="connsiteY65" fmla="*/ 500538 h 1098502"/>
                <a:gd name="connsiteX66" fmla="*/ 3029150 w 3579741"/>
                <a:gd name="connsiteY66" fmla="*/ 512158 h 1098502"/>
                <a:gd name="connsiteX67" fmla="*/ 3024681 w 3579741"/>
                <a:gd name="connsiteY67" fmla="*/ 518415 h 1098502"/>
                <a:gd name="connsiteX68" fmla="*/ 2994291 w 3579741"/>
                <a:gd name="connsiteY68" fmla="*/ 518415 h 1098502"/>
                <a:gd name="connsiteX69" fmla="*/ 2988928 w 3579741"/>
                <a:gd name="connsiteY69" fmla="*/ 521990 h 1098502"/>
                <a:gd name="connsiteX70" fmla="*/ 2948706 w 3579741"/>
                <a:gd name="connsiteY70" fmla="*/ 520202 h 1098502"/>
                <a:gd name="connsiteX71" fmla="*/ 2881670 w 3579741"/>
                <a:gd name="connsiteY71" fmla="*/ 505007 h 1098502"/>
                <a:gd name="connsiteX72" fmla="*/ 2877201 w 3579741"/>
                <a:gd name="connsiteY72" fmla="*/ 512158 h 1098502"/>
                <a:gd name="connsiteX73" fmla="*/ 2842342 w 3579741"/>
                <a:gd name="connsiteY73" fmla="*/ 510370 h 1098502"/>
                <a:gd name="connsiteX74" fmla="*/ 2814634 w 3579741"/>
                <a:gd name="connsiteY74" fmla="*/ 521096 h 1098502"/>
                <a:gd name="connsiteX75" fmla="*/ 2800332 w 3579741"/>
                <a:gd name="connsiteY75" fmla="*/ 512158 h 1098502"/>
                <a:gd name="connsiteX76" fmla="*/ 2735084 w 3579741"/>
                <a:gd name="connsiteY76" fmla="*/ 516627 h 1098502"/>
                <a:gd name="connsiteX77" fmla="*/ 2730615 w 3579741"/>
                <a:gd name="connsiteY77" fmla="*/ 532716 h 1098502"/>
                <a:gd name="connsiteX78" fmla="*/ 2718101 w 3579741"/>
                <a:gd name="connsiteY78" fmla="*/ 551486 h 1098502"/>
                <a:gd name="connsiteX79" fmla="*/ 2722570 w 3579741"/>
                <a:gd name="connsiteY79" fmla="*/ 563106 h 1098502"/>
                <a:gd name="connsiteX80" fmla="*/ 2707375 w 3579741"/>
                <a:gd name="connsiteY80" fmla="*/ 582769 h 1098502"/>
                <a:gd name="connsiteX81" fmla="*/ 2708269 w 3579741"/>
                <a:gd name="connsiteY81" fmla="*/ 611372 h 1098502"/>
                <a:gd name="connsiteX82" fmla="*/ 2679667 w 3579741"/>
                <a:gd name="connsiteY82" fmla="*/ 654275 h 1098502"/>
                <a:gd name="connsiteX83" fmla="*/ 2729721 w 3579741"/>
                <a:gd name="connsiteY83" fmla="*/ 662319 h 1098502"/>
                <a:gd name="connsiteX84" fmla="*/ 2749385 w 3579741"/>
                <a:gd name="connsiteY84" fmla="*/ 688240 h 1098502"/>
                <a:gd name="connsiteX85" fmla="*/ 2762792 w 3579741"/>
                <a:gd name="connsiteY85" fmla="*/ 686452 h 1098502"/>
                <a:gd name="connsiteX86" fmla="*/ 2785138 w 3579741"/>
                <a:gd name="connsiteY86" fmla="*/ 693603 h 1098502"/>
                <a:gd name="connsiteX87" fmla="*/ 2784244 w 3579741"/>
                <a:gd name="connsiteY87" fmla="*/ 677514 h 1098502"/>
                <a:gd name="connsiteX88" fmla="*/ 2835191 w 3579741"/>
                <a:gd name="connsiteY88" fmla="*/ 688240 h 1098502"/>
                <a:gd name="connsiteX89" fmla="*/ 2870944 w 3579741"/>
                <a:gd name="connsiteY89" fmla="*/ 703435 h 1098502"/>
                <a:gd name="connsiteX90" fmla="*/ 2904015 w 3579741"/>
                <a:gd name="connsiteY90" fmla="*/ 746338 h 1098502"/>
                <a:gd name="connsiteX91" fmla="*/ 2905803 w 3579741"/>
                <a:gd name="connsiteY91" fmla="*/ 763321 h 1098502"/>
                <a:gd name="connsiteX92" fmla="*/ 2958538 w 3579741"/>
                <a:gd name="connsiteY92" fmla="*/ 837508 h 1098502"/>
                <a:gd name="connsiteX93" fmla="*/ 2954963 w 3579741"/>
                <a:gd name="connsiteY93" fmla="*/ 873260 h 1098502"/>
                <a:gd name="connsiteX94" fmla="*/ 2951388 w 3579741"/>
                <a:gd name="connsiteY94" fmla="*/ 905438 h 1098502"/>
                <a:gd name="connsiteX95" fmla="*/ 2948706 w 3579741"/>
                <a:gd name="connsiteY95" fmla="*/ 940297 h 1098502"/>
                <a:gd name="connsiteX96" fmla="*/ 2935299 w 3579741"/>
                <a:gd name="connsiteY96" fmla="*/ 974262 h 1098502"/>
                <a:gd name="connsiteX97" fmla="*/ 2923680 w 3579741"/>
                <a:gd name="connsiteY97" fmla="*/ 1023422 h 1098502"/>
                <a:gd name="connsiteX98" fmla="*/ 2904909 w 3579741"/>
                <a:gd name="connsiteY98" fmla="*/ 1046661 h 1098502"/>
                <a:gd name="connsiteX99" fmla="*/ 2870944 w 3579741"/>
                <a:gd name="connsiteY99" fmla="*/ 1049343 h 1098502"/>
                <a:gd name="connsiteX100" fmla="*/ 2851280 w 3579741"/>
                <a:gd name="connsiteY100" fmla="*/ 1032360 h 1098502"/>
                <a:gd name="connsiteX101" fmla="*/ 2841448 w 3579741"/>
                <a:gd name="connsiteY101" fmla="*/ 1034148 h 1098502"/>
                <a:gd name="connsiteX102" fmla="*/ 2829829 w 3579741"/>
                <a:gd name="connsiteY102" fmla="*/ 1052024 h 1098502"/>
                <a:gd name="connsiteX103" fmla="*/ 2819103 w 3579741"/>
                <a:gd name="connsiteY103" fmla="*/ 1004652 h 1098502"/>
                <a:gd name="connsiteX104" fmla="*/ 2796757 w 3579741"/>
                <a:gd name="connsiteY104" fmla="*/ 976049 h 1098502"/>
                <a:gd name="connsiteX105" fmla="*/ 2811058 w 3579741"/>
                <a:gd name="connsiteY105" fmla="*/ 967111 h 1098502"/>
                <a:gd name="connsiteX106" fmla="*/ 2836979 w 3579741"/>
                <a:gd name="connsiteY106" fmla="*/ 970687 h 1098502"/>
                <a:gd name="connsiteX107" fmla="*/ 2845023 w 3579741"/>
                <a:gd name="connsiteY107" fmla="*/ 968005 h 1098502"/>
                <a:gd name="connsiteX108" fmla="*/ 2822678 w 3579741"/>
                <a:gd name="connsiteY108" fmla="*/ 864322 h 1098502"/>
                <a:gd name="connsiteX109" fmla="*/ 2802120 w 3579741"/>
                <a:gd name="connsiteY109" fmla="*/ 871473 h 1098502"/>
                <a:gd name="connsiteX110" fmla="*/ 2783350 w 3579741"/>
                <a:gd name="connsiteY110" fmla="*/ 873260 h 1098502"/>
                <a:gd name="connsiteX111" fmla="*/ 2777987 w 3579741"/>
                <a:gd name="connsiteY111" fmla="*/ 883986 h 1098502"/>
                <a:gd name="connsiteX112" fmla="*/ 2736871 w 3579741"/>
                <a:gd name="connsiteY112" fmla="*/ 882199 h 1098502"/>
                <a:gd name="connsiteX113" fmla="*/ 2710950 w 3579741"/>
                <a:gd name="connsiteY113" fmla="*/ 856278 h 1098502"/>
                <a:gd name="connsiteX114" fmla="*/ 2667154 w 3579741"/>
                <a:gd name="connsiteY114" fmla="*/ 830357 h 1098502"/>
                <a:gd name="connsiteX115" fmla="*/ 2631401 w 3579741"/>
                <a:gd name="connsiteY115" fmla="*/ 828569 h 1098502"/>
                <a:gd name="connsiteX116" fmla="*/ 2610843 w 3579741"/>
                <a:gd name="connsiteY116" fmla="*/ 820525 h 1098502"/>
                <a:gd name="connsiteX117" fmla="*/ 2526824 w 3579741"/>
                <a:gd name="connsiteY117" fmla="*/ 731143 h 1098502"/>
                <a:gd name="connsiteX118" fmla="*/ 2480345 w 3579741"/>
                <a:gd name="connsiteY118" fmla="*/ 708798 h 1098502"/>
                <a:gd name="connsiteX119" fmla="*/ 2467832 w 3579741"/>
                <a:gd name="connsiteY119" fmla="*/ 710586 h 1098502"/>
                <a:gd name="connsiteX120" fmla="*/ 2443699 w 3579741"/>
                <a:gd name="connsiteY120" fmla="*/ 701647 h 1098502"/>
                <a:gd name="connsiteX121" fmla="*/ 2398114 w 3579741"/>
                <a:gd name="connsiteY121" fmla="*/ 698966 h 1098502"/>
                <a:gd name="connsiteX122" fmla="*/ 2365043 w 3579741"/>
                <a:gd name="connsiteY122" fmla="*/ 706116 h 1098502"/>
                <a:gd name="connsiteX123" fmla="*/ 2360574 w 3579741"/>
                <a:gd name="connsiteY123" fmla="*/ 727568 h 1098502"/>
                <a:gd name="connsiteX124" fmla="*/ 2373087 w 3579741"/>
                <a:gd name="connsiteY124" fmla="*/ 728462 h 1098502"/>
                <a:gd name="connsiteX125" fmla="*/ 2385601 w 3579741"/>
                <a:gd name="connsiteY125" fmla="*/ 749020 h 1098502"/>
                <a:gd name="connsiteX126" fmla="*/ 2382025 w 3579741"/>
                <a:gd name="connsiteY126" fmla="*/ 761533 h 1098502"/>
                <a:gd name="connsiteX127" fmla="*/ 2382025 w 3579741"/>
                <a:gd name="connsiteY127" fmla="*/ 808906 h 1098502"/>
                <a:gd name="connsiteX128" fmla="*/ 2360574 w 3579741"/>
                <a:gd name="connsiteY128" fmla="*/ 826782 h 1098502"/>
                <a:gd name="connsiteX129" fmla="*/ 2329291 w 3579741"/>
                <a:gd name="connsiteY129" fmla="*/ 816950 h 1098502"/>
                <a:gd name="connsiteX130" fmla="*/ 2329291 w 3579741"/>
                <a:gd name="connsiteY130" fmla="*/ 816056 h 1098502"/>
                <a:gd name="connsiteX131" fmla="*/ 2324821 w 3579741"/>
                <a:gd name="connsiteY131" fmla="*/ 815162 h 1098502"/>
                <a:gd name="connsiteX132" fmla="*/ 2304263 w 3579741"/>
                <a:gd name="connsiteY132" fmla="*/ 814268 h 1098502"/>
                <a:gd name="connsiteX133" fmla="*/ 2274767 w 3579741"/>
                <a:gd name="connsiteY133" fmla="*/ 804436 h 1098502"/>
                <a:gd name="connsiteX134" fmla="*/ 2246165 w 3579741"/>
                <a:gd name="connsiteY134" fmla="*/ 814268 h 1098502"/>
                <a:gd name="connsiteX135" fmla="*/ 2235440 w 3579741"/>
                <a:gd name="connsiteY135" fmla="*/ 825888 h 1098502"/>
                <a:gd name="connsiteX136" fmla="*/ 2199687 w 3579741"/>
                <a:gd name="connsiteY136" fmla="*/ 828569 h 1098502"/>
                <a:gd name="connsiteX137" fmla="*/ 2179129 w 3579741"/>
                <a:gd name="connsiteY137" fmla="*/ 839295 h 1098502"/>
                <a:gd name="connsiteX138" fmla="*/ 2114774 w 3579741"/>
                <a:gd name="connsiteY138" fmla="*/ 823207 h 1098502"/>
                <a:gd name="connsiteX139" fmla="*/ 2101367 w 3579741"/>
                <a:gd name="connsiteY139" fmla="*/ 812481 h 1098502"/>
                <a:gd name="connsiteX140" fmla="*/ 2047738 w 3579741"/>
                <a:gd name="connsiteY140" fmla="*/ 797286 h 1098502"/>
                <a:gd name="connsiteX141" fmla="*/ 2016454 w 3579741"/>
                <a:gd name="connsiteY141" fmla="*/ 797286 h 1098502"/>
                <a:gd name="connsiteX142" fmla="*/ 1997684 w 3579741"/>
                <a:gd name="connsiteY142" fmla="*/ 799073 h 1098502"/>
                <a:gd name="connsiteX143" fmla="*/ 1968188 w 3579741"/>
                <a:gd name="connsiteY143" fmla="*/ 796392 h 1098502"/>
                <a:gd name="connsiteX144" fmla="*/ 1933329 w 3579741"/>
                <a:gd name="connsiteY144" fmla="*/ 774940 h 1098502"/>
                <a:gd name="connsiteX145" fmla="*/ 1930647 w 3579741"/>
                <a:gd name="connsiteY145" fmla="*/ 766002 h 1098502"/>
                <a:gd name="connsiteX146" fmla="*/ 1839478 w 3579741"/>
                <a:gd name="connsiteY146" fmla="*/ 744551 h 1098502"/>
                <a:gd name="connsiteX147" fmla="*/ 1828752 w 3579741"/>
                <a:gd name="connsiteY147" fmla="*/ 774047 h 1098502"/>
                <a:gd name="connsiteX148" fmla="*/ 1841265 w 3579741"/>
                <a:gd name="connsiteY148" fmla="*/ 790135 h 1098502"/>
                <a:gd name="connsiteX149" fmla="*/ 1841265 w 3579741"/>
                <a:gd name="connsiteY149" fmla="*/ 805330 h 1098502"/>
                <a:gd name="connsiteX150" fmla="*/ 1837690 w 3579741"/>
                <a:gd name="connsiteY150" fmla="*/ 817844 h 1098502"/>
                <a:gd name="connsiteX151" fmla="*/ 1764397 w 3579741"/>
                <a:gd name="connsiteY151" fmla="*/ 807118 h 1098502"/>
                <a:gd name="connsiteX152" fmla="*/ 1750096 w 3579741"/>
                <a:gd name="connsiteY152" fmla="*/ 795498 h 1098502"/>
                <a:gd name="connsiteX153" fmla="*/ 1687529 w 3579741"/>
                <a:gd name="connsiteY153" fmla="*/ 785666 h 1098502"/>
                <a:gd name="connsiteX154" fmla="*/ 1659820 w 3579741"/>
                <a:gd name="connsiteY154" fmla="*/ 804436 h 1098502"/>
                <a:gd name="connsiteX155" fmla="*/ 1642838 w 3579741"/>
                <a:gd name="connsiteY155" fmla="*/ 808906 h 1098502"/>
                <a:gd name="connsiteX156" fmla="*/ 1630325 w 3579741"/>
                <a:gd name="connsiteY156" fmla="*/ 825888 h 1098502"/>
                <a:gd name="connsiteX157" fmla="*/ 1607085 w 3579741"/>
                <a:gd name="connsiteY157" fmla="*/ 825888 h 1098502"/>
                <a:gd name="connsiteX158" fmla="*/ 1602616 w 3579741"/>
                <a:gd name="connsiteY158" fmla="*/ 829463 h 1098502"/>
                <a:gd name="connsiteX159" fmla="*/ 1592784 w 3579741"/>
                <a:gd name="connsiteY159" fmla="*/ 836614 h 1098502"/>
                <a:gd name="connsiteX160" fmla="*/ 1579377 w 3579741"/>
                <a:gd name="connsiteY160" fmla="*/ 837508 h 1098502"/>
                <a:gd name="connsiteX161" fmla="*/ 1561500 w 3579741"/>
                <a:gd name="connsiteY161" fmla="*/ 821419 h 1098502"/>
                <a:gd name="connsiteX162" fmla="*/ 1533792 w 3579741"/>
                <a:gd name="connsiteY162" fmla="*/ 824100 h 1098502"/>
                <a:gd name="connsiteX163" fmla="*/ 1525748 w 3579741"/>
                <a:gd name="connsiteY163" fmla="*/ 823207 h 1098502"/>
                <a:gd name="connsiteX164" fmla="*/ 1506978 w 3579741"/>
                <a:gd name="connsiteY164" fmla="*/ 805330 h 1098502"/>
                <a:gd name="connsiteX165" fmla="*/ 1489995 w 3579741"/>
                <a:gd name="connsiteY165" fmla="*/ 800861 h 1098502"/>
                <a:gd name="connsiteX166" fmla="*/ 1476588 w 3579741"/>
                <a:gd name="connsiteY166" fmla="*/ 788348 h 1098502"/>
                <a:gd name="connsiteX167" fmla="*/ 1452455 w 3579741"/>
                <a:gd name="connsiteY167" fmla="*/ 782091 h 1098502"/>
                <a:gd name="connsiteX168" fmla="*/ 1431897 w 3579741"/>
                <a:gd name="connsiteY168" fmla="*/ 785666 h 1098502"/>
                <a:gd name="connsiteX169" fmla="*/ 1421171 w 3579741"/>
                <a:gd name="connsiteY169" fmla="*/ 787454 h 1098502"/>
                <a:gd name="connsiteX170" fmla="*/ 1388994 w 3579741"/>
                <a:gd name="connsiteY170" fmla="*/ 769577 h 1098502"/>
                <a:gd name="connsiteX171" fmla="*/ 1379161 w 3579741"/>
                <a:gd name="connsiteY171" fmla="*/ 785666 h 1098502"/>
                <a:gd name="connsiteX172" fmla="*/ 1336258 w 3579741"/>
                <a:gd name="connsiteY172" fmla="*/ 749913 h 1098502"/>
                <a:gd name="connsiteX173" fmla="*/ 1319276 w 3579741"/>
                <a:gd name="connsiteY173" fmla="*/ 729356 h 1098502"/>
                <a:gd name="connsiteX174" fmla="*/ 1298718 w 3579741"/>
                <a:gd name="connsiteY174" fmla="*/ 715948 h 1098502"/>
                <a:gd name="connsiteX175" fmla="*/ 1250452 w 3579741"/>
                <a:gd name="connsiteY175" fmla="*/ 686452 h 1098502"/>
                <a:gd name="connsiteX176" fmla="*/ 1250452 w 3579741"/>
                <a:gd name="connsiteY176" fmla="*/ 673939 h 1098502"/>
                <a:gd name="connsiteX177" fmla="*/ 1230788 w 3579741"/>
                <a:gd name="connsiteY177" fmla="*/ 679302 h 1098502"/>
                <a:gd name="connsiteX178" fmla="*/ 1205761 w 3579741"/>
                <a:gd name="connsiteY178" fmla="*/ 697178 h 1098502"/>
                <a:gd name="connsiteX179" fmla="*/ 1170902 w 3579741"/>
                <a:gd name="connsiteY179" fmla="*/ 697178 h 1098502"/>
                <a:gd name="connsiteX180" fmla="*/ 1170902 w 3579741"/>
                <a:gd name="connsiteY180" fmla="*/ 681089 h 1098502"/>
                <a:gd name="connsiteX181" fmla="*/ 1153920 w 3579741"/>
                <a:gd name="connsiteY181" fmla="*/ 683771 h 1098502"/>
                <a:gd name="connsiteX182" fmla="*/ 1135149 w 3579741"/>
                <a:gd name="connsiteY182" fmla="*/ 673045 h 1098502"/>
                <a:gd name="connsiteX183" fmla="*/ 1123530 w 3579741"/>
                <a:gd name="connsiteY183" fmla="*/ 678408 h 1098502"/>
                <a:gd name="connsiteX184" fmla="*/ 1111910 w 3579741"/>
                <a:gd name="connsiteY184" fmla="*/ 675727 h 1098502"/>
                <a:gd name="connsiteX185" fmla="*/ 1103865 w 3579741"/>
                <a:gd name="connsiteY185" fmla="*/ 653381 h 1098502"/>
                <a:gd name="connsiteX186" fmla="*/ 1088670 w 3579741"/>
                <a:gd name="connsiteY186" fmla="*/ 642655 h 1098502"/>
                <a:gd name="connsiteX187" fmla="*/ 1069007 w 3579741"/>
                <a:gd name="connsiteY187" fmla="*/ 642655 h 1098502"/>
                <a:gd name="connsiteX188" fmla="*/ 1052024 w 3579741"/>
                <a:gd name="connsiteY188" fmla="*/ 638186 h 1098502"/>
                <a:gd name="connsiteX189" fmla="*/ 1038617 w 3579741"/>
                <a:gd name="connsiteY189" fmla="*/ 640868 h 1098502"/>
                <a:gd name="connsiteX190" fmla="*/ 1026103 w 3579741"/>
                <a:gd name="connsiteY190" fmla="*/ 651593 h 1098502"/>
                <a:gd name="connsiteX191" fmla="*/ 992138 w 3579741"/>
                <a:gd name="connsiteY191" fmla="*/ 657850 h 1098502"/>
                <a:gd name="connsiteX192" fmla="*/ 957280 w 3579741"/>
                <a:gd name="connsiteY192" fmla="*/ 669470 h 1098502"/>
                <a:gd name="connsiteX193" fmla="*/ 866110 w 3579741"/>
                <a:gd name="connsiteY193" fmla="*/ 681983 h 1098502"/>
                <a:gd name="connsiteX194" fmla="*/ 859853 w 3579741"/>
                <a:gd name="connsiteY194" fmla="*/ 695391 h 1098502"/>
                <a:gd name="connsiteX195" fmla="*/ 870579 w 3579741"/>
                <a:gd name="connsiteY195" fmla="*/ 707904 h 1098502"/>
                <a:gd name="connsiteX196" fmla="*/ 890243 w 3579741"/>
                <a:gd name="connsiteY196" fmla="*/ 711479 h 1098502"/>
                <a:gd name="connsiteX197" fmla="*/ 867898 w 3579741"/>
                <a:gd name="connsiteY197" fmla="*/ 723099 h 1098502"/>
                <a:gd name="connsiteX198" fmla="*/ 876836 w 3579741"/>
                <a:gd name="connsiteY198" fmla="*/ 736506 h 1098502"/>
                <a:gd name="connsiteX199" fmla="*/ 858960 w 3579741"/>
                <a:gd name="connsiteY199" fmla="*/ 751701 h 1098502"/>
                <a:gd name="connsiteX200" fmla="*/ 903650 w 3579741"/>
                <a:gd name="connsiteY200" fmla="*/ 774047 h 1098502"/>
                <a:gd name="connsiteX201" fmla="*/ 903650 w 3579741"/>
                <a:gd name="connsiteY201" fmla="*/ 784772 h 1098502"/>
                <a:gd name="connsiteX202" fmla="*/ 888455 w 3579741"/>
                <a:gd name="connsiteY202" fmla="*/ 791923 h 1098502"/>
                <a:gd name="connsiteX203" fmla="*/ 873260 w 3579741"/>
                <a:gd name="connsiteY203" fmla="*/ 785666 h 1098502"/>
                <a:gd name="connsiteX204" fmla="*/ 858065 w 3579741"/>
                <a:gd name="connsiteY204" fmla="*/ 791923 h 1098502"/>
                <a:gd name="connsiteX205" fmla="*/ 847340 w 3579741"/>
                <a:gd name="connsiteY205" fmla="*/ 789241 h 1098502"/>
                <a:gd name="connsiteX206" fmla="*/ 817844 w 3579741"/>
                <a:gd name="connsiteY206" fmla="*/ 771365 h 1098502"/>
                <a:gd name="connsiteX207" fmla="*/ 791029 w 3579741"/>
                <a:gd name="connsiteY207" fmla="*/ 781197 h 1098502"/>
                <a:gd name="connsiteX208" fmla="*/ 775834 w 3579741"/>
                <a:gd name="connsiteY208" fmla="*/ 779409 h 1098502"/>
                <a:gd name="connsiteX209" fmla="*/ 763321 w 3579741"/>
                <a:gd name="connsiteY209" fmla="*/ 793711 h 1098502"/>
                <a:gd name="connsiteX210" fmla="*/ 741869 w 3579741"/>
                <a:gd name="connsiteY210" fmla="*/ 781197 h 1098502"/>
                <a:gd name="connsiteX211" fmla="*/ 721311 w 3579741"/>
                <a:gd name="connsiteY211" fmla="*/ 779409 h 1098502"/>
                <a:gd name="connsiteX212" fmla="*/ 678408 w 3579741"/>
                <a:gd name="connsiteY212" fmla="*/ 766002 h 1098502"/>
                <a:gd name="connsiteX213" fmla="*/ 664107 w 3579741"/>
                <a:gd name="connsiteY213" fmla="*/ 752595 h 1098502"/>
                <a:gd name="connsiteX214" fmla="*/ 643549 w 3579741"/>
                <a:gd name="connsiteY214" fmla="*/ 762427 h 1098502"/>
                <a:gd name="connsiteX215" fmla="*/ 622098 w 3579741"/>
                <a:gd name="connsiteY215" fmla="*/ 756170 h 1098502"/>
                <a:gd name="connsiteX216" fmla="*/ 609584 w 3579741"/>
                <a:gd name="connsiteY216" fmla="*/ 770471 h 1098502"/>
                <a:gd name="connsiteX217" fmla="*/ 583663 w 3579741"/>
                <a:gd name="connsiteY217" fmla="*/ 785666 h 1098502"/>
                <a:gd name="connsiteX218" fmla="*/ 586345 w 3579741"/>
                <a:gd name="connsiteY218" fmla="*/ 809799 h 1098502"/>
                <a:gd name="connsiteX219" fmla="*/ 571150 w 3579741"/>
                <a:gd name="connsiteY219" fmla="*/ 820525 h 1098502"/>
                <a:gd name="connsiteX220" fmla="*/ 559531 w 3579741"/>
                <a:gd name="connsiteY220" fmla="*/ 798180 h 1098502"/>
                <a:gd name="connsiteX221" fmla="*/ 550592 w 3579741"/>
                <a:gd name="connsiteY221" fmla="*/ 798180 h 1098502"/>
                <a:gd name="connsiteX222" fmla="*/ 538079 w 3579741"/>
                <a:gd name="connsiteY222" fmla="*/ 825888 h 1098502"/>
                <a:gd name="connsiteX223" fmla="*/ 547910 w 3579741"/>
                <a:gd name="connsiteY223" fmla="*/ 839295 h 1098502"/>
                <a:gd name="connsiteX224" fmla="*/ 540760 w 3579741"/>
                <a:gd name="connsiteY224" fmla="*/ 858066 h 1098502"/>
                <a:gd name="connsiteX225" fmla="*/ 553274 w 3579741"/>
                <a:gd name="connsiteY225" fmla="*/ 867004 h 1098502"/>
                <a:gd name="connsiteX226" fmla="*/ 556849 w 3579741"/>
                <a:gd name="connsiteY226" fmla="*/ 878623 h 1098502"/>
                <a:gd name="connsiteX227" fmla="*/ 581876 w 3579741"/>
                <a:gd name="connsiteY227" fmla="*/ 878623 h 1098502"/>
                <a:gd name="connsiteX228" fmla="*/ 610478 w 3579741"/>
                <a:gd name="connsiteY228" fmla="*/ 907226 h 1098502"/>
                <a:gd name="connsiteX229" fmla="*/ 608691 w 3579741"/>
                <a:gd name="connsiteY229" fmla="*/ 922420 h 1098502"/>
                <a:gd name="connsiteX230" fmla="*/ 617629 w 3579741"/>
                <a:gd name="connsiteY230" fmla="*/ 935828 h 1098502"/>
                <a:gd name="connsiteX231" fmla="*/ 598858 w 3579741"/>
                <a:gd name="connsiteY231" fmla="*/ 948341 h 1098502"/>
                <a:gd name="connsiteX232" fmla="*/ 586345 w 3579741"/>
                <a:gd name="connsiteY232" fmla="*/ 951916 h 1098502"/>
                <a:gd name="connsiteX233" fmla="*/ 583663 w 3579741"/>
                <a:gd name="connsiteY233" fmla="*/ 967111 h 1098502"/>
                <a:gd name="connsiteX234" fmla="*/ 572938 w 3579741"/>
                <a:gd name="connsiteY234" fmla="*/ 986775 h 1098502"/>
                <a:gd name="connsiteX235" fmla="*/ 597070 w 3579741"/>
                <a:gd name="connsiteY235" fmla="*/ 1011802 h 1098502"/>
                <a:gd name="connsiteX236" fmla="*/ 598858 w 3579741"/>
                <a:gd name="connsiteY236" fmla="*/ 1034148 h 1098502"/>
                <a:gd name="connsiteX237" fmla="*/ 636399 w 3579741"/>
                <a:gd name="connsiteY237" fmla="*/ 1080626 h 1098502"/>
                <a:gd name="connsiteX238" fmla="*/ 624779 w 3579741"/>
                <a:gd name="connsiteY238" fmla="*/ 1091352 h 1098502"/>
                <a:gd name="connsiteX239" fmla="*/ 609584 w 3579741"/>
                <a:gd name="connsiteY239" fmla="*/ 1098503 h 1098502"/>
                <a:gd name="connsiteX240" fmla="*/ 588132 w 3579741"/>
                <a:gd name="connsiteY240" fmla="*/ 1077051 h 1098502"/>
                <a:gd name="connsiteX241" fmla="*/ 575619 w 3579741"/>
                <a:gd name="connsiteY241" fmla="*/ 1075263 h 1098502"/>
                <a:gd name="connsiteX242" fmla="*/ 563105 w 3579741"/>
                <a:gd name="connsiteY242" fmla="*/ 1069007 h 1098502"/>
                <a:gd name="connsiteX243" fmla="*/ 555061 w 3579741"/>
                <a:gd name="connsiteY243" fmla="*/ 1058281 h 1098502"/>
                <a:gd name="connsiteX244" fmla="*/ 525565 w 3579741"/>
                <a:gd name="connsiteY244" fmla="*/ 1048449 h 1098502"/>
                <a:gd name="connsiteX245" fmla="*/ 505007 w 3579741"/>
                <a:gd name="connsiteY245" fmla="*/ 1053812 h 1098502"/>
                <a:gd name="connsiteX246" fmla="*/ 477299 w 3579741"/>
                <a:gd name="connsiteY246" fmla="*/ 1034148 h 1098502"/>
                <a:gd name="connsiteX247" fmla="*/ 440652 w 3579741"/>
                <a:gd name="connsiteY247" fmla="*/ 1033254 h 1098502"/>
                <a:gd name="connsiteX248" fmla="*/ 431714 w 3579741"/>
                <a:gd name="connsiteY248" fmla="*/ 1025209 h 1098502"/>
                <a:gd name="connsiteX249" fmla="*/ 402218 w 3579741"/>
                <a:gd name="connsiteY249" fmla="*/ 1025209 h 1098502"/>
                <a:gd name="connsiteX250" fmla="*/ 395068 w 3579741"/>
                <a:gd name="connsiteY250" fmla="*/ 1018953 h 1098502"/>
                <a:gd name="connsiteX251" fmla="*/ 313731 w 3579741"/>
                <a:gd name="connsiteY251" fmla="*/ 976943 h 1098502"/>
                <a:gd name="connsiteX252" fmla="*/ 306580 w 3579741"/>
                <a:gd name="connsiteY252" fmla="*/ 963536 h 1098502"/>
                <a:gd name="connsiteX253" fmla="*/ 323562 w 3579741"/>
                <a:gd name="connsiteY253" fmla="*/ 962642 h 1098502"/>
                <a:gd name="connsiteX254" fmla="*/ 331607 w 3579741"/>
                <a:gd name="connsiteY254" fmla="*/ 940297 h 1098502"/>
                <a:gd name="connsiteX255" fmla="*/ 335182 w 3579741"/>
                <a:gd name="connsiteY255" fmla="*/ 932252 h 1098502"/>
                <a:gd name="connsiteX256" fmla="*/ 328031 w 3579741"/>
                <a:gd name="connsiteY256" fmla="*/ 918845 h 1098502"/>
                <a:gd name="connsiteX257" fmla="*/ 353952 w 3579741"/>
                <a:gd name="connsiteY257" fmla="*/ 900075 h 1098502"/>
                <a:gd name="connsiteX258" fmla="*/ 334288 w 3579741"/>
                <a:gd name="connsiteY258" fmla="*/ 900969 h 1098502"/>
                <a:gd name="connsiteX259" fmla="*/ 333394 w 3579741"/>
                <a:gd name="connsiteY259" fmla="*/ 887561 h 1098502"/>
                <a:gd name="connsiteX260" fmla="*/ 347695 w 3579741"/>
                <a:gd name="connsiteY260" fmla="*/ 880411 h 1098502"/>
                <a:gd name="connsiteX261" fmla="*/ 370935 w 3579741"/>
                <a:gd name="connsiteY261" fmla="*/ 876836 h 1098502"/>
                <a:gd name="connsiteX262" fmla="*/ 371829 w 3579741"/>
                <a:gd name="connsiteY262" fmla="*/ 864322 h 1098502"/>
                <a:gd name="connsiteX263" fmla="*/ 359315 w 3579741"/>
                <a:gd name="connsiteY263" fmla="*/ 850021 h 1098502"/>
                <a:gd name="connsiteX264" fmla="*/ 369147 w 3579741"/>
                <a:gd name="connsiteY264" fmla="*/ 825888 h 1098502"/>
                <a:gd name="connsiteX265" fmla="*/ 363784 w 3579741"/>
                <a:gd name="connsiteY265" fmla="*/ 818737 h 1098502"/>
                <a:gd name="connsiteX266" fmla="*/ 342332 w 3579741"/>
                <a:gd name="connsiteY266" fmla="*/ 818737 h 1098502"/>
                <a:gd name="connsiteX267" fmla="*/ 315518 w 3579741"/>
                <a:gd name="connsiteY267" fmla="*/ 809799 h 1098502"/>
                <a:gd name="connsiteX268" fmla="*/ 299429 w 3579741"/>
                <a:gd name="connsiteY268" fmla="*/ 809799 h 1098502"/>
                <a:gd name="connsiteX269" fmla="*/ 294066 w 3579741"/>
                <a:gd name="connsiteY269" fmla="*/ 799967 h 1098502"/>
                <a:gd name="connsiteX270" fmla="*/ 277084 w 3579741"/>
                <a:gd name="connsiteY270" fmla="*/ 809799 h 1098502"/>
                <a:gd name="connsiteX271" fmla="*/ 249375 w 3579741"/>
                <a:gd name="connsiteY271" fmla="*/ 798180 h 1098502"/>
                <a:gd name="connsiteX272" fmla="*/ 235074 w 3579741"/>
                <a:gd name="connsiteY272" fmla="*/ 773153 h 1098502"/>
                <a:gd name="connsiteX273" fmla="*/ 215411 w 3579741"/>
                <a:gd name="connsiteY273" fmla="*/ 771365 h 1098502"/>
                <a:gd name="connsiteX274" fmla="*/ 209154 w 3579741"/>
                <a:gd name="connsiteY274" fmla="*/ 764215 h 1098502"/>
                <a:gd name="connsiteX275" fmla="*/ 205578 w 3579741"/>
                <a:gd name="connsiteY275" fmla="*/ 749020 h 1098502"/>
                <a:gd name="connsiteX276" fmla="*/ 193065 w 3579741"/>
                <a:gd name="connsiteY276" fmla="*/ 736506 h 1098502"/>
                <a:gd name="connsiteX277" fmla="*/ 164463 w 3579741"/>
                <a:gd name="connsiteY277" fmla="*/ 734719 h 1098502"/>
                <a:gd name="connsiteX278" fmla="*/ 157312 w 3579741"/>
                <a:gd name="connsiteY278" fmla="*/ 741869 h 1098502"/>
                <a:gd name="connsiteX279" fmla="*/ 140330 w 3579741"/>
                <a:gd name="connsiteY279" fmla="*/ 741869 h 1098502"/>
                <a:gd name="connsiteX280" fmla="*/ 129604 w 3579741"/>
                <a:gd name="connsiteY280" fmla="*/ 707904 h 1098502"/>
                <a:gd name="connsiteX281" fmla="*/ 163569 w 3579741"/>
                <a:gd name="connsiteY281" fmla="*/ 707010 h 1098502"/>
                <a:gd name="connsiteX282" fmla="*/ 166251 w 3579741"/>
                <a:gd name="connsiteY282" fmla="*/ 700753 h 1098502"/>
                <a:gd name="connsiteX283" fmla="*/ 139436 w 3579741"/>
                <a:gd name="connsiteY283" fmla="*/ 689134 h 1098502"/>
                <a:gd name="connsiteX284" fmla="*/ 127816 w 3579741"/>
                <a:gd name="connsiteY284" fmla="*/ 668576 h 1098502"/>
                <a:gd name="connsiteX285" fmla="*/ 112621 w 3579741"/>
                <a:gd name="connsiteY285" fmla="*/ 655169 h 1098502"/>
                <a:gd name="connsiteX286" fmla="*/ 111727 w 3579741"/>
                <a:gd name="connsiteY286" fmla="*/ 639974 h 1098502"/>
                <a:gd name="connsiteX287" fmla="*/ 101895 w 3579741"/>
                <a:gd name="connsiteY287" fmla="*/ 629248 h 1098502"/>
                <a:gd name="connsiteX288" fmla="*/ 71505 w 3579741"/>
                <a:gd name="connsiteY288" fmla="*/ 628354 h 1098502"/>
                <a:gd name="connsiteX289" fmla="*/ 41116 w 3579741"/>
                <a:gd name="connsiteY289" fmla="*/ 618522 h 1098502"/>
                <a:gd name="connsiteX290" fmla="*/ 29496 w 3579741"/>
                <a:gd name="connsiteY290" fmla="*/ 595283 h 1098502"/>
                <a:gd name="connsiteX291" fmla="*/ 26815 w 3579741"/>
                <a:gd name="connsiteY291" fmla="*/ 580088 h 1098502"/>
                <a:gd name="connsiteX292" fmla="*/ 16983 w 3579741"/>
                <a:gd name="connsiteY292" fmla="*/ 569362 h 1098502"/>
                <a:gd name="connsiteX293" fmla="*/ 21452 w 3579741"/>
                <a:gd name="connsiteY293" fmla="*/ 563999 h 1098502"/>
                <a:gd name="connsiteX294" fmla="*/ 14301 w 3579741"/>
                <a:gd name="connsiteY294" fmla="*/ 532716 h 1098502"/>
                <a:gd name="connsiteX295" fmla="*/ 19664 w 3579741"/>
                <a:gd name="connsiteY295" fmla="*/ 515733 h 1098502"/>
                <a:gd name="connsiteX296" fmla="*/ 30390 w 3579741"/>
                <a:gd name="connsiteY296" fmla="*/ 517521 h 1098502"/>
                <a:gd name="connsiteX297" fmla="*/ 26815 w 3579741"/>
                <a:gd name="connsiteY297" fmla="*/ 505901 h 1098502"/>
                <a:gd name="connsiteX298" fmla="*/ 63461 w 3579741"/>
                <a:gd name="connsiteY298" fmla="*/ 496069 h 1098502"/>
                <a:gd name="connsiteX299" fmla="*/ 42010 w 3579741"/>
                <a:gd name="connsiteY299" fmla="*/ 491600 h 1098502"/>
                <a:gd name="connsiteX300" fmla="*/ 27709 w 3579741"/>
                <a:gd name="connsiteY300" fmla="*/ 472830 h 1098502"/>
                <a:gd name="connsiteX301" fmla="*/ 47372 w 3579741"/>
                <a:gd name="connsiteY301" fmla="*/ 460316 h 1098502"/>
                <a:gd name="connsiteX302" fmla="*/ 55417 w 3579741"/>
                <a:gd name="connsiteY302" fmla="*/ 443334 h 1098502"/>
                <a:gd name="connsiteX303" fmla="*/ 83125 w 3579741"/>
                <a:gd name="connsiteY303" fmla="*/ 423670 h 1098502"/>
                <a:gd name="connsiteX304" fmla="*/ 90276 w 3579741"/>
                <a:gd name="connsiteY304" fmla="*/ 411156 h 1098502"/>
                <a:gd name="connsiteX305" fmla="*/ 55417 w 3579741"/>
                <a:gd name="connsiteY305" fmla="*/ 381660 h 1098502"/>
                <a:gd name="connsiteX306" fmla="*/ 61674 w 3579741"/>
                <a:gd name="connsiteY306" fmla="*/ 370041 h 1098502"/>
                <a:gd name="connsiteX307" fmla="*/ 47372 w 3579741"/>
                <a:gd name="connsiteY307" fmla="*/ 364678 h 1098502"/>
                <a:gd name="connsiteX308" fmla="*/ 47372 w 3579741"/>
                <a:gd name="connsiteY308" fmla="*/ 358421 h 1098502"/>
                <a:gd name="connsiteX309" fmla="*/ 41116 w 3579741"/>
                <a:gd name="connsiteY309" fmla="*/ 353952 h 1098502"/>
                <a:gd name="connsiteX310" fmla="*/ 33071 w 3579741"/>
                <a:gd name="connsiteY310" fmla="*/ 332500 h 1098502"/>
                <a:gd name="connsiteX311" fmla="*/ 42903 w 3579741"/>
                <a:gd name="connsiteY311" fmla="*/ 323562 h 1098502"/>
                <a:gd name="connsiteX312" fmla="*/ 20558 w 3579741"/>
                <a:gd name="connsiteY312" fmla="*/ 289597 h 1098502"/>
                <a:gd name="connsiteX313" fmla="*/ 27709 w 3579741"/>
                <a:gd name="connsiteY313" fmla="*/ 269039 h 1098502"/>
                <a:gd name="connsiteX314" fmla="*/ 0 w 3579741"/>
                <a:gd name="connsiteY314" fmla="*/ 253844 h 1098502"/>
                <a:gd name="connsiteX315" fmla="*/ 0 w 3579741"/>
                <a:gd name="connsiteY315" fmla="*/ 235074 h 1098502"/>
                <a:gd name="connsiteX316" fmla="*/ 8045 w 3579741"/>
                <a:gd name="connsiteY316" fmla="*/ 224348 h 1098502"/>
                <a:gd name="connsiteX317" fmla="*/ 30390 w 3579741"/>
                <a:gd name="connsiteY317" fmla="*/ 217198 h 1098502"/>
                <a:gd name="connsiteX318" fmla="*/ 35753 w 3579741"/>
                <a:gd name="connsiteY318" fmla="*/ 209153 h 1098502"/>
                <a:gd name="connsiteX319" fmla="*/ 82231 w 3579741"/>
                <a:gd name="connsiteY319" fmla="*/ 210941 h 1098502"/>
                <a:gd name="connsiteX320" fmla="*/ 136754 w 3579741"/>
                <a:gd name="connsiteY320" fmla="*/ 227030 h 1098502"/>
                <a:gd name="connsiteX321" fmla="*/ 193959 w 3579741"/>
                <a:gd name="connsiteY321" fmla="*/ 235968 h 1098502"/>
                <a:gd name="connsiteX322" fmla="*/ 273509 w 3579741"/>
                <a:gd name="connsiteY322" fmla="*/ 273508 h 1098502"/>
                <a:gd name="connsiteX323" fmla="*/ 271721 w 3579741"/>
                <a:gd name="connsiteY323" fmla="*/ 294066 h 1098502"/>
                <a:gd name="connsiteX324" fmla="*/ 242225 w 3579741"/>
                <a:gd name="connsiteY324" fmla="*/ 314624 h 1098502"/>
                <a:gd name="connsiteX325" fmla="*/ 166251 w 3579741"/>
                <a:gd name="connsiteY325" fmla="*/ 311943 h 1098502"/>
                <a:gd name="connsiteX326" fmla="*/ 92957 w 3579741"/>
                <a:gd name="connsiteY326" fmla="*/ 290491 h 1098502"/>
                <a:gd name="connsiteX327" fmla="*/ 111727 w 3579741"/>
                <a:gd name="connsiteY327" fmla="*/ 305686 h 1098502"/>
                <a:gd name="connsiteX328" fmla="*/ 148374 w 3579741"/>
                <a:gd name="connsiteY328" fmla="*/ 320881 h 1098502"/>
                <a:gd name="connsiteX329" fmla="*/ 143011 w 3579741"/>
                <a:gd name="connsiteY329" fmla="*/ 329819 h 1098502"/>
                <a:gd name="connsiteX330" fmla="*/ 162675 w 3579741"/>
                <a:gd name="connsiteY330" fmla="*/ 345908 h 1098502"/>
                <a:gd name="connsiteX331" fmla="*/ 165356 w 3579741"/>
                <a:gd name="connsiteY331" fmla="*/ 361103 h 1098502"/>
                <a:gd name="connsiteX332" fmla="*/ 222561 w 3579741"/>
                <a:gd name="connsiteY332" fmla="*/ 376297 h 1098502"/>
                <a:gd name="connsiteX333" fmla="*/ 194852 w 3579741"/>
                <a:gd name="connsiteY333" fmla="*/ 349483 h 1098502"/>
                <a:gd name="connsiteX334" fmla="*/ 200215 w 3579741"/>
                <a:gd name="connsiteY334" fmla="*/ 335182 h 1098502"/>
                <a:gd name="connsiteX335" fmla="*/ 260995 w 3579741"/>
                <a:gd name="connsiteY335" fmla="*/ 357527 h 1098502"/>
                <a:gd name="connsiteX336" fmla="*/ 272615 w 3579741"/>
                <a:gd name="connsiteY336" fmla="*/ 354846 h 1098502"/>
                <a:gd name="connsiteX337" fmla="*/ 257420 w 3579741"/>
                <a:gd name="connsiteY337" fmla="*/ 335182 h 1098502"/>
                <a:gd name="connsiteX338" fmla="*/ 277084 w 3579741"/>
                <a:gd name="connsiteY338" fmla="*/ 323562 h 1098502"/>
                <a:gd name="connsiteX339" fmla="*/ 306580 w 3579741"/>
                <a:gd name="connsiteY339" fmla="*/ 306580 h 1098502"/>
                <a:gd name="connsiteX340" fmla="*/ 346801 w 3579741"/>
                <a:gd name="connsiteY340" fmla="*/ 298535 h 1098502"/>
                <a:gd name="connsiteX341" fmla="*/ 329819 w 3579741"/>
                <a:gd name="connsiteY341" fmla="*/ 276190 h 1098502"/>
                <a:gd name="connsiteX342" fmla="*/ 333394 w 3579741"/>
                <a:gd name="connsiteY342" fmla="*/ 252951 h 1098502"/>
                <a:gd name="connsiteX343" fmla="*/ 319093 w 3579741"/>
                <a:gd name="connsiteY343" fmla="*/ 243119 h 1098502"/>
                <a:gd name="connsiteX344" fmla="*/ 379873 w 3579741"/>
                <a:gd name="connsiteY344" fmla="*/ 245800 h 1098502"/>
                <a:gd name="connsiteX345" fmla="*/ 386130 w 3579741"/>
                <a:gd name="connsiteY345" fmla="*/ 255632 h 1098502"/>
                <a:gd name="connsiteX346" fmla="*/ 363784 w 3579741"/>
                <a:gd name="connsiteY346" fmla="*/ 268145 h 1098502"/>
                <a:gd name="connsiteX347" fmla="*/ 381660 w 3579741"/>
                <a:gd name="connsiteY347" fmla="*/ 285128 h 1098502"/>
                <a:gd name="connsiteX348" fmla="*/ 410263 w 3579741"/>
                <a:gd name="connsiteY348" fmla="*/ 290491 h 1098502"/>
                <a:gd name="connsiteX349" fmla="*/ 420989 w 3579741"/>
                <a:gd name="connsiteY349" fmla="*/ 286022 h 1098502"/>
                <a:gd name="connsiteX350" fmla="*/ 423670 w 3579741"/>
                <a:gd name="connsiteY350" fmla="*/ 265464 h 1098502"/>
                <a:gd name="connsiteX351" fmla="*/ 477299 w 3579741"/>
                <a:gd name="connsiteY351" fmla="*/ 252951 h 1098502"/>
                <a:gd name="connsiteX352" fmla="*/ 518415 w 3579741"/>
                <a:gd name="connsiteY352" fmla="*/ 232393 h 1098502"/>
                <a:gd name="connsiteX353" fmla="*/ 539866 w 3579741"/>
                <a:gd name="connsiteY353" fmla="*/ 233287 h 1098502"/>
                <a:gd name="connsiteX354" fmla="*/ 547017 w 3579741"/>
                <a:gd name="connsiteY354" fmla="*/ 242225 h 1098502"/>
                <a:gd name="connsiteX355" fmla="*/ 579194 w 3579741"/>
                <a:gd name="connsiteY355" fmla="*/ 239543 h 1098502"/>
                <a:gd name="connsiteX356" fmla="*/ 644443 w 3579741"/>
                <a:gd name="connsiteY356" fmla="*/ 229711 h 1098502"/>
                <a:gd name="connsiteX357" fmla="*/ 673045 w 3579741"/>
                <a:gd name="connsiteY357" fmla="*/ 237756 h 1098502"/>
                <a:gd name="connsiteX358" fmla="*/ 678408 w 3579741"/>
                <a:gd name="connsiteY358" fmla="*/ 229711 h 1098502"/>
                <a:gd name="connsiteX359" fmla="*/ 665895 w 3579741"/>
                <a:gd name="connsiteY359" fmla="*/ 213623 h 1098502"/>
                <a:gd name="connsiteX360" fmla="*/ 677514 w 3579741"/>
                <a:gd name="connsiteY360" fmla="*/ 205578 h 1098502"/>
                <a:gd name="connsiteX361" fmla="*/ 739188 w 3579741"/>
                <a:gd name="connsiteY361" fmla="*/ 206472 h 1098502"/>
                <a:gd name="connsiteX362" fmla="*/ 850021 w 3579741"/>
                <a:gd name="connsiteY362" fmla="*/ 248481 h 1098502"/>
                <a:gd name="connsiteX363" fmla="*/ 864322 w 3579741"/>
                <a:gd name="connsiteY363" fmla="*/ 242225 h 1098502"/>
                <a:gd name="connsiteX364" fmla="*/ 811587 w 3579741"/>
                <a:gd name="connsiteY364" fmla="*/ 215410 h 1098502"/>
                <a:gd name="connsiteX365" fmla="*/ 785666 w 3579741"/>
                <a:gd name="connsiteY365" fmla="*/ 179657 h 1098502"/>
                <a:gd name="connsiteX366" fmla="*/ 793710 w 3579741"/>
                <a:gd name="connsiteY366" fmla="*/ 164463 h 1098502"/>
                <a:gd name="connsiteX367" fmla="*/ 809800 w 3579741"/>
                <a:gd name="connsiteY367" fmla="*/ 155524 h 1098502"/>
                <a:gd name="connsiteX368" fmla="*/ 808012 w 3579741"/>
                <a:gd name="connsiteY368" fmla="*/ 133179 h 1098502"/>
                <a:gd name="connsiteX369" fmla="*/ 836614 w 3579741"/>
                <a:gd name="connsiteY369" fmla="*/ 118878 h 1098502"/>
                <a:gd name="connsiteX370" fmla="*/ 875048 w 3579741"/>
                <a:gd name="connsiteY370" fmla="*/ 122453 h 1098502"/>
                <a:gd name="connsiteX371" fmla="*/ 888455 w 3579741"/>
                <a:gd name="connsiteY371" fmla="*/ 136754 h 1098502"/>
                <a:gd name="connsiteX372" fmla="*/ 888455 w 3579741"/>
                <a:gd name="connsiteY372" fmla="*/ 155524 h 1098502"/>
                <a:gd name="connsiteX373" fmla="*/ 903650 w 3579741"/>
                <a:gd name="connsiteY373" fmla="*/ 173401 h 1098502"/>
                <a:gd name="connsiteX374" fmla="*/ 926890 w 3579741"/>
                <a:gd name="connsiteY374" fmla="*/ 197534 h 1098502"/>
                <a:gd name="connsiteX375" fmla="*/ 942085 w 3579741"/>
                <a:gd name="connsiteY375" fmla="*/ 230605 h 1098502"/>
                <a:gd name="connsiteX376" fmla="*/ 957280 w 3579741"/>
                <a:gd name="connsiteY376" fmla="*/ 241331 h 1098502"/>
                <a:gd name="connsiteX377" fmla="*/ 960855 w 3579741"/>
                <a:gd name="connsiteY377" fmla="*/ 262783 h 1098502"/>
                <a:gd name="connsiteX378" fmla="*/ 939403 w 3579741"/>
                <a:gd name="connsiteY378" fmla="*/ 294066 h 1098502"/>
                <a:gd name="connsiteX379" fmla="*/ 917058 w 3579741"/>
                <a:gd name="connsiteY379" fmla="*/ 294066 h 1098502"/>
                <a:gd name="connsiteX380" fmla="*/ 931359 w 3579741"/>
                <a:gd name="connsiteY380" fmla="*/ 306580 h 1098502"/>
                <a:gd name="connsiteX381" fmla="*/ 975156 w 3579741"/>
                <a:gd name="connsiteY381" fmla="*/ 310155 h 1098502"/>
                <a:gd name="connsiteX382" fmla="*/ 984094 w 3579741"/>
                <a:gd name="connsiteY382" fmla="*/ 299429 h 1098502"/>
                <a:gd name="connsiteX383" fmla="*/ 1004652 w 3579741"/>
                <a:gd name="connsiteY383" fmla="*/ 264570 h 1098502"/>
                <a:gd name="connsiteX384" fmla="*/ 984094 w 3579741"/>
                <a:gd name="connsiteY384" fmla="*/ 244906 h 1098502"/>
                <a:gd name="connsiteX385" fmla="*/ 987669 w 3579741"/>
                <a:gd name="connsiteY385" fmla="*/ 235968 h 1098502"/>
                <a:gd name="connsiteX386" fmla="*/ 1005545 w 3579741"/>
                <a:gd name="connsiteY386" fmla="*/ 227924 h 1098502"/>
                <a:gd name="connsiteX387" fmla="*/ 959067 w 3579741"/>
                <a:gd name="connsiteY387" fmla="*/ 221667 h 1098502"/>
                <a:gd name="connsiteX388" fmla="*/ 942085 w 3579741"/>
                <a:gd name="connsiteY388" fmla="*/ 200215 h 1098502"/>
                <a:gd name="connsiteX389" fmla="*/ 941190 w 3579741"/>
                <a:gd name="connsiteY389" fmla="*/ 186808 h 1098502"/>
                <a:gd name="connsiteX390" fmla="*/ 914376 w 3579741"/>
                <a:gd name="connsiteY390" fmla="*/ 161781 h 1098502"/>
                <a:gd name="connsiteX391" fmla="*/ 917058 w 3579741"/>
                <a:gd name="connsiteY391" fmla="*/ 150161 h 1098502"/>
                <a:gd name="connsiteX392" fmla="*/ 932252 w 3579741"/>
                <a:gd name="connsiteY392" fmla="*/ 149268 h 1098502"/>
                <a:gd name="connsiteX393" fmla="*/ 931359 w 3579741"/>
                <a:gd name="connsiteY393" fmla="*/ 126922 h 1098502"/>
                <a:gd name="connsiteX394" fmla="*/ 946554 w 3579741"/>
                <a:gd name="connsiteY394" fmla="*/ 133179 h 1098502"/>
                <a:gd name="connsiteX395" fmla="*/ 959961 w 3579741"/>
                <a:gd name="connsiteY395" fmla="*/ 149268 h 1098502"/>
                <a:gd name="connsiteX396" fmla="*/ 979625 w 3579741"/>
                <a:gd name="connsiteY396" fmla="*/ 151055 h 1098502"/>
                <a:gd name="connsiteX397" fmla="*/ 1002864 w 3579741"/>
                <a:gd name="connsiteY397" fmla="*/ 138542 h 1098502"/>
                <a:gd name="connsiteX398" fmla="*/ 1043086 w 3579741"/>
                <a:gd name="connsiteY398" fmla="*/ 142117 h 1098502"/>
                <a:gd name="connsiteX399" fmla="*/ 1077051 w 3579741"/>
                <a:gd name="connsiteY399" fmla="*/ 151055 h 1098502"/>
                <a:gd name="connsiteX400" fmla="*/ 1044874 w 3579741"/>
                <a:gd name="connsiteY400" fmla="*/ 133179 h 1098502"/>
                <a:gd name="connsiteX401" fmla="*/ 1036829 w 3579741"/>
                <a:gd name="connsiteY401" fmla="*/ 114409 h 1098502"/>
                <a:gd name="connsiteX402" fmla="*/ 1029679 w 3579741"/>
                <a:gd name="connsiteY402" fmla="*/ 112621 h 1098502"/>
                <a:gd name="connsiteX403" fmla="*/ 1040405 w 3579741"/>
                <a:gd name="connsiteY403" fmla="*/ 100108 h 1098502"/>
                <a:gd name="connsiteX404" fmla="*/ 1138725 w 3579741"/>
                <a:gd name="connsiteY404" fmla="*/ 94745 h 1098502"/>
                <a:gd name="connsiteX405" fmla="*/ 1128892 w 3579741"/>
                <a:gd name="connsiteY405" fmla="*/ 74187 h 1098502"/>
                <a:gd name="connsiteX406" fmla="*/ 1164645 w 3579741"/>
                <a:gd name="connsiteY406" fmla="*/ 61673 h 1098502"/>
                <a:gd name="connsiteX407" fmla="*/ 1178946 w 3579741"/>
                <a:gd name="connsiteY407" fmla="*/ 51841 h 1098502"/>
                <a:gd name="connsiteX408" fmla="*/ 1205761 w 3579741"/>
                <a:gd name="connsiteY408" fmla="*/ 48266 h 1098502"/>
                <a:gd name="connsiteX409" fmla="*/ 1295143 w 3579741"/>
                <a:gd name="connsiteY409" fmla="*/ 33071 h 1098502"/>
                <a:gd name="connsiteX410" fmla="*/ 1356816 w 3579741"/>
                <a:gd name="connsiteY410" fmla="*/ 25921 h 1098502"/>
                <a:gd name="connsiteX411" fmla="*/ 1353241 w 3579741"/>
                <a:gd name="connsiteY411" fmla="*/ 16983 h 1098502"/>
                <a:gd name="connsiteX412" fmla="*/ 1398825 w 3579741"/>
                <a:gd name="connsiteY412" fmla="*/ 0 h 1098502"/>
                <a:gd name="connsiteX413" fmla="*/ 1444410 w 3579741"/>
                <a:gd name="connsiteY413" fmla="*/ 11620 h 1098502"/>
                <a:gd name="connsiteX414" fmla="*/ 1481950 w 3579741"/>
                <a:gd name="connsiteY414" fmla="*/ 15195 h 1098502"/>
                <a:gd name="connsiteX415" fmla="*/ 1509659 w 3579741"/>
                <a:gd name="connsiteY415" fmla="*/ 25921 h 1098502"/>
                <a:gd name="connsiteX416" fmla="*/ 1584740 w 3579741"/>
                <a:gd name="connsiteY416" fmla="*/ 29496 h 1098502"/>
                <a:gd name="connsiteX417" fmla="*/ 1640156 w 3579741"/>
                <a:gd name="connsiteY417" fmla="*/ 58992 h 1098502"/>
                <a:gd name="connsiteX418" fmla="*/ 1631218 w 3579741"/>
                <a:gd name="connsiteY418" fmla="*/ 68824 h 1098502"/>
                <a:gd name="connsiteX419" fmla="*/ 1610660 w 3579741"/>
                <a:gd name="connsiteY419" fmla="*/ 76868 h 1098502"/>
                <a:gd name="connsiteX420" fmla="*/ 1564182 w 3579741"/>
                <a:gd name="connsiteY420" fmla="*/ 117090 h 1098502"/>
                <a:gd name="connsiteX421" fmla="*/ 1635687 w 3579741"/>
                <a:gd name="connsiteY421" fmla="*/ 110833 h 1098502"/>
                <a:gd name="connsiteX422" fmla="*/ 1658033 w 3579741"/>
                <a:gd name="connsiteY422" fmla="*/ 96532 h 1098502"/>
                <a:gd name="connsiteX423" fmla="*/ 1691104 w 3579741"/>
                <a:gd name="connsiteY423" fmla="*/ 102789 h 1098502"/>
                <a:gd name="connsiteX424" fmla="*/ 1902045 w 3579741"/>
                <a:gd name="connsiteY424" fmla="*/ 117984 h 1098502"/>
                <a:gd name="connsiteX425" fmla="*/ 1893107 w 3579741"/>
                <a:gd name="connsiteY425" fmla="*/ 104577 h 1098502"/>
                <a:gd name="connsiteX426" fmla="*/ 1913665 w 3579741"/>
                <a:gd name="connsiteY426" fmla="*/ 98320 h 1098502"/>
                <a:gd name="connsiteX427" fmla="*/ 1951205 w 3579741"/>
                <a:gd name="connsiteY427" fmla="*/ 116196 h 1098502"/>
                <a:gd name="connsiteX428" fmla="*/ 2002153 w 3579741"/>
                <a:gd name="connsiteY428" fmla="*/ 109046 h 1098502"/>
                <a:gd name="connsiteX429" fmla="*/ 2050419 w 3579741"/>
                <a:gd name="connsiteY429" fmla="*/ 128710 h 1098502"/>
                <a:gd name="connsiteX430" fmla="*/ 2059357 w 3579741"/>
                <a:gd name="connsiteY430" fmla="*/ 146586 h 1098502"/>
                <a:gd name="connsiteX431" fmla="*/ 2138907 w 3579741"/>
                <a:gd name="connsiteY431" fmla="*/ 180551 h 1098502"/>
                <a:gd name="connsiteX432" fmla="*/ 2128181 w 3579741"/>
                <a:gd name="connsiteY432" fmla="*/ 152843 h 1098502"/>
                <a:gd name="connsiteX433" fmla="*/ 2173766 w 3579741"/>
                <a:gd name="connsiteY433" fmla="*/ 165356 h 1098502"/>
                <a:gd name="connsiteX434" fmla="*/ 2222032 w 3579741"/>
                <a:gd name="connsiteY434" fmla="*/ 151949 h 1098502"/>
                <a:gd name="connsiteX435" fmla="*/ 2279236 w 3579741"/>
                <a:gd name="connsiteY435" fmla="*/ 152843 h 1098502"/>
                <a:gd name="connsiteX436" fmla="*/ 2264936 w 3579741"/>
                <a:gd name="connsiteY436" fmla="*/ 140329 h 1098502"/>
                <a:gd name="connsiteX437" fmla="*/ 2277449 w 3579741"/>
                <a:gd name="connsiteY437" fmla="*/ 124241 h 1098502"/>
                <a:gd name="connsiteX438" fmla="*/ 2454425 w 3579741"/>
                <a:gd name="connsiteY438" fmla="*/ 143011 h 1098502"/>
                <a:gd name="connsiteX439" fmla="*/ 2510735 w 3579741"/>
                <a:gd name="connsiteY439" fmla="*/ 157312 h 1098502"/>
                <a:gd name="connsiteX440" fmla="*/ 2548276 w 3579741"/>
                <a:gd name="connsiteY440" fmla="*/ 163569 h 1098502"/>
                <a:gd name="connsiteX441" fmla="*/ 2581347 w 3579741"/>
                <a:gd name="connsiteY441" fmla="*/ 177870 h 1098502"/>
                <a:gd name="connsiteX442" fmla="*/ 2646596 w 3579741"/>
                <a:gd name="connsiteY442" fmla="*/ 174295 h 1098502"/>
                <a:gd name="connsiteX443" fmla="*/ 2686818 w 3579741"/>
                <a:gd name="connsiteY443" fmla="*/ 176082 h 1098502"/>
                <a:gd name="connsiteX444" fmla="*/ 2721676 w 3579741"/>
                <a:gd name="connsiteY444" fmla="*/ 183233 h 1098502"/>
                <a:gd name="connsiteX445" fmla="*/ 2747597 w 3579741"/>
                <a:gd name="connsiteY445" fmla="*/ 185914 h 1098502"/>
                <a:gd name="connsiteX446" fmla="*/ 2775305 w 3579741"/>
                <a:gd name="connsiteY446" fmla="*/ 202897 h 1098502"/>
                <a:gd name="connsiteX447" fmla="*/ 2808377 w 3579741"/>
                <a:gd name="connsiteY447" fmla="*/ 212729 h 1098502"/>
                <a:gd name="connsiteX448" fmla="*/ 2916529 w 3579741"/>
                <a:gd name="connsiteY448" fmla="*/ 210047 h 1098502"/>
                <a:gd name="connsiteX449" fmla="*/ 2963901 w 3579741"/>
                <a:gd name="connsiteY449" fmla="*/ 219879 h 1098502"/>
                <a:gd name="connsiteX450" fmla="*/ 3038088 w 3579741"/>
                <a:gd name="connsiteY450" fmla="*/ 233287 h 1098502"/>
                <a:gd name="connsiteX451" fmla="*/ 3031831 w 3579741"/>
                <a:gd name="connsiteY451" fmla="*/ 219879 h 1098502"/>
                <a:gd name="connsiteX452" fmla="*/ 2996079 w 3579741"/>
                <a:gd name="connsiteY452" fmla="*/ 205578 h 1098502"/>
                <a:gd name="connsiteX453" fmla="*/ 3005017 w 3579741"/>
                <a:gd name="connsiteY453" fmla="*/ 199321 h 1098502"/>
                <a:gd name="connsiteX454" fmla="*/ 3082779 w 3579741"/>
                <a:gd name="connsiteY454" fmla="*/ 202897 h 1098502"/>
                <a:gd name="connsiteX455" fmla="*/ 3148028 w 3579741"/>
                <a:gd name="connsiteY455" fmla="*/ 213623 h 1098502"/>
                <a:gd name="connsiteX456" fmla="*/ 3209701 w 3579741"/>
                <a:gd name="connsiteY456" fmla="*/ 225242 h 1098502"/>
                <a:gd name="connsiteX457" fmla="*/ 3273162 w 3579741"/>
                <a:gd name="connsiteY457" fmla="*/ 234180 h 1098502"/>
                <a:gd name="connsiteX458" fmla="*/ 3331260 w 3579741"/>
                <a:gd name="connsiteY458" fmla="*/ 243119 h 1098502"/>
                <a:gd name="connsiteX459" fmla="*/ 3392934 w 3579741"/>
                <a:gd name="connsiteY459" fmla="*/ 266358 h 1098502"/>
                <a:gd name="connsiteX460" fmla="*/ 3437625 w 3579741"/>
                <a:gd name="connsiteY460" fmla="*/ 285128 h 1098502"/>
                <a:gd name="connsiteX461" fmla="*/ 3516281 w 3579741"/>
                <a:gd name="connsiteY461" fmla="*/ 296748 h 1098502"/>
                <a:gd name="connsiteX462" fmla="*/ 3576167 w 3579741"/>
                <a:gd name="connsiteY462" fmla="*/ 325350 h 1098502"/>
                <a:gd name="connsiteX463" fmla="*/ 3557396 w 3579741"/>
                <a:gd name="connsiteY463" fmla="*/ 325350 h 1098502"/>
                <a:gd name="connsiteX464" fmla="*/ 3569016 w 3579741"/>
                <a:gd name="connsiteY464" fmla="*/ 342332 h 109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</a:cxnLst>
              <a:rect l="l" t="t" r="r" b="b"/>
              <a:pathLst>
                <a:path w="3579741" h="1098502">
                  <a:moveTo>
                    <a:pt x="3569016" y="342332"/>
                  </a:moveTo>
                  <a:lnTo>
                    <a:pt x="3579742" y="361103"/>
                  </a:lnTo>
                  <a:lnTo>
                    <a:pt x="3552927" y="362890"/>
                  </a:lnTo>
                  <a:lnTo>
                    <a:pt x="3484997" y="347695"/>
                  </a:lnTo>
                  <a:lnTo>
                    <a:pt x="3446563" y="331607"/>
                  </a:lnTo>
                  <a:lnTo>
                    <a:pt x="3410810" y="331607"/>
                  </a:lnTo>
                  <a:lnTo>
                    <a:pt x="3388465" y="319093"/>
                  </a:lnTo>
                  <a:lnTo>
                    <a:pt x="3401872" y="338757"/>
                  </a:lnTo>
                  <a:lnTo>
                    <a:pt x="3390252" y="356633"/>
                  </a:lnTo>
                  <a:lnTo>
                    <a:pt x="3374164" y="358421"/>
                  </a:lnTo>
                  <a:lnTo>
                    <a:pt x="3401872" y="377191"/>
                  </a:lnTo>
                  <a:lnTo>
                    <a:pt x="3455501" y="397749"/>
                  </a:lnTo>
                  <a:lnTo>
                    <a:pt x="3470696" y="400431"/>
                  </a:lnTo>
                  <a:lnTo>
                    <a:pt x="3479634" y="412944"/>
                  </a:lnTo>
                  <a:lnTo>
                    <a:pt x="3444775" y="425457"/>
                  </a:lnTo>
                  <a:lnTo>
                    <a:pt x="3424218" y="419201"/>
                  </a:lnTo>
                  <a:lnTo>
                    <a:pt x="3387571" y="441546"/>
                  </a:lnTo>
                  <a:lnTo>
                    <a:pt x="3372376" y="471042"/>
                  </a:lnTo>
                  <a:lnTo>
                    <a:pt x="3356287" y="488919"/>
                  </a:lnTo>
                  <a:lnTo>
                    <a:pt x="3311596" y="482662"/>
                  </a:lnTo>
                  <a:lnTo>
                    <a:pt x="3291039" y="483556"/>
                  </a:lnTo>
                  <a:lnTo>
                    <a:pt x="3279419" y="506795"/>
                  </a:lnTo>
                  <a:lnTo>
                    <a:pt x="3257967" y="486237"/>
                  </a:lnTo>
                  <a:lnTo>
                    <a:pt x="3242772" y="493388"/>
                  </a:lnTo>
                  <a:lnTo>
                    <a:pt x="3219533" y="496963"/>
                  </a:lnTo>
                  <a:lnTo>
                    <a:pt x="3224896" y="521990"/>
                  </a:lnTo>
                  <a:lnTo>
                    <a:pt x="3226684" y="547911"/>
                  </a:lnTo>
                  <a:lnTo>
                    <a:pt x="3243666" y="555955"/>
                  </a:lnTo>
                  <a:lnTo>
                    <a:pt x="3270481" y="555955"/>
                  </a:lnTo>
                  <a:lnTo>
                    <a:pt x="3305339" y="597071"/>
                  </a:lnTo>
                  <a:lnTo>
                    <a:pt x="3301765" y="608690"/>
                  </a:lnTo>
                  <a:lnTo>
                    <a:pt x="3335730" y="644443"/>
                  </a:lnTo>
                  <a:lnTo>
                    <a:pt x="3332154" y="660532"/>
                  </a:lnTo>
                  <a:lnTo>
                    <a:pt x="3314278" y="667682"/>
                  </a:lnTo>
                  <a:lnTo>
                    <a:pt x="3315172" y="685559"/>
                  </a:lnTo>
                  <a:lnTo>
                    <a:pt x="3339305" y="699860"/>
                  </a:lnTo>
                  <a:lnTo>
                    <a:pt x="3315172" y="708798"/>
                  </a:lnTo>
                  <a:lnTo>
                    <a:pt x="3319641" y="733825"/>
                  </a:lnTo>
                  <a:lnTo>
                    <a:pt x="3327685" y="772259"/>
                  </a:lnTo>
                  <a:lnTo>
                    <a:pt x="3312490" y="771365"/>
                  </a:lnTo>
                  <a:lnTo>
                    <a:pt x="3240985" y="710586"/>
                  </a:lnTo>
                  <a:lnTo>
                    <a:pt x="3208807" y="677514"/>
                  </a:lnTo>
                  <a:lnTo>
                    <a:pt x="3174842" y="646231"/>
                  </a:lnTo>
                  <a:lnTo>
                    <a:pt x="3139090" y="601540"/>
                  </a:lnTo>
                  <a:lnTo>
                    <a:pt x="3137302" y="583663"/>
                  </a:lnTo>
                  <a:lnTo>
                    <a:pt x="3128364" y="563999"/>
                  </a:lnTo>
                  <a:lnTo>
                    <a:pt x="3148028" y="551486"/>
                  </a:lnTo>
                  <a:lnTo>
                    <a:pt x="3159647" y="538972"/>
                  </a:lnTo>
                  <a:lnTo>
                    <a:pt x="3154285" y="516627"/>
                  </a:lnTo>
                  <a:lnTo>
                    <a:pt x="3159647" y="481768"/>
                  </a:lnTo>
                  <a:lnTo>
                    <a:pt x="3173949" y="470148"/>
                  </a:lnTo>
                  <a:lnTo>
                    <a:pt x="3171267" y="457635"/>
                  </a:lnTo>
                  <a:lnTo>
                    <a:pt x="3149815" y="433502"/>
                  </a:lnTo>
                  <a:lnTo>
                    <a:pt x="3138196" y="415625"/>
                  </a:lnTo>
                  <a:lnTo>
                    <a:pt x="3121213" y="412944"/>
                  </a:lnTo>
                  <a:lnTo>
                    <a:pt x="3119425" y="420988"/>
                  </a:lnTo>
                  <a:lnTo>
                    <a:pt x="3139090" y="442440"/>
                  </a:lnTo>
                  <a:lnTo>
                    <a:pt x="3127470" y="448697"/>
                  </a:lnTo>
                  <a:lnTo>
                    <a:pt x="3117638" y="472830"/>
                  </a:lnTo>
                  <a:lnTo>
                    <a:pt x="3097974" y="460316"/>
                  </a:lnTo>
                  <a:lnTo>
                    <a:pt x="3087248" y="461210"/>
                  </a:lnTo>
                  <a:lnTo>
                    <a:pt x="3066690" y="438865"/>
                  </a:lnTo>
                  <a:lnTo>
                    <a:pt x="3002335" y="441546"/>
                  </a:lnTo>
                  <a:lnTo>
                    <a:pt x="3005017" y="466573"/>
                  </a:lnTo>
                  <a:lnTo>
                    <a:pt x="2997866" y="482662"/>
                  </a:lnTo>
                  <a:lnTo>
                    <a:pt x="3002335" y="500538"/>
                  </a:lnTo>
                  <a:lnTo>
                    <a:pt x="3029150" y="512158"/>
                  </a:lnTo>
                  <a:lnTo>
                    <a:pt x="3024681" y="518415"/>
                  </a:lnTo>
                  <a:lnTo>
                    <a:pt x="2994291" y="518415"/>
                  </a:lnTo>
                  <a:lnTo>
                    <a:pt x="2988928" y="521990"/>
                  </a:lnTo>
                  <a:lnTo>
                    <a:pt x="2948706" y="520202"/>
                  </a:lnTo>
                  <a:lnTo>
                    <a:pt x="2881670" y="505007"/>
                  </a:lnTo>
                  <a:lnTo>
                    <a:pt x="2877201" y="512158"/>
                  </a:lnTo>
                  <a:lnTo>
                    <a:pt x="2842342" y="510370"/>
                  </a:lnTo>
                  <a:lnTo>
                    <a:pt x="2814634" y="521096"/>
                  </a:lnTo>
                  <a:lnTo>
                    <a:pt x="2800332" y="512158"/>
                  </a:lnTo>
                  <a:lnTo>
                    <a:pt x="2735084" y="516627"/>
                  </a:lnTo>
                  <a:lnTo>
                    <a:pt x="2730615" y="532716"/>
                  </a:lnTo>
                  <a:lnTo>
                    <a:pt x="2718101" y="551486"/>
                  </a:lnTo>
                  <a:lnTo>
                    <a:pt x="2722570" y="563106"/>
                  </a:lnTo>
                  <a:lnTo>
                    <a:pt x="2707375" y="582769"/>
                  </a:lnTo>
                  <a:lnTo>
                    <a:pt x="2708269" y="611372"/>
                  </a:lnTo>
                  <a:lnTo>
                    <a:pt x="2679667" y="654275"/>
                  </a:lnTo>
                  <a:lnTo>
                    <a:pt x="2729721" y="662319"/>
                  </a:lnTo>
                  <a:lnTo>
                    <a:pt x="2749385" y="688240"/>
                  </a:lnTo>
                  <a:lnTo>
                    <a:pt x="2762792" y="686452"/>
                  </a:lnTo>
                  <a:lnTo>
                    <a:pt x="2785138" y="693603"/>
                  </a:lnTo>
                  <a:lnTo>
                    <a:pt x="2784244" y="677514"/>
                  </a:lnTo>
                  <a:lnTo>
                    <a:pt x="2835191" y="688240"/>
                  </a:lnTo>
                  <a:lnTo>
                    <a:pt x="2870944" y="703435"/>
                  </a:lnTo>
                  <a:lnTo>
                    <a:pt x="2904015" y="746338"/>
                  </a:lnTo>
                  <a:lnTo>
                    <a:pt x="2905803" y="763321"/>
                  </a:lnTo>
                  <a:lnTo>
                    <a:pt x="2958538" y="837508"/>
                  </a:lnTo>
                  <a:lnTo>
                    <a:pt x="2954963" y="873260"/>
                  </a:lnTo>
                  <a:lnTo>
                    <a:pt x="2951388" y="905438"/>
                  </a:lnTo>
                  <a:lnTo>
                    <a:pt x="2948706" y="940297"/>
                  </a:lnTo>
                  <a:lnTo>
                    <a:pt x="2935299" y="974262"/>
                  </a:lnTo>
                  <a:lnTo>
                    <a:pt x="2923680" y="1023422"/>
                  </a:lnTo>
                  <a:lnTo>
                    <a:pt x="2904909" y="1046661"/>
                  </a:lnTo>
                  <a:lnTo>
                    <a:pt x="2870944" y="1049343"/>
                  </a:lnTo>
                  <a:lnTo>
                    <a:pt x="2851280" y="1032360"/>
                  </a:lnTo>
                  <a:lnTo>
                    <a:pt x="2841448" y="1034148"/>
                  </a:lnTo>
                  <a:lnTo>
                    <a:pt x="2829829" y="1052024"/>
                  </a:lnTo>
                  <a:lnTo>
                    <a:pt x="2819103" y="1004652"/>
                  </a:lnTo>
                  <a:lnTo>
                    <a:pt x="2796757" y="976049"/>
                  </a:lnTo>
                  <a:lnTo>
                    <a:pt x="2811058" y="967111"/>
                  </a:lnTo>
                  <a:lnTo>
                    <a:pt x="2836979" y="970687"/>
                  </a:lnTo>
                  <a:lnTo>
                    <a:pt x="2845023" y="968005"/>
                  </a:lnTo>
                  <a:lnTo>
                    <a:pt x="2822678" y="864322"/>
                  </a:lnTo>
                  <a:lnTo>
                    <a:pt x="2802120" y="871473"/>
                  </a:lnTo>
                  <a:lnTo>
                    <a:pt x="2783350" y="873260"/>
                  </a:lnTo>
                  <a:lnTo>
                    <a:pt x="2777987" y="883986"/>
                  </a:lnTo>
                  <a:lnTo>
                    <a:pt x="2736871" y="882199"/>
                  </a:lnTo>
                  <a:lnTo>
                    <a:pt x="2710950" y="856278"/>
                  </a:lnTo>
                  <a:lnTo>
                    <a:pt x="2667154" y="830357"/>
                  </a:lnTo>
                  <a:lnTo>
                    <a:pt x="2631401" y="828569"/>
                  </a:lnTo>
                  <a:lnTo>
                    <a:pt x="2610843" y="820525"/>
                  </a:lnTo>
                  <a:lnTo>
                    <a:pt x="2526824" y="731143"/>
                  </a:lnTo>
                  <a:lnTo>
                    <a:pt x="2480345" y="708798"/>
                  </a:lnTo>
                  <a:lnTo>
                    <a:pt x="2467832" y="710586"/>
                  </a:lnTo>
                  <a:lnTo>
                    <a:pt x="2443699" y="701647"/>
                  </a:lnTo>
                  <a:lnTo>
                    <a:pt x="2398114" y="698966"/>
                  </a:lnTo>
                  <a:lnTo>
                    <a:pt x="2365043" y="706116"/>
                  </a:lnTo>
                  <a:lnTo>
                    <a:pt x="2360574" y="727568"/>
                  </a:lnTo>
                  <a:lnTo>
                    <a:pt x="2373087" y="728462"/>
                  </a:lnTo>
                  <a:lnTo>
                    <a:pt x="2385601" y="749020"/>
                  </a:lnTo>
                  <a:lnTo>
                    <a:pt x="2382025" y="761533"/>
                  </a:lnTo>
                  <a:lnTo>
                    <a:pt x="2382025" y="808906"/>
                  </a:lnTo>
                  <a:lnTo>
                    <a:pt x="2360574" y="826782"/>
                  </a:lnTo>
                  <a:lnTo>
                    <a:pt x="2329291" y="816950"/>
                  </a:lnTo>
                  <a:lnTo>
                    <a:pt x="2329291" y="816056"/>
                  </a:lnTo>
                  <a:lnTo>
                    <a:pt x="2324821" y="815162"/>
                  </a:lnTo>
                  <a:lnTo>
                    <a:pt x="2304263" y="814268"/>
                  </a:lnTo>
                  <a:lnTo>
                    <a:pt x="2274767" y="804436"/>
                  </a:lnTo>
                  <a:lnTo>
                    <a:pt x="2246165" y="814268"/>
                  </a:lnTo>
                  <a:lnTo>
                    <a:pt x="2235440" y="825888"/>
                  </a:lnTo>
                  <a:lnTo>
                    <a:pt x="2199687" y="828569"/>
                  </a:lnTo>
                  <a:lnTo>
                    <a:pt x="2179129" y="839295"/>
                  </a:lnTo>
                  <a:lnTo>
                    <a:pt x="2114774" y="823207"/>
                  </a:lnTo>
                  <a:lnTo>
                    <a:pt x="2101367" y="812481"/>
                  </a:lnTo>
                  <a:lnTo>
                    <a:pt x="2047738" y="797286"/>
                  </a:lnTo>
                  <a:lnTo>
                    <a:pt x="2016454" y="797286"/>
                  </a:lnTo>
                  <a:lnTo>
                    <a:pt x="1997684" y="799073"/>
                  </a:lnTo>
                  <a:lnTo>
                    <a:pt x="1968188" y="796392"/>
                  </a:lnTo>
                  <a:lnTo>
                    <a:pt x="1933329" y="774940"/>
                  </a:lnTo>
                  <a:lnTo>
                    <a:pt x="1930647" y="766002"/>
                  </a:lnTo>
                  <a:lnTo>
                    <a:pt x="1839478" y="744551"/>
                  </a:lnTo>
                  <a:lnTo>
                    <a:pt x="1828752" y="774047"/>
                  </a:lnTo>
                  <a:lnTo>
                    <a:pt x="1841265" y="790135"/>
                  </a:lnTo>
                  <a:lnTo>
                    <a:pt x="1841265" y="805330"/>
                  </a:lnTo>
                  <a:lnTo>
                    <a:pt x="1837690" y="817844"/>
                  </a:lnTo>
                  <a:lnTo>
                    <a:pt x="1764397" y="807118"/>
                  </a:lnTo>
                  <a:lnTo>
                    <a:pt x="1750096" y="795498"/>
                  </a:lnTo>
                  <a:lnTo>
                    <a:pt x="1687529" y="785666"/>
                  </a:lnTo>
                  <a:lnTo>
                    <a:pt x="1659820" y="804436"/>
                  </a:lnTo>
                  <a:lnTo>
                    <a:pt x="1642838" y="808906"/>
                  </a:lnTo>
                  <a:lnTo>
                    <a:pt x="1630325" y="825888"/>
                  </a:lnTo>
                  <a:lnTo>
                    <a:pt x="1607085" y="825888"/>
                  </a:lnTo>
                  <a:lnTo>
                    <a:pt x="1602616" y="829463"/>
                  </a:lnTo>
                  <a:lnTo>
                    <a:pt x="1592784" y="836614"/>
                  </a:lnTo>
                  <a:lnTo>
                    <a:pt x="1579377" y="837508"/>
                  </a:lnTo>
                  <a:lnTo>
                    <a:pt x="1561500" y="821419"/>
                  </a:lnTo>
                  <a:lnTo>
                    <a:pt x="1533792" y="824100"/>
                  </a:lnTo>
                  <a:lnTo>
                    <a:pt x="1525748" y="823207"/>
                  </a:lnTo>
                  <a:lnTo>
                    <a:pt x="1506978" y="805330"/>
                  </a:lnTo>
                  <a:lnTo>
                    <a:pt x="1489995" y="800861"/>
                  </a:lnTo>
                  <a:lnTo>
                    <a:pt x="1476588" y="788348"/>
                  </a:lnTo>
                  <a:lnTo>
                    <a:pt x="1452455" y="782091"/>
                  </a:lnTo>
                  <a:lnTo>
                    <a:pt x="1431897" y="785666"/>
                  </a:lnTo>
                  <a:lnTo>
                    <a:pt x="1421171" y="787454"/>
                  </a:lnTo>
                  <a:lnTo>
                    <a:pt x="1388994" y="769577"/>
                  </a:lnTo>
                  <a:lnTo>
                    <a:pt x="1379161" y="785666"/>
                  </a:lnTo>
                  <a:lnTo>
                    <a:pt x="1336258" y="749913"/>
                  </a:lnTo>
                  <a:lnTo>
                    <a:pt x="1319276" y="729356"/>
                  </a:lnTo>
                  <a:lnTo>
                    <a:pt x="1298718" y="715948"/>
                  </a:lnTo>
                  <a:lnTo>
                    <a:pt x="1250452" y="686452"/>
                  </a:lnTo>
                  <a:lnTo>
                    <a:pt x="1250452" y="673939"/>
                  </a:lnTo>
                  <a:lnTo>
                    <a:pt x="1230788" y="679302"/>
                  </a:lnTo>
                  <a:lnTo>
                    <a:pt x="1205761" y="697178"/>
                  </a:lnTo>
                  <a:lnTo>
                    <a:pt x="1170902" y="697178"/>
                  </a:lnTo>
                  <a:lnTo>
                    <a:pt x="1170902" y="681089"/>
                  </a:lnTo>
                  <a:lnTo>
                    <a:pt x="1153920" y="683771"/>
                  </a:lnTo>
                  <a:lnTo>
                    <a:pt x="1135149" y="673045"/>
                  </a:lnTo>
                  <a:lnTo>
                    <a:pt x="1123530" y="678408"/>
                  </a:lnTo>
                  <a:lnTo>
                    <a:pt x="1111910" y="675727"/>
                  </a:lnTo>
                  <a:lnTo>
                    <a:pt x="1103865" y="653381"/>
                  </a:lnTo>
                  <a:lnTo>
                    <a:pt x="1088670" y="642655"/>
                  </a:lnTo>
                  <a:lnTo>
                    <a:pt x="1069007" y="642655"/>
                  </a:lnTo>
                  <a:lnTo>
                    <a:pt x="1052024" y="638186"/>
                  </a:lnTo>
                  <a:lnTo>
                    <a:pt x="1038617" y="640868"/>
                  </a:lnTo>
                  <a:lnTo>
                    <a:pt x="1026103" y="651593"/>
                  </a:lnTo>
                  <a:lnTo>
                    <a:pt x="992138" y="657850"/>
                  </a:lnTo>
                  <a:lnTo>
                    <a:pt x="957280" y="669470"/>
                  </a:lnTo>
                  <a:lnTo>
                    <a:pt x="866110" y="681983"/>
                  </a:lnTo>
                  <a:lnTo>
                    <a:pt x="859853" y="695391"/>
                  </a:lnTo>
                  <a:lnTo>
                    <a:pt x="870579" y="707904"/>
                  </a:lnTo>
                  <a:lnTo>
                    <a:pt x="890243" y="711479"/>
                  </a:lnTo>
                  <a:lnTo>
                    <a:pt x="867898" y="723099"/>
                  </a:lnTo>
                  <a:lnTo>
                    <a:pt x="876836" y="736506"/>
                  </a:lnTo>
                  <a:lnTo>
                    <a:pt x="858960" y="751701"/>
                  </a:lnTo>
                  <a:lnTo>
                    <a:pt x="903650" y="774047"/>
                  </a:lnTo>
                  <a:lnTo>
                    <a:pt x="903650" y="784772"/>
                  </a:lnTo>
                  <a:lnTo>
                    <a:pt x="888455" y="791923"/>
                  </a:lnTo>
                  <a:lnTo>
                    <a:pt x="873260" y="785666"/>
                  </a:lnTo>
                  <a:lnTo>
                    <a:pt x="858065" y="791923"/>
                  </a:lnTo>
                  <a:lnTo>
                    <a:pt x="847340" y="789241"/>
                  </a:lnTo>
                  <a:lnTo>
                    <a:pt x="817844" y="771365"/>
                  </a:lnTo>
                  <a:lnTo>
                    <a:pt x="791029" y="781197"/>
                  </a:lnTo>
                  <a:lnTo>
                    <a:pt x="775834" y="779409"/>
                  </a:lnTo>
                  <a:lnTo>
                    <a:pt x="763321" y="793711"/>
                  </a:lnTo>
                  <a:lnTo>
                    <a:pt x="741869" y="781197"/>
                  </a:lnTo>
                  <a:lnTo>
                    <a:pt x="721311" y="779409"/>
                  </a:lnTo>
                  <a:lnTo>
                    <a:pt x="678408" y="766002"/>
                  </a:lnTo>
                  <a:lnTo>
                    <a:pt x="664107" y="752595"/>
                  </a:lnTo>
                  <a:lnTo>
                    <a:pt x="643549" y="762427"/>
                  </a:lnTo>
                  <a:lnTo>
                    <a:pt x="622098" y="756170"/>
                  </a:lnTo>
                  <a:lnTo>
                    <a:pt x="609584" y="770471"/>
                  </a:lnTo>
                  <a:lnTo>
                    <a:pt x="583663" y="785666"/>
                  </a:lnTo>
                  <a:lnTo>
                    <a:pt x="586345" y="809799"/>
                  </a:lnTo>
                  <a:lnTo>
                    <a:pt x="571150" y="820525"/>
                  </a:lnTo>
                  <a:lnTo>
                    <a:pt x="559531" y="798180"/>
                  </a:lnTo>
                  <a:lnTo>
                    <a:pt x="550592" y="798180"/>
                  </a:lnTo>
                  <a:lnTo>
                    <a:pt x="538079" y="825888"/>
                  </a:lnTo>
                  <a:lnTo>
                    <a:pt x="547910" y="839295"/>
                  </a:lnTo>
                  <a:lnTo>
                    <a:pt x="540760" y="858066"/>
                  </a:lnTo>
                  <a:lnTo>
                    <a:pt x="553274" y="867004"/>
                  </a:lnTo>
                  <a:lnTo>
                    <a:pt x="556849" y="878623"/>
                  </a:lnTo>
                  <a:lnTo>
                    <a:pt x="581876" y="878623"/>
                  </a:lnTo>
                  <a:lnTo>
                    <a:pt x="610478" y="907226"/>
                  </a:lnTo>
                  <a:lnTo>
                    <a:pt x="608691" y="922420"/>
                  </a:lnTo>
                  <a:lnTo>
                    <a:pt x="617629" y="935828"/>
                  </a:lnTo>
                  <a:lnTo>
                    <a:pt x="598858" y="948341"/>
                  </a:lnTo>
                  <a:lnTo>
                    <a:pt x="586345" y="951916"/>
                  </a:lnTo>
                  <a:lnTo>
                    <a:pt x="583663" y="967111"/>
                  </a:lnTo>
                  <a:lnTo>
                    <a:pt x="572938" y="986775"/>
                  </a:lnTo>
                  <a:lnTo>
                    <a:pt x="597070" y="1011802"/>
                  </a:lnTo>
                  <a:lnTo>
                    <a:pt x="598858" y="1034148"/>
                  </a:lnTo>
                  <a:lnTo>
                    <a:pt x="636399" y="1080626"/>
                  </a:lnTo>
                  <a:lnTo>
                    <a:pt x="624779" y="1091352"/>
                  </a:lnTo>
                  <a:lnTo>
                    <a:pt x="609584" y="1098503"/>
                  </a:lnTo>
                  <a:lnTo>
                    <a:pt x="588132" y="1077051"/>
                  </a:lnTo>
                  <a:lnTo>
                    <a:pt x="575619" y="1075263"/>
                  </a:lnTo>
                  <a:lnTo>
                    <a:pt x="563105" y="1069007"/>
                  </a:lnTo>
                  <a:lnTo>
                    <a:pt x="555061" y="1058281"/>
                  </a:lnTo>
                  <a:lnTo>
                    <a:pt x="525565" y="1048449"/>
                  </a:lnTo>
                  <a:lnTo>
                    <a:pt x="505007" y="1053812"/>
                  </a:lnTo>
                  <a:lnTo>
                    <a:pt x="477299" y="1034148"/>
                  </a:lnTo>
                  <a:lnTo>
                    <a:pt x="440652" y="1033254"/>
                  </a:lnTo>
                  <a:lnTo>
                    <a:pt x="431714" y="1025209"/>
                  </a:lnTo>
                  <a:lnTo>
                    <a:pt x="402218" y="1025209"/>
                  </a:lnTo>
                  <a:lnTo>
                    <a:pt x="395068" y="1018953"/>
                  </a:lnTo>
                  <a:lnTo>
                    <a:pt x="313731" y="976943"/>
                  </a:lnTo>
                  <a:lnTo>
                    <a:pt x="306580" y="963536"/>
                  </a:lnTo>
                  <a:lnTo>
                    <a:pt x="323562" y="962642"/>
                  </a:lnTo>
                  <a:lnTo>
                    <a:pt x="331607" y="940297"/>
                  </a:lnTo>
                  <a:lnTo>
                    <a:pt x="335182" y="932252"/>
                  </a:lnTo>
                  <a:lnTo>
                    <a:pt x="328031" y="918845"/>
                  </a:lnTo>
                  <a:lnTo>
                    <a:pt x="353952" y="900075"/>
                  </a:lnTo>
                  <a:lnTo>
                    <a:pt x="334288" y="900969"/>
                  </a:lnTo>
                  <a:lnTo>
                    <a:pt x="333394" y="887561"/>
                  </a:lnTo>
                  <a:lnTo>
                    <a:pt x="347695" y="880411"/>
                  </a:lnTo>
                  <a:lnTo>
                    <a:pt x="370935" y="876836"/>
                  </a:lnTo>
                  <a:lnTo>
                    <a:pt x="371829" y="864322"/>
                  </a:lnTo>
                  <a:lnTo>
                    <a:pt x="359315" y="850021"/>
                  </a:lnTo>
                  <a:lnTo>
                    <a:pt x="369147" y="825888"/>
                  </a:lnTo>
                  <a:lnTo>
                    <a:pt x="363784" y="818737"/>
                  </a:lnTo>
                  <a:lnTo>
                    <a:pt x="342332" y="818737"/>
                  </a:lnTo>
                  <a:lnTo>
                    <a:pt x="315518" y="809799"/>
                  </a:lnTo>
                  <a:lnTo>
                    <a:pt x="299429" y="809799"/>
                  </a:lnTo>
                  <a:lnTo>
                    <a:pt x="294066" y="799967"/>
                  </a:lnTo>
                  <a:lnTo>
                    <a:pt x="277084" y="809799"/>
                  </a:lnTo>
                  <a:lnTo>
                    <a:pt x="249375" y="798180"/>
                  </a:lnTo>
                  <a:lnTo>
                    <a:pt x="235074" y="773153"/>
                  </a:lnTo>
                  <a:lnTo>
                    <a:pt x="215411" y="771365"/>
                  </a:lnTo>
                  <a:lnTo>
                    <a:pt x="209154" y="764215"/>
                  </a:lnTo>
                  <a:lnTo>
                    <a:pt x="205578" y="749020"/>
                  </a:lnTo>
                  <a:lnTo>
                    <a:pt x="193065" y="736506"/>
                  </a:lnTo>
                  <a:lnTo>
                    <a:pt x="164463" y="734719"/>
                  </a:lnTo>
                  <a:lnTo>
                    <a:pt x="157312" y="741869"/>
                  </a:lnTo>
                  <a:lnTo>
                    <a:pt x="140330" y="741869"/>
                  </a:lnTo>
                  <a:lnTo>
                    <a:pt x="129604" y="707904"/>
                  </a:lnTo>
                  <a:lnTo>
                    <a:pt x="163569" y="707010"/>
                  </a:lnTo>
                  <a:lnTo>
                    <a:pt x="166251" y="700753"/>
                  </a:lnTo>
                  <a:lnTo>
                    <a:pt x="139436" y="689134"/>
                  </a:lnTo>
                  <a:lnTo>
                    <a:pt x="127816" y="668576"/>
                  </a:lnTo>
                  <a:lnTo>
                    <a:pt x="112621" y="655169"/>
                  </a:lnTo>
                  <a:lnTo>
                    <a:pt x="111727" y="639974"/>
                  </a:lnTo>
                  <a:lnTo>
                    <a:pt x="101895" y="629248"/>
                  </a:lnTo>
                  <a:lnTo>
                    <a:pt x="71505" y="628354"/>
                  </a:lnTo>
                  <a:lnTo>
                    <a:pt x="41116" y="618522"/>
                  </a:lnTo>
                  <a:lnTo>
                    <a:pt x="29496" y="595283"/>
                  </a:lnTo>
                  <a:lnTo>
                    <a:pt x="26815" y="580088"/>
                  </a:lnTo>
                  <a:lnTo>
                    <a:pt x="16983" y="569362"/>
                  </a:lnTo>
                  <a:lnTo>
                    <a:pt x="21452" y="563999"/>
                  </a:lnTo>
                  <a:lnTo>
                    <a:pt x="14301" y="532716"/>
                  </a:lnTo>
                  <a:lnTo>
                    <a:pt x="19664" y="515733"/>
                  </a:lnTo>
                  <a:lnTo>
                    <a:pt x="30390" y="517521"/>
                  </a:lnTo>
                  <a:lnTo>
                    <a:pt x="26815" y="505901"/>
                  </a:lnTo>
                  <a:lnTo>
                    <a:pt x="63461" y="496069"/>
                  </a:lnTo>
                  <a:lnTo>
                    <a:pt x="42010" y="491600"/>
                  </a:lnTo>
                  <a:lnTo>
                    <a:pt x="27709" y="472830"/>
                  </a:lnTo>
                  <a:lnTo>
                    <a:pt x="47372" y="460316"/>
                  </a:lnTo>
                  <a:lnTo>
                    <a:pt x="55417" y="443334"/>
                  </a:lnTo>
                  <a:lnTo>
                    <a:pt x="83125" y="423670"/>
                  </a:lnTo>
                  <a:lnTo>
                    <a:pt x="90276" y="411156"/>
                  </a:lnTo>
                  <a:lnTo>
                    <a:pt x="55417" y="381660"/>
                  </a:lnTo>
                  <a:lnTo>
                    <a:pt x="61674" y="370041"/>
                  </a:lnTo>
                  <a:lnTo>
                    <a:pt x="47372" y="364678"/>
                  </a:lnTo>
                  <a:lnTo>
                    <a:pt x="47372" y="358421"/>
                  </a:lnTo>
                  <a:lnTo>
                    <a:pt x="41116" y="353952"/>
                  </a:lnTo>
                  <a:lnTo>
                    <a:pt x="33071" y="332500"/>
                  </a:lnTo>
                  <a:lnTo>
                    <a:pt x="42903" y="323562"/>
                  </a:lnTo>
                  <a:lnTo>
                    <a:pt x="20558" y="289597"/>
                  </a:lnTo>
                  <a:lnTo>
                    <a:pt x="27709" y="269039"/>
                  </a:lnTo>
                  <a:lnTo>
                    <a:pt x="0" y="253844"/>
                  </a:lnTo>
                  <a:lnTo>
                    <a:pt x="0" y="235074"/>
                  </a:lnTo>
                  <a:lnTo>
                    <a:pt x="8045" y="224348"/>
                  </a:lnTo>
                  <a:lnTo>
                    <a:pt x="30390" y="217198"/>
                  </a:lnTo>
                  <a:lnTo>
                    <a:pt x="35753" y="209153"/>
                  </a:lnTo>
                  <a:lnTo>
                    <a:pt x="82231" y="210941"/>
                  </a:lnTo>
                  <a:lnTo>
                    <a:pt x="136754" y="227030"/>
                  </a:lnTo>
                  <a:lnTo>
                    <a:pt x="193959" y="235968"/>
                  </a:lnTo>
                  <a:lnTo>
                    <a:pt x="273509" y="273508"/>
                  </a:lnTo>
                  <a:lnTo>
                    <a:pt x="271721" y="294066"/>
                  </a:lnTo>
                  <a:lnTo>
                    <a:pt x="242225" y="314624"/>
                  </a:lnTo>
                  <a:lnTo>
                    <a:pt x="166251" y="311943"/>
                  </a:lnTo>
                  <a:lnTo>
                    <a:pt x="92957" y="290491"/>
                  </a:lnTo>
                  <a:lnTo>
                    <a:pt x="111727" y="305686"/>
                  </a:lnTo>
                  <a:lnTo>
                    <a:pt x="148374" y="320881"/>
                  </a:lnTo>
                  <a:lnTo>
                    <a:pt x="143011" y="329819"/>
                  </a:lnTo>
                  <a:lnTo>
                    <a:pt x="162675" y="345908"/>
                  </a:lnTo>
                  <a:lnTo>
                    <a:pt x="165356" y="361103"/>
                  </a:lnTo>
                  <a:lnTo>
                    <a:pt x="222561" y="376297"/>
                  </a:lnTo>
                  <a:lnTo>
                    <a:pt x="194852" y="349483"/>
                  </a:lnTo>
                  <a:lnTo>
                    <a:pt x="200215" y="335182"/>
                  </a:lnTo>
                  <a:lnTo>
                    <a:pt x="260995" y="357527"/>
                  </a:lnTo>
                  <a:lnTo>
                    <a:pt x="272615" y="354846"/>
                  </a:lnTo>
                  <a:lnTo>
                    <a:pt x="257420" y="335182"/>
                  </a:lnTo>
                  <a:lnTo>
                    <a:pt x="277084" y="323562"/>
                  </a:lnTo>
                  <a:lnTo>
                    <a:pt x="306580" y="306580"/>
                  </a:lnTo>
                  <a:lnTo>
                    <a:pt x="346801" y="298535"/>
                  </a:lnTo>
                  <a:lnTo>
                    <a:pt x="329819" y="276190"/>
                  </a:lnTo>
                  <a:lnTo>
                    <a:pt x="333394" y="252951"/>
                  </a:lnTo>
                  <a:lnTo>
                    <a:pt x="319093" y="243119"/>
                  </a:lnTo>
                  <a:lnTo>
                    <a:pt x="379873" y="245800"/>
                  </a:lnTo>
                  <a:lnTo>
                    <a:pt x="386130" y="255632"/>
                  </a:lnTo>
                  <a:lnTo>
                    <a:pt x="363784" y="268145"/>
                  </a:lnTo>
                  <a:lnTo>
                    <a:pt x="381660" y="285128"/>
                  </a:lnTo>
                  <a:lnTo>
                    <a:pt x="410263" y="290491"/>
                  </a:lnTo>
                  <a:lnTo>
                    <a:pt x="420989" y="286022"/>
                  </a:lnTo>
                  <a:lnTo>
                    <a:pt x="423670" y="265464"/>
                  </a:lnTo>
                  <a:lnTo>
                    <a:pt x="477299" y="252951"/>
                  </a:lnTo>
                  <a:lnTo>
                    <a:pt x="518415" y="232393"/>
                  </a:lnTo>
                  <a:lnTo>
                    <a:pt x="539866" y="233287"/>
                  </a:lnTo>
                  <a:lnTo>
                    <a:pt x="547017" y="242225"/>
                  </a:lnTo>
                  <a:lnTo>
                    <a:pt x="579194" y="239543"/>
                  </a:lnTo>
                  <a:lnTo>
                    <a:pt x="644443" y="229711"/>
                  </a:lnTo>
                  <a:lnTo>
                    <a:pt x="673045" y="237756"/>
                  </a:lnTo>
                  <a:lnTo>
                    <a:pt x="678408" y="229711"/>
                  </a:lnTo>
                  <a:lnTo>
                    <a:pt x="665895" y="213623"/>
                  </a:lnTo>
                  <a:lnTo>
                    <a:pt x="677514" y="205578"/>
                  </a:lnTo>
                  <a:lnTo>
                    <a:pt x="739188" y="206472"/>
                  </a:lnTo>
                  <a:lnTo>
                    <a:pt x="850021" y="248481"/>
                  </a:lnTo>
                  <a:lnTo>
                    <a:pt x="864322" y="242225"/>
                  </a:lnTo>
                  <a:lnTo>
                    <a:pt x="811587" y="215410"/>
                  </a:lnTo>
                  <a:lnTo>
                    <a:pt x="785666" y="179657"/>
                  </a:lnTo>
                  <a:lnTo>
                    <a:pt x="793710" y="164463"/>
                  </a:lnTo>
                  <a:lnTo>
                    <a:pt x="809800" y="155524"/>
                  </a:lnTo>
                  <a:lnTo>
                    <a:pt x="808012" y="133179"/>
                  </a:lnTo>
                  <a:lnTo>
                    <a:pt x="836614" y="118878"/>
                  </a:lnTo>
                  <a:lnTo>
                    <a:pt x="875048" y="122453"/>
                  </a:lnTo>
                  <a:lnTo>
                    <a:pt x="888455" y="136754"/>
                  </a:lnTo>
                  <a:lnTo>
                    <a:pt x="888455" y="155524"/>
                  </a:lnTo>
                  <a:lnTo>
                    <a:pt x="903650" y="173401"/>
                  </a:lnTo>
                  <a:lnTo>
                    <a:pt x="926890" y="197534"/>
                  </a:lnTo>
                  <a:lnTo>
                    <a:pt x="942085" y="230605"/>
                  </a:lnTo>
                  <a:lnTo>
                    <a:pt x="957280" y="241331"/>
                  </a:lnTo>
                  <a:lnTo>
                    <a:pt x="960855" y="262783"/>
                  </a:lnTo>
                  <a:lnTo>
                    <a:pt x="939403" y="294066"/>
                  </a:lnTo>
                  <a:lnTo>
                    <a:pt x="917058" y="294066"/>
                  </a:lnTo>
                  <a:lnTo>
                    <a:pt x="931359" y="306580"/>
                  </a:lnTo>
                  <a:lnTo>
                    <a:pt x="975156" y="310155"/>
                  </a:lnTo>
                  <a:lnTo>
                    <a:pt x="984094" y="299429"/>
                  </a:lnTo>
                  <a:lnTo>
                    <a:pt x="1004652" y="264570"/>
                  </a:lnTo>
                  <a:lnTo>
                    <a:pt x="984094" y="244906"/>
                  </a:lnTo>
                  <a:lnTo>
                    <a:pt x="987669" y="235968"/>
                  </a:lnTo>
                  <a:lnTo>
                    <a:pt x="1005545" y="227924"/>
                  </a:lnTo>
                  <a:lnTo>
                    <a:pt x="959067" y="221667"/>
                  </a:lnTo>
                  <a:lnTo>
                    <a:pt x="942085" y="200215"/>
                  </a:lnTo>
                  <a:lnTo>
                    <a:pt x="941190" y="186808"/>
                  </a:lnTo>
                  <a:lnTo>
                    <a:pt x="914376" y="161781"/>
                  </a:lnTo>
                  <a:lnTo>
                    <a:pt x="917058" y="150161"/>
                  </a:lnTo>
                  <a:lnTo>
                    <a:pt x="932252" y="149268"/>
                  </a:lnTo>
                  <a:lnTo>
                    <a:pt x="931359" y="126922"/>
                  </a:lnTo>
                  <a:lnTo>
                    <a:pt x="946554" y="133179"/>
                  </a:lnTo>
                  <a:lnTo>
                    <a:pt x="959961" y="149268"/>
                  </a:lnTo>
                  <a:lnTo>
                    <a:pt x="979625" y="151055"/>
                  </a:lnTo>
                  <a:lnTo>
                    <a:pt x="1002864" y="138542"/>
                  </a:lnTo>
                  <a:lnTo>
                    <a:pt x="1043086" y="142117"/>
                  </a:lnTo>
                  <a:lnTo>
                    <a:pt x="1077051" y="151055"/>
                  </a:lnTo>
                  <a:lnTo>
                    <a:pt x="1044874" y="133179"/>
                  </a:lnTo>
                  <a:lnTo>
                    <a:pt x="1036829" y="114409"/>
                  </a:lnTo>
                  <a:lnTo>
                    <a:pt x="1029679" y="112621"/>
                  </a:lnTo>
                  <a:lnTo>
                    <a:pt x="1040405" y="100108"/>
                  </a:lnTo>
                  <a:lnTo>
                    <a:pt x="1138725" y="94745"/>
                  </a:lnTo>
                  <a:lnTo>
                    <a:pt x="1128892" y="74187"/>
                  </a:lnTo>
                  <a:lnTo>
                    <a:pt x="1164645" y="61673"/>
                  </a:lnTo>
                  <a:lnTo>
                    <a:pt x="1178946" y="51841"/>
                  </a:lnTo>
                  <a:lnTo>
                    <a:pt x="1205761" y="48266"/>
                  </a:lnTo>
                  <a:lnTo>
                    <a:pt x="1295143" y="33071"/>
                  </a:lnTo>
                  <a:lnTo>
                    <a:pt x="1356816" y="25921"/>
                  </a:lnTo>
                  <a:lnTo>
                    <a:pt x="1353241" y="16983"/>
                  </a:lnTo>
                  <a:lnTo>
                    <a:pt x="1398825" y="0"/>
                  </a:lnTo>
                  <a:lnTo>
                    <a:pt x="1444410" y="11620"/>
                  </a:lnTo>
                  <a:lnTo>
                    <a:pt x="1481950" y="15195"/>
                  </a:lnTo>
                  <a:lnTo>
                    <a:pt x="1509659" y="25921"/>
                  </a:lnTo>
                  <a:lnTo>
                    <a:pt x="1584740" y="29496"/>
                  </a:lnTo>
                  <a:lnTo>
                    <a:pt x="1640156" y="58992"/>
                  </a:lnTo>
                  <a:lnTo>
                    <a:pt x="1631218" y="68824"/>
                  </a:lnTo>
                  <a:lnTo>
                    <a:pt x="1610660" y="76868"/>
                  </a:lnTo>
                  <a:lnTo>
                    <a:pt x="1564182" y="117090"/>
                  </a:lnTo>
                  <a:lnTo>
                    <a:pt x="1635687" y="110833"/>
                  </a:lnTo>
                  <a:lnTo>
                    <a:pt x="1658033" y="96532"/>
                  </a:lnTo>
                  <a:lnTo>
                    <a:pt x="1691104" y="102789"/>
                  </a:lnTo>
                  <a:lnTo>
                    <a:pt x="1902045" y="117984"/>
                  </a:lnTo>
                  <a:lnTo>
                    <a:pt x="1893107" y="104577"/>
                  </a:lnTo>
                  <a:lnTo>
                    <a:pt x="1913665" y="98320"/>
                  </a:lnTo>
                  <a:lnTo>
                    <a:pt x="1951205" y="116196"/>
                  </a:lnTo>
                  <a:lnTo>
                    <a:pt x="2002153" y="109046"/>
                  </a:lnTo>
                  <a:lnTo>
                    <a:pt x="2050419" y="128710"/>
                  </a:lnTo>
                  <a:lnTo>
                    <a:pt x="2059357" y="146586"/>
                  </a:lnTo>
                  <a:lnTo>
                    <a:pt x="2138907" y="180551"/>
                  </a:lnTo>
                  <a:lnTo>
                    <a:pt x="2128181" y="152843"/>
                  </a:lnTo>
                  <a:lnTo>
                    <a:pt x="2173766" y="165356"/>
                  </a:lnTo>
                  <a:lnTo>
                    <a:pt x="2222032" y="151949"/>
                  </a:lnTo>
                  <a:lnTo>
                    <a:pt x="2279236" y="152843"/>
                  </a:lnTo>
                  <a:lnTo>
                    <a:pt x="2264936" y="140329"/>
                  </a:lnTo>
                  <a:lnTo>
                    <a:pt x="2277449" y="124241"/>
                  </a:lnTo>
                  <a:lnTo>
                    <a:pt x="2454425" y="143011"/>
                  </a:lnTo>
                  <a:lnTo>
                    <a:pt x="2510735" y="157312"/>
                  </a:lnTo>
                  <a:lnTo>
                    <a:pt x="2548276" y="163569"/>
                  </a:lnTo>
                  <a:lnTo>
                    <a:pt x="2581347" y="177870"/>
                  </a:lnTo>
                  <a:lnTo>
                    <a:pt x="2646596" y="174295"/>
                  </a:lnTo>
                  <a:lnTo>
                    <a:pt x="2686818" y="176082"/>
                  </a:lnTo>
                  <a:lnTo>
                    <a:pt x="2721676" y="183233"/>
                  </a:lnTo>
                  <a:lnTo>
                    <a:pt x="2747597" y="185914"/>
                  </a:lnTo>
                  <a:lnTo>
                    <a:pt x="2775305" y="202897"/>
                  </a:lnTo>
                  <a:lnTo>
                    <a:pt x="2808377" y="212729"/>
                  </a:lnTo>
                  <a:lnTo>
                    <a:pt x="2916529" y="210047"/>
                  </a:lnTo>
                  <a:lnTo>
                    <a:pt x="2963901" y="219879"/>
                  </a:lnTo>
                  <a:lnTo>
                    <a:pt x="3038088" y="233287"/>
                  </a:lnTo>
                  <a:lnTo>
                    <a:pt x="3031831" y="219879"/>
                  </a:lnTo>
                  <a:lnTo>
                    <a:pt x="2996079" y="205578"/>
                  </a:lnTo>
                  <a:lnTo>
                    <a:pt x="3005017" y="199321"/>
                  </a:lnTo>
                  <a:lnTo>
                    <a:pt x="3082779" y="202897"/>
                  </a:lnTo>
                  <a:lnTo>
                    <a:pt x="3148028" y="213623"/>
                  </a:lnTo>
                  <a:lnTo>
                    <a:pt x="3209701" y="225242"/>
                  </a:lnTo>
                  <a:lnTo>
                    <a:pt x="3273162" y="234180"/>
                  </a:lnTo>
                  <a:lnTo>
                    <a:pt x="3331260" y="243119"/>
                  </a:lnTo>
                  <a:lnTo>
                    <a:pt x="3392934" y="266358"/>
                  </a:lnTo>
                  <a:lnTo>
                    <a:pt x="3437625" y="285128"/>
                  </a:lnTo>
                  <a:lnTo>
                    <a:pt x="3516281" y="296748"/>
                  </a:lnTo>
                  <a:lnTo>
                    <a:pt x="3576167" y="325350"/>
                  </a:lnTo>
                  <a:lnTo>
                    <a:pt x="3557396" y="325350"/>
                  </a:lnTo>
                  <a:lnTo>
                    <a:pt x="3569016" y="34233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BF122A-14AC-59CE-BDAD-D7DDB1861BCE}"/>
                </a:ext>
              </a:extLst>
            </p:cNvPr>
            <p:cNvSpPr/>
            <p:nvPr/>
          </p:nvSpPr>
          <p:spPr>
            <a:xfrm>
              <a:off x="6320831" y="2385066"/>
              <a:ext cx="75974" cy="36646"/>
            </a:xfrm>
            <a:custGeom>
              <a:avLst/>
              <a:gdLst>
                <a:gd name="connsiteX0" fmla="*/ 71505 w 75974"/>
                <a:gd name="connsiteY0" fmla="*/ 14301 h 36646"/>
                <a:gd name="connsiteX1" fmla="*/ 75975 w 75974"/>
                <a:gd name="connsiteY1" fmla="*/ 32177 h 36646"/>
                <a:gd name="connsiteX2" fmla="*/ 71505 w 75974"/>
                <a:gd name="connsiteY2" fmla="*/ 36647 h 36646"/>
                <a:gd name="connsiteX3" fmla="*/ 13407 w 75974"/>
                <a:gd name="connsiteY3" fmla="*/ 34859 h 36646"/>
                <a:gd name="connsiteX4" fmla="*/ 0 w 75974"/>
                <a:gd name="connsiteY4" fmla="*/ 26815 h 36646"/>
                <a:gd name="connsiteX5" fmla="*/ 33965 w 75974"/>
                <a:gd name="connsiteY5" fmla="*/ 0 h 36646"/>
                <a:gd name="connsiteX6" fmla="*/ 52735 w 75974"/>
                <a:gd name="connsiteY6" fmla="*/ 12513 h 36646"/>
                <a:gd name="connsiteX7" fmla="*/ 71505 w 75974"/>
                <a:gd name="connsiteY7" fmla="*/ 14301 h 3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74" h="36646">
                  <a:moveTo>
                    <a:pt x="71505" y="14301"/>
                  </a:moveTo>
                  <a:lnTo>
                    <a:pt x="75975" y="32177"/>
                  </a:lnTo>
                  <a:lnTo>
                    <a:pt x="71505" y="36647"/>
                  </a:lnTo>
                  <a:lnTo>
                    <a:pt x="13407" y="34859"/>
                  </a:lnTo>
                  <a:lnTo>
                    <a:pt x="0" y="26815"/>
                  </a:lnTo>
                  <a:lnTo>
                    <a:pt x="33965" y="0"/>
                  </a:lnTo>
                  <a:lnTo>
                    <a:pt x="52735" y="12513"/>
                  </a:lnTo>
                  <a:lnTo>
                    <a:pt x="71505" y="1430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DFF667B-2344-7AB6-6569-87BD6552BDAC}"/>
                </a:ext>
              </a:extLst>
            </p:cNvPr>
            <p:cNvSpPr/>
            <p:nvPr/>
          </p:nvSpPr>
          <p:spPr>
            <a:xfrm>
              <a:off x="6104527" y="1978378"/>
              <a:ext cx="287809" cy="404899"/>
            </a:xfrm>
            <a:custGeom>
              <a:avLst/>
              <a:gdLst>
                <a:gd name="connsiteX0" fmla="*/ 277977 w 287809"/>
                <a:gd name="connsiteY0" fmla="*/ 75081 h 404899"/>
                <a:gd name="connsiteX1" fmla="*/ 287809 w 287809"/>
                <a:gd name="connsiteY1" fmla="*/ 94745 h 404899"/>
                <a:gd name="connsiteX2" fmla="*/ 255632 w 287809"/>
                <a:gd name="connsiteY2" fmla="*/ 92957 h 404899"/>
                <a:gd name="connsiteX3" fmla="*/ 227924 w 287809"/>
                <a:gd name="connsiteY3" fmla="*/ 116196 h 404899"/>
                <a:gd name="connsiteX4" fmla="*/ 235968 w 287809"/>
                <a:gd name="connsiteY4" fmla="*/ 131391 h 404899"/>
                <a:gd name="connsiteX5" fmla="*/ 201109 w 287809"/>
                <a:gd name="connsiteY5" fmla="*/ 155524 h 404899"/>
                <a:gd name="connsiteX6" fmla="*/ 147480 w 287809"/>
                <a:gd name="connsiteY6" fmla="*/ 182339 h 404899"/>
                <a:gd name="connsiteX7" fmla="*/ 139435 w 287809"/>
                <a:gd name="connsiteY7" fmla="*/ 202897 h 404899"/>
                <a:gd name="connsiteX8" fmla="*/ 143905 w 287809"/>
                <a:gd name="connsiteY8" fmla="*/ 228817 h 404899"/>
                <a:gd name="connsiteX9" fmla="*/ 151055 w 287809"/>
                <a:gd name="connsiteY9" fmla="*/ 244906 h 404899"/>
                <a:gd name="connsiteX10" fmla="*/ 167144 w 287809"/>
                <a:gd name="connsiteY10" fmla="*/ 249375 h 404899"/>
                <a:gd name="connsiteX11" fmla="*/ 182339 w 287809"/>
                <a:gd name="connsiteY11" fmla="*/ 267252 h 404899"/>
                <a:gd name="connsiteX12" fmla="*/ 174295 w 287809"/>
                <a:gd name="connsiteY12" fmla="*/ 280659 h 404899"/>
                <a:gd name="connsiteX13" fmla="*/ 169825 w 287809"/>
                <a:gd name="connsiteY13" fmla="*/ 294066 h 404899"/>
                <a:gd name="connsiteX14" fmla="*/ 133179 w 287809"/>
                <a:gd name="connsiteY14" fmla="*/ 309261 h 404899"/>
                <a:gd name="connsiteX15" fmla="*/ 118878 w 287809"/>
                <a:gd name="connsiteY15" fmla="*/ 385236 h 404899"/>
                <a:gd name="connsiteX16" fmla="*/ 89382 w 287809"/>
                <a:gd name="connsiteY16" fmla="*/ 386129 h 404899"/>
                <a:gd name="connsiteX17" fmla="*/ 83125 w 287809"/>
                <a:gd name="connsiteY17" fmla="*/ 390599 h 404899"/>
                <a:gd name="connsiteX18" fmla="*/ 81337 w 287809"/>
                <a:gd name="connsiteY18" fmla="*/ 404900 h 404899"/>
                <a:gd name="connsiteX19" fmla="*/ 48266 w 287809"/>
                <a:gd name="connsiteY19" fmla="*/ 404900 h 404899"/>
                <a:gd name="connsiteX20" fmla="*/ 39328 w 287809"/>
                <a:gd name="connsiteY20" fmla="*/ 382554 h 404899"/>
                <a:gd name="connsiteX21" fmla="*/ 44691 w 287809"/>
                <a:gd name="connsiteY21" fmla="*/ 365572 h 404899"/>
                <a:gd name="connsiteX22" fmla="*/ 8938 w 287809"/>
                <a:gd name="connsiteY22" fmla="*/ 317306 h 404899"/>
                <a:gd name="connsiteX23" fmla="*/ 0 w 287809"/>
                <a:gd name="connsiteY23" fmla="*/ 298535 h 404899"/>
                <a:gd name="connsiteX24" fmla="*/ 894 w 287809"/>
                <a:gd name="connsiteY24" fmla="*/ 298535 h 404899"/>
                <a:gd name="connsiteX25" fmla="*/ 22345 w 287809"/>
                <a:gd name="connsiteY25" fmla="*/ 289597 h 404899"/>
                <a:gd name="connsiteX26" fmla="*/ 22345 w 287809"/>
                <a:gd name="connsiteY26" fmla="*/ 269933 h 404899"/>
                <a:gd name="connsiteX27" fmla="*/ 41115 w 287809"/>
                <a:gd name="connsiteY27" fmla="*/ 257420 h 404899"/>
                <a:gd name="connsiteX28" fmla="*/ 31284 w 287809"/>
                <a:gd name="connsiteY28" fmla="*/ 238649 h 404899"/>
                <a:gd name="connsiteX29" fmla="*/ 41115 w 287809"/>
                <a:gd name="connsiteY29" fmla="*/ 222561 h 404899"/>
                <a:gd name="connsiteX30" fmla="*/ 25921 w 287809"/>
                <a:gd name="connsiteY30" fmla="*/ 211835 h 404899"/>
                <a:gd name="connsiteX31" fmla="*/ 29496 w 287809"/>
                <a:gd name="connsiteY31" fmla="*/ 193959 h 404899"/>
                <a:gd name="connsiteX32" fmla="*/ 20558 w 287809"/>
                <a:gd name="connsiteY32" fmla="*/ 177870 h 404899"/>
                <a:gd name="connsiteX33" fmla="*/ 29496 w 287809"/>
                <a:gd name="connsiteY33" fmla="*/ 157312 h 404899"/>
                <a:gd name="connsiteX34" fmla="*/ 51841 w 287809"/>
                <a:gd name="connsiteY34" fmla="*/ 143905 h 404899"/>
                <a:gd name="connsiteX35" fmla="*/ 71505 w 287809"/>
                <a:gd name="connsiteY35" fmla="*/ 137648 h 404899"/>
                <a:gd name="connsiteX36" fmla="*/ 64355 w 287809"/>
                <a:gd name="connsiteY36" fmla="*/ 124241 h 404899"/>
                <a:gd name="connsiteX37" fmla="*/ 80444 w 287809"/>
                <a:gd name="connsiteY37" fmla="*/ 104577 h 404899"/>
                <a:gd name="connsiteX38" fmla="*/ 82231 w 287809"/>
                <a:gd name="connsiteY38" fmla="*/ 81337 h 404899"/>
                <a:gd name="connsiteX39" fmla="*/ 103683 w 287809"/>
                <a:gd name="connsiteY39" fmla="*/ 75975 h 404899"/>
                <a:gd name="connsiteX40" fmla="*/ 123347 w 287809"/>
                <a:gd name="connsiteY40" fmla="*/ 50054 h 404899"/>
                <a:gd name="connsiteX41" fmla="*/ 122453 w 287809"/>
                <a:gd name="connsiteY41" fmla="*/ 34859 h 404899"/>
                <a:gd name="connsiteX42" fmla="*/ 140329 w 287809"/>
                <a:gd name="connsiteY42" fmla="*/ 29496 h 404899"/>
                <a:gd name="connsiteX43" fmla="*/ 152843 w 287809"/>
                <a:gd name="connsiteY43" fmla="*/ 31284 h 404899"/>
                <a:gd name="connsiteX44" fmla="*/ 152843 w 287809"/>
                <a:gd name="connsiteY44" fmla="*/ 13407 h 404899"/>
                <a:gd name="connsiteX45" fmla="*/ 198427 w 287809"/>
                <a:gd name="connsiteY45" fmla="*/ 13407 h 404899"/>
                <a:gd name="connsiteX46" fmla="*/ 198427 w 287809"/>
                <a:gd name="connsiteY46" fmla="*/ 894 h 404899"/>
                <a:gd name="connsiteX47" fmla="*/ 213622 w 287809"/>
                <a:gd name="connsiteY47" fmla="*/ 0 h 404899"/>
                <a:gd name="connsiteX48" fmla="*/ 230605 w 287809"/>
                <a:gd name="connsiteY48" fmla="*/ 12513 h 404899"/>
                <a:gd name="connsiteX49" fmla="*/ 256526 w 287809"/>
                <a:gd name="connsiteY49" fmla="*/ 18770 h 404899"/>
                <a:gd name="connsiteX50" fmla="*/ 267252 w 287809"/>
                <a:gd name="connsiteY50" fmla="*/ 27708 h 404899"/>
                <a:gd name="connsiteX51" fmla="*/ 279765 w 287809"/>
                <a:gd name="connsiteY51" fmla="*/ 59886 h 404899"/>
                <a:gd name="connsiteX52" fmla="*/ 277977 w 287809"/>
                <a:gd name="connsiteY52" fmla="*/ 75081 h 40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7809" h="404899">
                  <a:moveTo>
                    <a:pt x="277977" y="75081"/>
                  </a:moveTo>
                  <a:lnTo>
                    <a:pt x="287809" y="94745"/>
                  </a:lnTo>
                  <a:lnTo>
                    <a:pt x="255632" y="92957"/>
                  </a:lnTo>
                  <a:lnTo>
                    <a:pt x="227924" y="116196"/>
                  </a:lnTo>
                  <a:lnTo>
                    <a:pt x="235968" y="131391"/>
                  </a:lnTo>
                  <a:lnTo>
                    <a:pt x="201109" y="155524"/>
                  </a:lnTo>
                  <a:lnTo>
                    <a:pt x="147480" y="182339"/>
                  </a:lnTo>
                  <a:lnTo>
                    <a:pt x="139435" y="202897"/>
                  </a:lnTo>
                  <a:lnTo>
                    <a:pt x="143905" y="228817"/>
                  </a:lnTo>
                  <a:lnTo>
                    <a:pt x="151055" y="244906"/>
                  </a:lnTo>
                  <a:lnTo>
                    <a:pt x="167144" y="249375"/>
                  </a:lnTo>
                  <a:lnTo>
                    <a:pt x="182339" y="267252"/>
                  </a:lnTo>
                  <a:lnTo>
                    <a:pt x="174295" y="280659"/>
                  </a:lnTo>
                  <a:lnTo>
                    <a:pt x="169825" y="294066"/>
                  </a:lnTo>
                  <a:lnTo>
                    <a:pt x="133179" y="309261"/>
                  </a:lnTo>
                  <a:lnTo>
                    <a:pt x="118878" y="385236"/>
                  </a:lnTo>
                  <a:lnTo>
                    <a:pt x="89382" y="386129"/>
                  </a:lnTo>
                  <a:lnTo>
                    <a:pt x="83125" y="390599"/>
                  </a:lnTo>
                  <a:lnTo>
                    <a:pt x="81337" y="404900"/>
                  </a:lnTo>
                  <a:lnTo>
                    <a:pt x="48266" y="404900"/>
                  </a:lnTo>
                  <a:lnTo>
                    <a:pt x="39328" y="382554"/>
                  </a:lnTo>
                  <a:lnTo>
                    <a:pt x="44691" y="365572"/>
                  </a:lnTo>
                  <a:lnTo>
                    <a:pt x="8938" y="317306"/>
                  </a:lnTo>
                  <a:lnTo>
                    <a:pt x="0" y="298535"/>
                  </a:lnTo>
                  <a:lnTo>
                    <a:pt x="894" y="298535"/>
                  </a:lnTo>
                  <a:lnTo>
                    <a:pt x="22345" y="289597"/>
                  </a:lnTo>
                  <a:lnTo>
                    <a:pt x="22345" y="269933"/>
                  </a:lnTo>
                  <a:lnTo>
                    <a:pt x="41115" y="257420"/>
                  </a:lnTo>
                  <a:lnTo>
                    <a:pt x="31284" y="238649"/>
                  </a:lnTo>
                  <a:lnTo>
                    <a:pt x="41115" y="222561"/>
                  </a:lnTo>
                  <a:lnTo>
                    <a:pt x="25921" y="211835"/>
                  </a:lnTo>
                  <a:lnTo>
                    <a:pt x="29496" y="193959"/>
                  </a:lnTo>
                  <a:lnTo>
                    <a:pt x="20558" y="177870"/>
                  </a:lnTo>
                  <a:lnTo>
                    <a:pt x="29496" y="157312"/>
                  </a:lnTo>
                  <a:lnTo>
                    <a:pt x="51841" y="143905"/>
                  </a:lnTo>
                  <a:lnTo>
                    <a:pt x="71505" y="137648"/>
                  </a:lnTo>
                  <a:lnTo>
                    <a:pt x="64355" y="124241"/>
                  </a:lnTo>
                  <a:lnTo>
                    <a:pt x="80444" y="104577"/>
                  </a:lnTo>
                  <a:lnTo>
                    <a:pt x="82231" y="81337"/>
                  </a:lnTo>
                  <a:lnTo>
                    <a:pt x="103683" y="75975"/>
                  </a:lnTo>
                  <a:lnTo>
                    <a:pt x="123347" y="50054"/>
                  </a:lnTo>
                  <a:lnTo>
                    <a:pt x="122453" y="34859"/>
                  </a:lnTo>
                  <a:lnTo>
                    <a:pt x="140329" y="29496"/>
                  </a:lnTo>
                  <a:lnTo>
                    <a:pt x="152843" y="31284"/>
                  </a:lnTo>
                  <a:lnTo>
                    <a:pt x="152843" y="13407"/>
                  </a:lnTo>
                  <a:lnTo>
                    <a:pt x="198427" y="13407"/>
                  </a:lnTo>
                  <a:lnTo>
                    <a:pt x="198427" y="894"/>
                  </a:lnTo>
                  <a:lnTo>
                    <a:pt x="213622" y="0"/>
                  </a:lnTo>
                  <a:lnTo>
                    <a:pt x="230605" y="12513"/>
                  </a:lnTo>
                  <a:lnTo>
                    <a:pt x="256526" y="18770"/>
                  </a:lnTo>
                  <a:lnTo>
                    <a:pt x="267252" y="27708"/>
                  </a:lnTo>
                  <a:lnTo>
                    <a:pt x="279765" y="59886"/>
                  </a:lnTo>
                  <a:lnTo>
                    <a:pt x="277977" y="7508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5FE4EC4-0FD0-A2B4-B71D-7334BD94B00E}"/>
                </a:ext>
              </a:extLst>
            </p:cNvPr>
            <p:cNvSpPr/>
            <p:nvPr/>
          </p:nvSpPr>
          <p:spPr>
            <a:xfrm>
              <a:off x="6238600" y="2712203"/>
              <a:ext cx="92957" cy="85806"/>
            </a:xfrm>
            <a:custGeom>
              <a:avLst/>
              <a:gdLst>
                <a:gd name="connsiteX0" fmla="*/ 92957 w 92957"/>
                <a:gd name="connsiteY0" fmla="*/ 37540 h 85806"/>
                <a:gd name="connsiteX1" fmla="*/ 92957 w 92957"/>
                <a:gd name="connsiteY1" fmla="*/ 50054 h 85806"/>
                <a:gd name="connsiteX2" fmla="*/ 88488 w 92957"/>
                <a:gd name="connsiteY2" fmla="*/ 55417 h 85806"/>
                <a:gd name="connsiteX3" fmla="*/ 74187 w 92957"/>
                <a:gd name="connsiteY3" fmla="*/ 69718 h 85806"/>
                <a:gd name="connsiteX4" fmla="*/ 73293 w 92957"/>
                <a:gd name="connsiteY4" fmla="*/ 85807 h 85806"/>
                <a:gd name="connsiteX5" fmla="*/ 23239 w 92957"/>
                <a:gd name="connsiteY5" fmla="*/ 52735 h 85806"/>
                <a:gd name="connsiteX6" fmla="*/ 16982 w 92957"/>
                <a:gd name="connsiteY6" fmla="*/ 41116 h 85806"/>
                <a:gd name="connsiteX7" fmla="*/ 8938 w 92957"/>
                <a:gd name="connsiteY7" fmla="*/ 30390 h 85806"/>
                <a:gd name="connsiteX8" fmla="*/ 0 w 92957"/>
                <a:gd name="connsiteY8" fmla="*/ 10726 h 85806"/>
                <a:gd name="connsiteX9" fmla="*/ 9832 w 92957"/>
                <a:gd name="connsiteY9" fmla="*/ 5363 h 85806"/>
                <a:gd name="connsiteX10" fmla="*/ 14301 w 92957"/>
                <a:gd name="connsiteY10" fmla="*/ 0 h 85806"/>
                <a:gd name="connsiteX11" fmla="*/ 26815 w 92957"/>
                <a:gd name="connsiteY11" fmla="*/ 3575 h 85806"/>
                <a:gd name="connsiteX12" fmla="*/ 67036 w 92957"/>
                <a:gd name="connsiteY12" fmla="*/ 4469 h 85806"/>
                <a:gd name="connsiteX13" fmla="*/ 84913 w 92957"/>
                <a:gd name="connsiteY13" fmla="*/ 11620 h 85806"/>
                <a:gd name="connsiteX14" fmla="*/ 86700 w 92957"/>
                <a:gd name="connsiteY14" fmla="*/ 30390 h 85806"/>
                <a:gd name="connsiteX15" fmla="*/ 92957 w 92957"/>
                <a:gd name="connsiteY15" fmla="*/ 37540 h 8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2957" h="85806">
                  <a:moveTo>
                    <a:pt x="92957" y="37540"/>
                  </a:moveTo>
                  <a:lnTo>
                    <a:pt x="92957" y="50054"/>
                  </a:lnTo>
                  <a:lnTo>
                    <a:pt x="88488" y="55417"/>
                  </a:lnTo>
                  <a:lnTo>
                    <a:pt x="74187" y="69718"/>
                  </a:lnTo>
                  <a:lnTo>
                    <a:pt x="73293" y="85807"/>
                  </a:lnTo>
                  <a:lnTo>
                    <a:pt x="23239" y="52735"/>
                  </a:lnTo>
                  <a:lnTo>
                    <a:pt x="16982" y="41116"/>
                  </a:lnTo>
                  <a:lnTo>
                    <a:pt x="8938" y="30390"/>
                  </a:lnTo>
                  <a:lnTo>
                    <a:pt x="0" y="10726"/>
                  </a:lnTo>
                  <a:lnTo>
                    <a:pt x="9832" y="5363"/>
                  </a:lnTo>
                  <a:lnTo>
                    <a:pt x="14301" y="0"/>
                  </a:lnTo>
                  <a:lnTo>
                    <a:pt x="26815" y="3575"/>
                  </a:lnTo>
                  <a:lnTo>
                    <a:pt x="67036" y="4469"/>
                  </a:lnTo>
                  <a:lnTo>
                    <a:pt x="84913" y="11620"/>
                  </a:lnTo>
                  <a:lnTo>
                    <a:pt x="86700" y="30390"/>
                  </a:lnTo>
                  <a:lnTo>
                    <a:pt x="92957" y="3754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B9B2BCC-3AD1-73E2-6668-CADC64A4183A}"/>
                </a:ext>
              </a:extLst>
            </p:cNvPr>
            <p:cNvSpPr/>
            <p:nvPr/>
          </p:nvSpPr>
          <p:spPr>
            <a:xfrm>
              <a:off x="6188546" y="2667512"/>
              <a:ext cx="134966" cy="97426"/>
            </a:xfrm>
            <a:custGeom>
              <a:avLst/>
              <a:gdLst>
                <a:gd name="connsiteX0" fmla="*/ 134073 w 134966"/>
                <a:gd name="connsiteY0" fmla="*/ 45585 h 97426"/>
                <a:gd name="connsiteX1" fmla="*/ 134967 w 134966"/>
                <a:gd name="connsiteY1" fmla="*/ 56311 h 97426"/>
                <a:gd name="connsiteX2" fmla="*/ 117090 w 134966"/>
                <a:gd name="connsiteY2" fmla="*/ 49160 h 97426"/>
                <a:gd name="connsiteX3" fmla="*/ 76868 w 134966"/>
                <a:gd name="connsiteY3" fmla="*/ 48266 h 97426"/>
                <a:gd name="connsiteX4" fmla="*/ 64355 w 134966"/>
                <a:gd name="connsiteY4" fmla="*/ 44691 h 97426"/>
                <a:gd name="connsiteX5" fmla="*/ 59886 w 134966"/>
                <a:gd name="connsiteY5" fmla="*/ 50054 h 97426"/>
                <a:gd name="connsiteX6" fmla="*/ 50054 w 134966"/>
                <a:gd name="connsiteY6" fmla="*/ 55417 h 97426"/>
                <a:gd name="connsiteX7" fmla="*/ 58992 w 134966"/>
                <a:gd name="connsiteY7" fmla="*/ 75081 h 97426"/>
                <a:gd name="connsiteX8" fmla="*/ 67036 w 134966"/>
                <a:gd name="connsiteY8" fmla="*/ 85807 h 97426"/>
                <a:gd name="connsiteX9" fmla="*/ 73293 w 134966"/>
                <a:gd name="connsiteY9" fmla="*/ 97426 h 97426"/>
                <a:gd name="connsiteX10" fmla="*/ 57204 w 134966"/>
                <a:gd name="connsiteY10" fmla="*/ 92063 h 97426"/>
                <a:gd name="connsiteX11" fmla="*/ 30390 w 134966"/>
                <a:gd name="connsiteY11" fmla="*/ 65249 h 97426"/>
                <a:gd name="connsiteX12" fmla="*/ 0 w 134966"/>
                <a:gd name="connsiteY12" fmla="*/ 44691 h 97426"/>
                <a:gd name="connsiteX13" fmla="*/ 4469 w 134966"/>
                <a:gd name="connsiteY13" fmla="*/ 33071 h 97426"/>
                <a:gd name="connsiteX14" fmla="*/ 4469 w 134966"/>
                <a:gd name="connsiteY14" fmla="*/ 33071 h 97426"/>
                <a:gd name="connsiteX15" fmla="*/ 16089 w 134966"/>
                <a:gd name="connsiteY15" fmla="*/ 33071 h 97426"/>
                <a:gd name="connsiteX16" fmla="*/ 25027 w 134966"/>
                <a:gd name="connsiteY16" fmla="*/ 37540 h 97426"/>
                <a:gd name="connsiteX17" fmla="*/ 42903 w 134966"/>
                <a:gd name="connsiteY17" fmla="*/ 21452 h 97426"/>
                <a:gd name="connsiteX18" fmla="*/ 42903 w 134966"/>
                <a:gd name="connsiteY18" fmla="*/ 15195 h 97426"/>
                <a:gd name="connsiteX19" fmla="*/ 61673 w 134966"/>
                <a:gd name="connsiteY19" fmla="*/ 0 h 97426"/>
                <a:gd name="connsiteX20" fmla="*/ 92063 w 134966"/>
                <a:gd name="connsiteY20" fmla="*/ 23239 h 97426"/>
                <a:gd name="connsiteX21" fmla="*/ 126028 w 134966"/>
                <a:gd name="connsiteY21" fmla="*/ 23239 h 97426"/>
                <a:gd name="connsiteX22" fmla="*/ 134073 w 134966"/>
                <a:gd name="connsiteY22" fmla="*/ 45585 h 9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966" h="97426">
                  <a:moveTo>
                    <a:pt x="134073" y="45585"/>
                  </a:moveTo>
                  <a:lnTo>
                    <a:pt x="134967" y="56311"/>
                  </a:lnTo>
                  <a:lnTo>
                    <a:pt x="117090" y="49160"/>
                  </a:lnTo>
                  <a:lnTo>
                    <a:pt x="76868" y="48266"/>
                  </a:lnTo>
                  <a:lnTo>
                    <a:pt x="64355" y="44691"/>
                  </a:lnTo>
                  <a:lnTo>
                    <a:pt x="59886" y="50054"/>
                  </a:lnTo>
                  <a:lnTo>
                    <a:pt x="50054" y="55417"/>
                  </a:lnTo>
                  <a:lnTo>
                    <a:pt x="58992" y="75081"/>
                  </a:lnTo>
                  <a:lnTo>
                    <a:pt x="67036" y="85807"/>
                  </a:lnTo>
                  <a:lnTo>
                    <a:pt x="73293" y="97426"/>
                  </a:lnTo>
                  <a:lnTo>
                    <a:pt x="57204" y="92063"/>
                  </a:lnTo>
                  <a:lnTo>
                    <a:pt x="30390" y="65249"/>
                  </a:lnTo>
                  <a:lnTo>
                    <a:pt x="0" y="44691"/>
                  </a:lnTo>
                  <a:lnTo>
                    <a:pt x="4469" y="33071"/>
                  </a:lnTo>
                  <a:lnTo>
                    <a:pt x="4469" y="33071"/>
                  </a:lnTo>
                  <a:lnTo>
                    <a:pt x="16089" y="33071"/>
                  </a:lnTo>
                  <a:lnTo>
                    <a:pt x="25027" y="37540"/>
                  </a:lnTo>
                  <a:lnTo>
                    <a:pt x="42903" y="21452"/>
                  </a:lnTo>
                  <a:lnTo>
                    <a:pt x="42903" y="15195"/>
                  </a:lnTo>
                  <a:lnTo>
                    <a:pt x="61673" y="0"/>
                  </a:lnTo>
                  <a:lnTo>
                    <a:pt x="92063" y="23239"/>
                  </a:lnTo>
                  <a:lnTo>
                    <a:pt x="126028" y="23239"/>
                  </a:lnTo>
                  <a:lnTo>
                    <a:pt x="134073" y="4558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8DDF30-52EF-CFB5-4357-1232115967E4}"/>
                </a:ext>
              </a:extLst>
            </p:cNvPr>
            <p:cNvSpPr/>
            <p:nvPr/>
          </p:nvSpPr>
          <p:spPr>
            <a:xfrm>
              <a:off x="6138492" y="2523607"/>
              <a:ext cx="167144" cy="77762"/>
            </a:xfrm>
            <a:custGeom>
              <a:avLst/>
              <a:gdLst>
                <a:gd name="connsiteX0" fmla="*/ 167144 w 167144"/>
                <a:gd name="connsiteY0" fmla="*/ 42009 h 77762"/>
                <a:gd name="connsiteX1" fmla="*/ 157312 w 167144"/>
                <a:gd name="connsiteY1" fmla="*/ 56311 h 77762"/>
                <a:gd name="connsiteX2" fmla="*/ 146586 w 167144"/>
                <a:gd name="connsiteY2" fmla="*/ 67930 h 77762"/>
                <a:gd name="connsiteX3" fmla="*/ 119772 w 167144"/>
                <a:gd name="connsiteY3" fmla="*/ 76868 h 77762"/>
                <a:gd name="connsiteX4" fmla="*/ 94745 w 167144"/>
                <a:gd name="connsiteY4" fmla="*/ 70612 h 77762"/>
                <a:gd name="connsiteX5" fmla="*/ 76868 w 167144"/>
                <a:gd name="connsiteY5" fmla="*/ 63461 h 77762"/>
                <a:gd name="connsiteX6" fmla="*/ 61673 w 167144"/>
                <a:gd name="connsiteY6" fmla="*/ 77762 h 77762"/>
                <a:gd name="connsiteX7" fmla="*/ 38434 w 167144"/>
                <a:gd name="connsiteY7" fmla="*/ 75975 h 77762"/>
                <a:gd name="connsiteX8" fmla="*/ 32178 w 167144"/>
                <a:gd name="connsiteY8" fmla="*/ 65249 h 77762"/>
                <a:gd name="connsiteX9" fmla="*/ 6257 w 167144"/>
                <a:gd name="connsiteY9" fmla="*/ 51841 h 77762"/>
                <a:gd name="connsiteX10" fmla="*/ 1788 w 167144"/>
                <a:gd name="connsiteY10" fmla="*/ 32177 h 77762"/>
                <a:gd name="connsiteX11" fmla="*/ 0 w 167144"/>
                <a:gd name="connsiteY11" fmla="*/ 23239 h 77762"/>
                <a:gd name="connsiteX12" fmla="*/ 38434 w 167144"/>
                <a:gd name="connsiteY12" fmla="*/ 7151 h 77762"/>
                <a:gd name="connsiteX13" fmla="*/ 46479 w 167144"/>
                <a:gd name="connsiteY13" fmla="*/ 0 h 77762"/>
                <a:gd name="connsiteX14" fmla="*/ 58992 w 167144"/>
                <a:gd name="connsiteY14" fmla="*/ 6257 h 77762"/>
                <a:gd name="connsiteX15" fmla="*/ 65249 w 167144"/>
                <a:gd name="connsiteY15" fmla="*/ 0 h 77762"/>
                <a:gd name="connsiteX16" fmla="*/ 84913 w 167144"/>
                <a:gd name="connsiteY16" fmla="*/ 8044 h 77762"/>
                <a:gd name="connsiteX17" fmla="*/ 112621 w 167144"/>
                <a:gd name="connsiteY17" fmla="*/ 19664 h 77762"/>
                <a:gd name="connsiteX18" fmla="*/ 118878 w 167144"/>
                <a:gd name="connsiteY18" fmla="*/ 24133 h 77762"/>
                <a:gd name="connsiteX19" fmla="*/ 136754 w 167144"/>
                <a:gd name="connsiteY19" fmla="*/ 25921 h 77762"/>
                <a:gd name="connsiteX20" fmla="*/ 155524 w 167144"/>
                <a:gd name="connsiteY20" fmla="*/ 40222 h 77762"/>
                <a:gd name="connsiteX21" fmla="*/ 167144 w 167144"/>
                <a:gd name="connsiteY21" fmla="*/ 42009 h 77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7144" h="77762">
                  <a:moveTo>
                    <a:pt x="167144" y="42009"/>
                  </a:moveTo>
                  <a:lnTo>
                    <a:pt x="157312" y="56311"/>
                  </a:lnTo>
                  <a:lnTo>
                    <a:pt x="146586" y="67930"/>
                  </a:lnTo>
                  <a:lnTo>
                    <a:pt x="119772" y="76868"/>
                  </a:lnTo>
                  <a:lnTo>
                    <a:pt x="94745" y="70612"/>
                  </a:lnTo>
                  <a:lnTo>
                    <a:pt x="76868" y="63461"/>
                  </a:lnTo>
                  <a:lnTo>
                    <a:pt x="61673" y="77762"/>
                  </a:lnTo>
                  <a:lnTo>
                    <a:pt x="38434" y="75975"/>
                  </a:lnTo>
                  <a:lnTo>
                    <a:pt x="32178" y="65249"/>
                  </a:lnTo>
                  <a:lnTo>
                    <a:pt x="6257" y="51841"/>
                  </a:lnTo>
                  <a:lnTo>
                    <a:pt x="1788" y="32177"/>
                  </a:lnTo>
                  <a:lnTo>
                    <a:pt x="0" y="23239"/>
                  </a:lnTo>
                  <a:lnTo>
                    <a:pt x="38434" y="7151"/>
                  </a:lnTo>
                  <a:lnTo>
                    <a:pt x="46479" y="0"/>
                  </a:lnTo>
                  <a:lnTo>
                    <a:pt x="58992" y="6257"/>
                  </a:lnTo>
                  <a:lnTo>
                    <a:pt x="65249" y="0"/>
                  </a:lnTo>
                  <a:lnTo>
                    <a:pt x="84913" y="8044"/>
                  </a:lnTo>
                  <a:lnTo>
                    <a:pt x="112621" y="19664"/>
                  </a:lnTo>
                  <a:lnTo>
                    <a:pt x="118878" y="24133"/>
                  </a:lnTo>
                  <a:lnTo>
                    <a:pt x="136754" y="25921"/>
                  </a:lnTo>
                  <a:lnTo>
                    <a:pt x="155524" y="40222"/>
                  </a:lnTo>
                  <a:lnTo>
                    <a:pt x="167144" y="4200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BB7C00F-EDA5-E9D9-DC48-2083AA401EDF}"/>
                </a:ext>
              </a:extLst>
            </p:cNvPr>
            <p:cNvSpPr/>
            <p:nvPr/>
          </p:nvSpPr>
          <p:spPr>
            <a:xfrm>
              <a:off x="6161732" y="2655892"/>
              <a:ext cx="88487" cy="49160"/>
            </a:xfrm>
            <a:custGeom>
              <a:avLst/>
              <a:gdLst>
                <a:gd name="connsiteX0" fmla="*/ 79550 w 88487"/>
                <a:gd name="connsiteY0" fmla="*/ 0 h 49160"/>
                <a:gd name="connsiteX1" fmla="*/ 88488 w 88487"/>
                <a:gd name="connsiteY1" fmla="*/ 11620 h 49160"/>
                <a:gd name="connsiteX2" fmla="*/ 69718 w 88487"/>
                <a:gd name="connsiteY2" fmla="*/ 26815 h 49160"/>
                <a:gd name="connsiteX3" fmla="*/ 69718 w 88487"/>
                <a:gd name="connsiteY3" fmla="*/ 33071 h 49160"/>
                <a:gd name="connsiteX4" fmla="*/ 51841 w 88487"/>
                <a:gd name="connsiteY4" fmla="*/ 49160 h 49160"/>
                <a:gd name="connsiteX5" fmla="*/ 42903 w 88487"/>
                <a:gd name="connsiteY5" fmla="*/ 44691 h 49160"/>
                <a:gd name="connsiteX6" fmla="*/ 31284 w 88487"/>
                <a:gd name="connsiteY6" fmla="*/ 44691 h 49160"/>
                <a:gd name="connsiteX7" fmla="*/ 31284 w 88487"/>
                <a:gd name="connsiteY7" fmla="*/ 44691 h 49160"/>
                <a:gd name="connsiteX8" fmla="*/ 13407 w 88487"/>
                <a:gd name="connsiteY8" fmla="*/ 42009 h 49160"/>
                <a:gd name="connsiteX9" fmla="*/ 12513 w 88487"/>
                <a:gd name="connsiteY9" fmla="*/ 28602 h 49160"/>
                <a:gd name="connsiteX10" fmla="*/ 0 w 88487"/>
                <a:gd name="connsiteY10" fmla="*/ 9832 h 49160"/>
                <a:gd name="connsiteX11" fmla="*/ 15195 w 88487"/>
                <a:gd name="connsiteY11" fmla="*/ 10726 h 49160"/>
                <a:gd name="connsiteX12" fmla="*/ 20558 w 88487"/>
                <a:gd name="connsiteY12" fmla="*/ 9832 h 49160"/>
                <a:gd name="connsiteX13" fmla="*/ 65249 w 88487"/>
                <a:gd name="connsiteY13" fmla="*/ 9832 h 49160"/>
                <a:gd name="connsiteX14" fmla="*/ 79550 w 88487"/>
                <a:gd name="connsiteY14" fmla="*/ 0 h 4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487" h="49160">
                  <a:moveTo>
                    <a:pt x="79550" y="0"/>
                  </a:moveTo>
                  <a:lnTo>
                    <a:pt x="88488" y="11620"/>
                  </a:lnTo>
                  <a:lnTo>
                    <a:pt x="69718" y="26815"/>
                  </a:lnTo>
                  <a:lnTo>
                    <a:pt x="69718" y="33071"/>
                  </a:lnTo>
                  <a:lnTo>
                    <a:pt x="51841" y="49160"/>
                  </a:lnTo>
                  <a:lnTo>
                    <a:pt x="42903" y="44691"/>
                  </a:lnTo>
                  <a:lnTo>
                    <a:pt x="31284" y="44691"/>
                  </a:lnTo>
                  <a:lnTo>
                    <a:pt x="31284" y="44691"/>
                  </a:lnTo>
                  <a:lnTo>
                    <a:pt x="13407" y="42009"/>
                  </a:lnTo>
                  <a:lnTo>
                    <a:pt x="12513" y="28602"/>
                  </a:lnTo>
                  <a:lnTo>
                    <a:pt x="0" y="9832"/>
                  </a:lnTo>
                  <a:lnTo>
                    <a:pt x="15195" y="10726"/>
                  </a:lnTo>
                  <a:lnTo>
                    <a:pt x="20558" y="9832"/>
                  </a:lnTo>
                  <a:lnTo>
                    <a:pt x="65249" y="9832"/>
                  </a:lnTo>
                  <a:lnTo>
                    <a:pt x="79550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18A04A0-56E9-85B9-2A9B-23E09FF63902}"/>
                </a:ext>
              </a:extLst>
            </p:cNvPr>
            <p:cNvSpPr/>
            <p:nvPr/>
          </p:nvSpPr>
          <p:spPr>
            <a:xfrm>
              <a:off x="5974924" y="2626396"/>
              <a:ext cx="133178" cy="66142"/>
            </a:xfrm>
            <a:custGeom>
              <a:avLst/>
              <a:gdLst>
                <a:gd name="connsiteX0" fmla="*/ 126922 w 133178"/>
                <a:gd name="connsiteY0" fmla="*/ 20558 h 66142"/>
                <a:gd name="connsiteX1" fmla="*/ 133179 w 133178"/>
                <a:gd name="connsiteY1" fmla="*/ 27708 h 66142"/>
                <a:gd name="connsiteX2" fmla="*/ 131391 w 133178"/>
                <a:gd name="connsiteY2" fmla="*/ 33071 h 66142"/>
                <a:gd name="connsiteX3" fmla="*/ 124241 w 133178"/>
                <a:gd name="connsiteY3" fmla="*/ 33965 h 66142"/>
                <a:gd name="connsiteX4" fmla="*/ 117984 w 133178"/>
                <a:gd name="connsiteY4" fmla="*/ 41116 h 66142"/>
                <a:gd name="connsiteX5" fmla="*/ 109940 w 133178"/>
                <a:gd name="connsiteY5" fmla="*/ 42009 h 66142"/>
                <a:gd name="connsiteX6" fmla="*/ 102789 w 133178"/>
                <a:gd name="connsiteY6" fmla="*/ 52735 h 66142"/>
                <a:gd name="connsiteX7" fmla="*/ 88488 w 133178"/>
                <a:gd name="connsiteY7" fmla="*/ 42903 h 66142"/>
                <a:gd name="connsiteX8" fmla="*/ 79550 w 133178"/>
                <a:gd name="connsiteY8" fmla="*/ 66142 h 66142"/>
                <a:gd name="connsiteX9" fmla="*/ 62567 w 133178"/>
                <a:gd name="connsiteY9" fmla="*/ 49160 h 66142"/>
                <a:gd name="connsiteX10" fmla="*/ 51841 w 133178"/>
                <a:gd name="connsiteY10" fmla="*/ 52735 h 66142"/>
                <a:gd name="connsiteX11" fmla="*/ 48266 w 133178"/>
                <a:gd name="connsiteY11" fmla="*/ 63461 h 66142"/>
                <a:gd name="connsiteX12" fmla="*/ 32177 w 133178"/>
                <a:gd name="connsiteY12" fmla="*/ 63461 h 66142"/>
                <a:gd name="connsiteX13" fmla="*/ 26815 w 133178"/>
                <a:gd name="connsiteY13" fmla="*/ 57204 h 66142"/>
                <a:gd name="connsiteX14" fmla="*/ 21452 w 133178"/>
                <a:gd name="connsiteY14" fmla="*/ 47372 h 66142"/>
                <a:gd name="connsiteX15" fmla="*/ 2681 w 133178"/>
                <a:gd name="connsiteY15" fmla="*/ 54523 h 66142"/>
                <a:gd name="connsiteX16" fmla="*/ 0 w 133178"/>
                <a:gd name="connsiteY16" fmla="*/ 46479 h 66142"/>
                <a:gd name="connsiteX17" fmla="*/ 10726 w 133178"/>
                <a:gd name="connsiteY17" fmla="*/ 37540 h 66142"/>
                <a:gd name="connsiteX18" fmla="*/ 23239 w 133178"/>
                <a:gd name="connsiteY18" fmla="*/ 27708 h 66142"/>
                <a:gd name="connsiteX19" fmla="*/ 25921 w 133178"/>
                <a:gd name="connsiteY19" fmla="*/ 15195 h 66142"/>
                <a:gd name="connsiteX20" fmla="*/ 43797 w 133178"/>
                <a:gd name="connsiteY20" fmla="*/ 10726 h 66142"/>
                <a:gd name="connsiteX21" fmla="*/ 68824 w 133178"/>
                <a:gd name="connsiteY21" fmla="*/ 0 h 66142"/>
                <a:gd name="connsiteX22" fmla="*/ 82231 w 133178"/>
                <a:gd name="connsiteY22" fmla="*/ 2681 h 66142"/>
                <a:gd name="connsiteX23" fmla="*/ 90275 w 133178"/>
                <a:gd name="connsiteY23" fmla="*/ 8044 h 66142"/>
                <a:gd name="connsiteX24" fmla="*/ 102789 w 133178"/>
                <a:gd name="connsiteY24" fmla="*/ 8044 h 66142"/>
                <a:gd name="connsiteX25" fmla="*/ 109940 w 133178"/>
                <a:gd name="connsiteY25" fmla="*/ 12513 h 66142"/>
                <a:gd name="connsiteX26" fmla="*/ 117090 w 133178"/>
                <a:gd name="connsiteY26" fmla="*/ 6257 h 66142"/>
                <a:gd name="connsiteX27" fmla="*/ 132285 w 133178"/>
                <a:gd name="connsiteY27" fmla="*/ 13407 h 66142"/>
                <a:gd name="connsiteX28" fmla="*/ 126922 w 133178"/>
                <a:gd name="connsiteY28" fmla="*/ 20558 h 6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3178" h="66142">
                  <a:moveTo>
                    <a:pt x="126922" y="20558"/>
                  </a:moveTo>
                  <a:lnTo>
                    <a:pt x="133179" y="27708"/>
                  </a:lnTo>
                  <a:lnTo>
                    <a:pt x="131391" y="33071"/>
                  </a:lnTo>
                  <a:lnTo>
                    <a:pt x="124241" y="33965"/>
                  </a:lnTo>
                  <a:lnTo>
                    <a:pt x="117984" y="41116"/>
                  </a:lnTo>
                  <a:lnTo>
                    <a:pt x="109940" y="42009"/>
                  </a:lnTo>
                  <a:lnTo>
                    <a:pt x="102789" y="52735"/>
                  </a:lnTo>
                  <a:lnTo>
                    <a:pt x="88488" y="42903"/>
                  </a:lnTo>
                  <a:lnTo>
                    <a:pt x="79550" y="66142"/>
                  </a:lnTo>
                  <a:lnTo>
                    <a:pt x="62567" y="49160"/>
                  </a:lnTo>
                  <a:lnTo>
                    <a:pt x="51841" y="52735"/>
                  </a:lnTo>
                  <a:lnTo>
                    <a:pt x="48266" y="63461"/>
                  </a:lnTo>
                  <a:lnTo>
                    <a:pt x="32177" y="63461"/>
                  </a:lnTo>
                  <a:lnTo>
                    <a:pt x="26815" y="57204"/>
                  </a:lnTo>
                  <a:lnTo>
                    <a:pt x="21452" y="47372"/>
                  </a:lnTo>
                  <a:lnTo>
                    <a:pt x="2681" y="54523"/>
                  </a:lnTo>
                  <a:lnTo>
                    <a:pt x="0" y="46479"/>
                  </a:lnTo>
                  <a:lnTo>
                    <a:pt x="10726" y="37540"/>
                  </a:lnTo>
                  <a:lnTo>
                    <a:pt x="23239" y="27708"/>
                  </a:lnTo>
                  <a:lnTo>
                    <a:pt x="25921" y="15195"/>
                  </a:lnTo>
                  <a:lnTo>
                    <a:pt x="43797" y="10726"/>
                  </a:lnTo>
                  <a:lnTo>
                    <a:pt x="68824" y="0"/>
                  </a:lnTo>
                  <a:lnTo>
                    <a:pt x="82231" y="2681"/>
                  </a:lnTo>
                  <a:lnTo>
                    <a:pt x="90275" y="8044"/>
                  </a:lnTo>
                  <a:lnTo>
                    <a:pt x="102789" y="8044"/>
                  </a:lnTo>
                  <a:lnTo>
                    <a:pt x="109940" y="12513"/>
                  </a:lnTo>
                  <a:lnTo>
                    <a:pt x="117090" y="6257"/>
                  </a:lnTo>
                  <a:lnTo>
                    <a:pt x="132285" y="13407"/>
                  </a:lnTo>
                  <a:lnTo>
                    <a:pt x="126922" y="2055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52A69E6-5329-78A0-F20C-A23CDB090E7B}"/>
                </a:ext>
              </a:extLst>
            </p:cNvPr>
            <p:cNvSpPr/>
            <p:nvPr/>
          </p:nvSpPr>
          <p:spPr>
            <a:xfrm>
              <a:off x="6026765" y="2313560"/>
              <a:ext cx="112621" cy="94744"/>
            </a:xfrm>
            <a:custGeom>
              <a:avLst/>
              <a:gdLst>
                <a:gd name="connsiteX0" fmla="*/ 109940 w 112621"/>
                <a:gd name="connsiteY0" fmla="*/ 50054 h 94744"/>
                <a:gd name="connsiteX1" fmla="*/ 112621 w 112621"/>
                <a:gd name="connsiteY1" fmla="*/ 63461 h 94744"/>
                <a:gd name="connsiteX2" fmla="*/ 109046 w 112621"/>
                <a:gd name="connsiteY2" fmla="*/ 73293 h 94744"/>
                <a:gd name="connsiteX3" fmla="*/ 88488 w 112621"/>
                <a:gd name="connsiteY3" fmla="*/ 75975 h 94744"/>
                <a:gd name="connsiteX4" fmla="*/ 80444 w 112621"/>
                <a:gd name="connsiteY4" fmla="*/ 60780 h 94744"/>
                <a:gd name="connsiteX5" fmla="*/ 85807 w 112621"/>
                <a:gd name="connsiteY5" fmla="*/ 54523 h 94744"/>
                <a:gd name="connsiteX6" fmla="*/ 92957 w 112621"/>
                <a:gd name="connsiteY6" fmla="*/ 58992 h 94744"/>
                <a:gd name="connsiteX7" fmla="*/ 109940 w 112621"/>
                <a:gd name="connsiteY7" fmla="*/ 50054 h 94744"/>
                <a:gd name="connsiteX8" fmla="*/ 94745 w 112621"/>
                <a:gd name="connsiteY8" fmla="*/ 81337 h 94744"/>
                <a:gd name="connsiteX9" fmla="*/ 82231 w 112621"/>
                <a:gd name="connsiteY9" fmla="*/ 86700 h 94744"/>
                <a:gd name="connsiteX10" fmla="*/ 90276 w 112621"/>
                <a:gd name="connsiteY10" fmla="*/ 94745 h 94744"/>
                <a:gd name="connsiteX11" fmla="*/ 103683 w 112621"/>
                <a:gd name="connsiteY11" fmla="*/ 89382 h 94744"/>
                <a:gd name="connsiteX12" fmla="*/ 107258 w 112621"/>
                <a:gd name="connsiteY12" fmla="*/ 80444 h 94744"/>
                <a:gd name="connsiteX13" fmla="*/ 94745 w 112621"/>
                <a:gd name="connsiteY13" fmla="*/ 81337 h 94744"/>
                <a:gd name="connsiteX14" fmla="*/ 50948 w 112621"/>
                <a:gd name="connsiteY14" fmla="*/ 70612 h 94744"/>
                <a:gd name="connsiteX15" fmla="*/ 53629 w 112621"/>
                <a:gd name="connsiteY15" fmla="*/ 78656 h 94744"/>
                <a:gd name="connsiteX16" fmla="*/ 67930 w 112621"/>
                <a:gd name="connsiteY16" fmla="*/ 84913 h 94744"/>
                <a:gd name="connsiteX17" fmla="*/ 70612 w 112621"/>
                <a:gd name="connsiteY17" fmla="*/ 75975 h 94744"/>
                <a:gd name="connsiteX18" fmla="*/ 65249 w 112621"/>
                <a:gd name="connsiteY18" fmla="*/ 63461 h 94744"/>
                <a:gd name="connsiteX19" fmla="*/ 50948 w 112621"/>
                <a:gd name="connsiteY19" fmla="*/ 70612 h 94744"/>
                <a:gd name="connsiteX20" fmla="*/ 57204 w 112621"/>
                <a:gd name="connsiteY20" fmla="*/ 0 h 94744"/>
                <a:gd name="connsiteX21" fmla="*/ 35753 w 112621"/>
                <a:gd name="connsiteY21" fmla="*/ 14301 h 94744"/>
                <a:gd name="connsiteX22" fmla="*/ 22345 w 112621"/>
                <a:gd name="connsiteY22" fmla="*/ 19664 h 94744"/>
                <a:gd name="connsiteX23" fmla="*/ 11620 w 112621"/>
                <a:gd name="connsiteY23" fmla="*/ 39328 h 94744"/>
                <a:gd name="connsiteX24" fmla="*/ 0 w 112621"/>
                <a:gd name="connsiteY24" fmla="*/ 58098 h 94744"/>
                <a:gd name="connsiteX25" fmla="*/ 10726 w 112621"/>
                <a:gd name="connsiteY25" fmla="*/ 72399 h 94744"/>
                <a:gd name="connsiteX26" fmla="*/ 16982 w 112621"/>
                <a:gd name="connsiteY26" fmla="*/ 86700 h 94744"/>
                <a:gd name="connsiteX27" fmla="*/ 46479 w 112621"/>
                <a:gd name="connsiteY27" fmla="*/ 87594 h 94744"/>
                <a:gd name="connsiteX28" fmla="*/ 41116 w 112621"/>
                <a:gd name="connsiteY28" fmla="*/ 62567 h 94744"/>
                <a:gd name="connsiteX29" fmla="*/ 52735 w 112621"/>
                <a:gd name="connsiteY29" fmla="*/ 47372 h 94744"/>
                <a:gd name="connsiteX30" fmla="*/ 54523 w 112621"/>
                <a:gd name="connsiteY30" fmla="*/ 22345 h 94744"/>
                <a:gd name="connsiteX31" fmla="*/ 63461 w 112621"/>
                <a:gd name="connsiteY31" fmla="*/ 3575 h 94744"/>
                <a:gd name="connsiteX32" fmla="*/ 57204 w 112621"/>
                <a:gd name="connsiteY32" fmla="*/ 0 h 9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2621" h="94744">
                  <a:moveTo>
                    <a:pt x="109940" y="50054"/>
                  </a:moveTo>
                  <a:lnTo>
                    <a:pt x="112621" y="63461"/>
                  </a:lnTo>
                  <a:lnTo>
                    <a:pt x="109046" y="73293"/>
                  </a:lnTo>
                  <a:lnTo>
                    <a:pt x="88488" y="75975"/>
                  </a:lnTo>
                  <a:lnTo>
                    <a:pt x="80444" y="60780"/>
                  </a:lnTo>
                  <a:lnTo>
                    <a:pt x="85807" y="54523"/>
                  </a:lnTo>
                  <a:lnTo>
                    <a:pt x="92957" y="58992"/>
                  </a:lnTo>
                  <a:lnTo>
                    <a:pt x="109940" y="50054"/>
                  </a:lnTo>
                  <a:close/>
                  <a:moveTo>
                    <a:pt x="94745" y="81337"/>
                  </a:moveTo>
                  <a:lnTo>
                    <a:pt x="82231" y="86700"/>
                  </a:lnTo>
                  <a:lnTo>
                    <a:pt x="90276" y="94745"/>
                  </a:lnTo>
                  <a:lnTo>
                    <a:pt x="103683" y="89382"/>
                  </a:lnTo>
                  <a:lnTo>
                    <a:pt x="107258" y="80444"/>
                  </a:lnTo>
                  <a:lnTo>
                    <a:pt x="94745" y="81337"/>
                  </a:lnTo>
                  <a:close/>
                  <a:moveTo>
                    <a:pt x="50948" y="70612"/>
                  </a:moveTo>
                  <a:lnTo>
                    <a:pt x="53629" y="78656"/>
                  </a:lnTo>
                  <a:lnTo>
                    <a:pt x="67930" y="84913"/>
                  </a:lnTo>
                  <a:lnTo>
                    <a:pt x="70612" y="75975"/>
                  </a:lnTo>
                  <a:lnTo>
                    <a:pt x="65249" y="63461"/>
                  </a:lnTo>
                  <a:lnTo>
                    <a:pt x="50948" y="70612"/>
                  </a:lnTo>
                  <a:close/>
                  <a:moveTo>
                    <a:pt x="57204" y="0"/>
                  </a:moveTo>
                  <a:lnTo>
                    <a:pt x="35753" y="14301"/>
                  </a:lnTo>
                  <a:lnTo>
                    <a:pt x="22345" y="19664"/>
                  </a:lnTo>
                  <a:lnTo>
                    <a:pt x="11620" y="39328"/>
                  </a:lnTo>
                  <a:lnTo>
                    <a:pt x="0" y="58098"/>
                  </a:lnTo>
                  <a:lnTo>
                    <a:pt x="10726" y="72399"/>
                  </a:lnTo>
                  <a:lnTo>
                    <a:pt x="16982" y="86700"/>
                  </a:lnTo>
                  <a:lnTo>
                    <a:pt x="46479" y="87594"/>
                  </a:lnTo>
                  <a:lnTo>
                    <a:pt x="41116" y="62567"/>
                  </a:lnTo>
                  <a:lnTo>
                    <a:pt x="52735" y="47372"/>
                  </a:lnTo>
                  <a:lnTo>
                    <a:pt x="54523" y="22345"/>
                  </a:lnTo>
                  <a:lnTo>
                    <a:pt x="63461" y="3575"/>
                  </a:lnTo>
                  <a:lnTo>
                    <a:pt x="57204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965C107-3693-154B-B167-90E86F2D6C44}"/>
                </a:ext>
              </a:extLst>
            </p:cNvPr>
            <p:cNvSpPr/>
            <p:nvPr/>
          </p:nvSpPr>
          <p:spPr>
            <a:xfrm>
              <a:off x="5991906" y="2650530"/>
              <a:ext cx="315517" cy="336969"/>
            </a:xfrm>
            <a:custGeom>
              <a:avLst/>
              <a:gdLst>
                <a:gd name="connsiteX0" fmla="*/ 315518 w 315517"/>
                <a:gd name="connsiteY0" fmla="*/ 221667 h 336969"/>
                <a:gd name="connsiteX1" fmla="*/ 312836 w 315517"/>
                <a:gd name="connsiteY1" fmla="*/ 234180 h 336969"/>
                <a:gd name="connsiteX2" fmla="*/ 301217 w 315517"/>
                <a:gd name="connsiteY2" fmla="*/ 225242 h 336969"/>
                <a:gd name="connsiteX3" fmla="*/ 279765 w 315517"/>
                <a:gd name="connsiteY3" fmla="*/ 217198 h 336969"/>
                <a:gd name="connsiteX4" fmla="*/ 269039 w 315517"/>
                <a:gd name="connsiteY4" fmla="*/ 239543 h 336969"/>
                <a:gd name="connsiteX5" fmla="*/ 277978 w 315517"/>
                <a:gd name="connsiteY5" fmla="*/ 257420 h 336969"/>
                <a:gd name="connsiteX6" fmla="*/ 270827 w 315517"/>
                <a:gd name="connsiteY6" fmla="*/ 269933 h 336969"/>
                <a:gd name="connsiteX7" fmla="*/ 267252 w 315517"/>
                <a:gd name="connsiteY7" fmla="*/ 286916 h 336969"/>
                <a:gd name="connsiteX8" fmla="*/ 245800 w 315517"/>
                <a:gd name="connsiteY8" fmla="*/ 297641 h 336969"/>
                <a:gd name="connsiteX9" fmla="*/ 252950 w 315517"/>
                <a:gd name="connsiteY9" fmla="*/ 269039 h 336969"/>
                <a:gd name="connsiteX10" fmla="*/ 246694 w 315517"/>
                <a:gd name="connsiteY10" fmla="*/ 229711 h 336969"/>
                <a:gd name="connsiteX11" fmla="*/ 223455 w 315517"/>
                <a:gd name="connsiteY11" fmla="*/ 221667 h 336969"/>
                <a:gd name="connsiteX12" fmla="*/ 210941 w 315517"/>
                <a:gd name="connsiteY12" fmla="*/ 207366 h 336969"/>
                <a:gd name="connsiteX13" fmla="*/ 185020 w 315517"/>
                <a:gd name="connsiteY13" fmla="*/ 187702 h 336969"/>
                <a:gd name="connsiteX14" fmla="*/ 156418 w 315517"/>
                <a:gd name="connsiteY14" fmla="*/ 180551 h 336969"/>
                <a:gd name="connsiteX15" fmla="*/ 105470 w 315517"/>
                <a:gd name="connsiteY15" fmla="*/ 132285 h 336969"/>
                <a:gd name="connsiteX16" fmla="*/ 92063 w 315517"/>
                <a:gd name="connsiteY16" fmla="*/ 107258 h 336969"/>
                <a:gd name="connsiteX17" fmla="*/ 63461 w 315517"/>
                <a:gd name="connsiteY17" fmla="*/ 87594 h 336969"/>
                <a:gd name="connsiteX18" fmla="*/ 50947 w 315517"/>
                <a:gd name="connsiteY18" fmla="*/ 89382 h 336969"/>
                <a:gd name="connsiteX19" fmla="*/ 32178 w 315517"/>
                <a:gd name="connsiteY19" fmla="*/ 107258 h 336969"/>
                <a:gd name="connsiteX20" fmla="*/ 23239 w 315517"/>
                <a:gd name="connsiteY20" fmla="*/ 108152 h 336969"/>
                <a:gd name="connsiteX21" fmla="*/ 23239 w 315517"/>
                <a:gd name="connsiteY21" fmla="*/ 108152 h 336969"/>
                <a:gd name="connsiteX22" fmla="*/ 24133 w 315517"/>
                <a:gd name="connsiteY22" fmla="*/ 99214 h 336969"/>
                <a:gd name="connsiteX23" fmla="*/ 4469 w 315517"/>
                <a:gd name="connsiteY23" fmla="*/ 94745 h 336969"/>
                <a:gd name="connsiteX24" fmla="*/ 2681 w 315517"/>
                <a:gd name="connsiteY24" fmla="*/ 87594 h 336969"/>
                <a:gd name="connsiteX25" fmla="*/ 8938 w 315517"/>
                <a:gd name="connsiteY25" fmla="*/ 77762 h 336969"/>
                <a:gd name="connsiteX26" fmla="*/ 0 w 315517"/>
                <a:gd name="connsiteY26" fmla="*/ 66143 h 336969"/>
                <a:gd name="connsiteX27" fmla="*/ 11620 w 315517"/>
                <a:gd name="connsiteY27" fmla="*/ 55417 h 336969"/>
                <a:gd name="connsiteX28" fmla="*/ 4469 w 315517"/>
                <a:gd name="connsiteY28" fmla="*/ 46479 h 336969"/>
                <a:gd name="connsiteX29" fmla="*/ 9832 w 315517"/>
                <a:gd name="connsiteY29" fmla="*/ 33071 h 336969"/>
                <a:gd name="connsiteX30" fmla="*/ 16089 w 315517"/>
                <a:gd name="connsiteY30" fmla="*/ 39328 h 336969"/>
                <a:gd name="connsiteX31" fmla="*/ 32178 w 315517"/>
                <a:gd name="connsiteY31" fmla="*/ 39328 h 336969"/>
                <a:gd name="connsiteX32" fmla="*/ 34859 w 315517"/>
                <a:gd name="connsiteY32" fmla="*/ 27708 h 336969"/>
                <a:gd name="connsiteX33" fmla="*/ 45585 w 315517"/>
                <a:gd name="connsiteY33" fmla="*/ 25027 h 336969"/>
                <a:gd name="connsiteX34" fmla="*/ 63461 w 315517"/>
                <a:gd name="connsiteY34" fmla="*/ 42009 h 336969"/>
                <a:gd name="connsiteX35" fmla="*/ 72399 w 315517"/>
                <a:gd name="connsiteY35" fmla="*/ 18770 h 336969"/>
                <a:gd name="connsiteX36" fmla="*/ 86700 w 315517"/>
                <a:gd name="connsiteY36" fmla="*/ 28602 h 336969"/>
                <a:gd name="connsiteX37" fmla="*/ 93851 w 315517"/>
                <a:gd name="connsiteY37" fmla="*/ 17876 h 336969"/>
                <a:gd name="connsiteX38" fmla="*/ 101001 w 315517"/>
                <a:gd name="connsiteY38" fmla="*/ 16983 h 336969"/>
                <a:gd name="connsiteX39" fmla="*/ 108152 w 315517"/>
                <a:gd name="connsiteY39" fmla="*/ 9832 h 336969"/>
                <a:gd name="connsiteX40" fmla="*/ 115302 w 315517"/>
                <a:gd name="connsiteY40" fmla="*/ 8938 h 336969"/>
                <a:gd name="connsiteX41" fmla="*/ 117090 w 315517"/>
                <a:gd name="connsiteY41" fmla="*/ 3575 h 336969"/>
                <a:gd name="connsiteX42" fmla="*/ 147480 w 315517"/>
                <a:gd name="connsiteY42" fmla="*/ 0 h 336969"/>
                <a:gd name="connsiteX43" fmla="*/ 156418 w 315517"/>
                <a:gd name="connsiteY43" fmla="*/ 11620 h 336969"/>
                <a:gd name="connsiteX44" fmla="*/ 170719 w 315517"/>
                <a:gd name="connsiteY44" fmla="*/ 15195 h 336969"/>
                <a:gd name="connsiteX45" fmla="*/ 183233 w 315517"/>
                <a:gd name="connsiteY45" fmla="*/ 33965 h 336969"/>
                <a:gd name="connsiteX46" fmla="*/ 184127 w 315517"/>
                <a:gd name="connsiteY46" fmla="*/ 46479 h 336969"/>
                <a:gd name="connsiteX47" fmla="*/ 168932 w 315517"/>
                <a:gd name="connsiteY47" fmla="*/ 53629 h 336969"/>
                <a:gd name="connsiteX48" fmla="*/ 150161 w 315517"/>
                <a:gd name="connsiteY48" fmla="*/ 56311 h 336969"/>
                <a:gd name="connsiteX49" fmla="*/ 154630 w 315517"/>
                <a:gd name="connsiteY49" fmla="*/ 71505 h 336969"/>
                <a:gd name="connsiteX50" fmla="*/ 148374 w 315517"/>
                <a:gd name="connsiteY50" fmla="*/ 81337 h 336969"/>
                <a:gd name="connsiteX51" fmla="*/ 153737 w 315517"/>
                <a:gd name="connsiteY51" fmla="*/ 93851 h 336969"/>
                <a:gd name="connsiteX52" fmla="*/ 186808 w 315517"/>
                <a:gd name="connsiteY52" fmla="*/ 122453 h 336969"/>
                <a:gd name="connsiteX53" fmla="*/ 191277 w 315517"/>
                <a:gd name="connsiteY53" fmla="*/ 141223 h 336969"/>
                <a:gd name="connsiteX54" fmla="*/ 226136 w 315517"/>
                <a:gd name="connsiteY54" fmla="*/ 170719 h 336969"/>
                <a:gd name="connsiteX55" fmla="*/ 249375 w 315517"/>
                <a:gd name="connsiteY55" fmla="*/ 172507 h 336969"/>
                <a:gd name="connsiteX56" fmla="*/ 249375 w 315517"/>
                <a:gd name="connsiteY56" fmla="*/ 184127 h 336969"/>
                <a:gd name="connsiteX57" fmla="*/ 287809 w 315517"/>
                <a:gd name="connsiteY57" fmla="*/ 200215 h 336969"/>
                <a:gd name="connsiteX58" fmla="*/ 315518 w 315517"/>
                <a:gd name="connsiteY58" fmla="*/ 221667 h 336969"/>
                <a:gd name="connsiteX59" fmla="*/ 228818 w 315517"/>
                <a:gd name="connsiteY59" fmla="*/ 293172 h 336969"/>
                <a:gd name="connsiteX60" fmla="*/ 210047 w 315517"/>
                <a:gd name="connsiteY60" fmla="*/ 301217 h 336969"/>
                <a:gd name="connsiteX61" fmla="*/ 194852 w 315517"/>
                <a:gd name="connsiteY61" fmla="*/ 299429 h 336969"/>
                <a:gd name="connsiteX62" fmla="*/ 157312 w 315517"/>
                <a:gd name="connsiteY62" fmla="*/ 298535 h 336969"/>
                <a:gd name="connsiteX63" fmla="*/ 199321 w 315517"/>
                <a:gd name="connsiteY63" fmla="*/ 322668 h 336969"/>
                <a:gd name="connsiteX64" fmla="*/ 213622 w 315517"/>
                <a:gd name="connsiteY64" fmla="*/ 333394 h 336969"/>
                <a:gd name="connsiteX65" fmla="*/ 223455 w 315517"/>
                <a:gd name="connsiteY65" fmla="*/ 336969 h 336969"/>
                <a:gd name="connsiteX66" fmla="*/ 230605 w 315517"/>
                <a:gd name="connsiteY66" fmla="*/ 326244 h 336969"/>
                <a:gd name="connsiteX67" fmla="*/ 230605 w 315517"/>
                <a:gd name="connsiteY67" fmla="*/ 305686 h 336969"/>
                <a:gd name="connsiteX68" fmla="*/ 241331 w 315517"/>
                <a:gd name="connsiteY68" fmla="*/ 288703 h 336969"/>
                <a:gd name="connsiteX69" fmla="*/ 228818 w 315517"/>
                <a:gd name="connsiteY69" fmla="*/ 293172 h 336969"/>
                <a:gd name="connsiteX70" fmla="*/ 72399 w 315517"/>
                <a:gd name="connsiteY70" fmla="*/ 196640 h 336969"/>
                <a:gd name="connsiteX71" fmla="*/ 46478 w 315517"/>
                <a:gd name="connsiteY71" fmla="*/ 204684 h 336969"/>
                <a:gd name="connsiteX72" fmla="*/ 50947 w 315517"/>
                <a:gd name="connsiteY72" fmla="*/ 225242 h 336969"/>
                <a:gd name="connsiteX73" fmla="*/ 50054 w 315517"/>
                <a:gd name="connsiteY73" fmla="*/ 265464 h 336969"/>
                <a:gd name="connsiteX74" fmla="*/ 61673 w 315517"/>
                <a:gd name="connsiteY74" fmla="*/ 266358 h 336969"/>
                <a:gd name="connsiteX75" fmla="*/ 73293 w 315517"/>
                <a:gd name="connsiteY75" fmla="*/ 258313 h 336969"/>
                <a:gd name="connsiteX76" fmla="*/ 77762 w 315517"/>
                <a:gd name="connsiteY76" fmla="*/ 258313 h 336969"/>
                <a:gd name="connsiteX77" fmla="*/ 77762 w 315517"/>
                <a:gd name="connsiteY77" fmla="*/ 214516 h 336969"/>
                <a:gd name="connsiteX78" fmla="*/ 72399 w 315517"/>
                <a:gd name="connsiteY78" fmla="*/ 196640 h 336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15517" h="336969">
                  <a:moveTo>
                    <a:pt x="315518" y="221667"/>
                  </a:moveTo>
                  <a:lnTo>
                    <a:pt x="312836" y="234180"/>
                  </a:lnTo>
                  <a:lnTo>
                    <a:pt x="301217" y="225242"/>
                  </a:lnTo>
                  <a:lnTo>
                    <a:pt x="279765" y="217198"/>
                  </a:lnTo>
                  <a:lnTo>
                    <a:pt x="269039" y="239543"/>
                  </a:lnTo>
                  <a:lnTo>
                    <a:pt x="277978" y="257420"/>
                  </a:lnTo>
                  <a:lnTo>
                    <a:pt x="270827" y="269933"/>
                  </a:lnTo>
                  <a:lnTo>
                    <a:pt x="267252" y="286916"/>
                  </a:lnTo>
                  <a:lnTo>
                    <a:pt x="245800" y="297641"/>
                  </a:lnTo>
                  <a:lnTo>
                    <a:pt x="252950" y="269039"/>
                  </a:lnTo>
                  <a:lnTo>
                    <a:pt x="246694" y="229711"/>
                  </a:lnTo>
                  <a:lnTo>
                    <a:pt x="223455" y="221667"/>
                  </a:lnTo>
                  <a:lnTo>
                    <a:pt x="210941" y="207366"/>
                  </a:lnTo>
                  <a:lnTo>
                    <a:pt x="185020" y="187702"/>
                  </a:lnTo>
                  <a:lnTo>
                    <a:pt x="156418" y="180551"/>
                  </a:lnTo>
                  <a:lnTo>
                    <a:pt x="105470" y="132285"/>
                  </a:lnTo>
                  <a:lnTo>
                    <a:pt x="92063" y="107258"/>
                  </a:lnTo>
                  <a:lnTo>
                    <a:pt x="63461" y="87594"/>
                  </a:lnTo>
                  <a:lnTo>
                    <a:pt x="50947" y="89382"/>
                  </a:lnTo>
                  <a:lnTo>
                    <a:pt x="32178" y="107258"/>
                  </a:lnTo>
                  <a:lnTo>
                    <a:pt x="23239" y="108152"/>
                  </a:lnTo>
                  <a:lnTo>
                    <a:pt x="23239" y="108152"/>
                  </a:lnTo>
                  <a:lnTo>
                    <a:pt x="24133" y="99214"/>
                  </a:lnTo>
                  <a:lnTo>
                    <a:pt x="4469" y="94745"/>
                  </a:lnTo>
                  <a:lnTo>
                    <a:pt x="2681" y="87594"/>
                  </a:lnTo>
                  <a:lnTo>
                    <a:pt x="8938" y="77762"/>
                  </a:lnTo>
                  <a:lnTo>
                    <a:pt x="0" y="66143"/>
                  </a:lnTo>
                  <a:lnTo>
                    <a:pt x="11620" y="55417"/>
                  </a:lnTo>
                  <a:lnTo>
                    <a:pt x="4469" y="46479"/>
                  </a:lnTo>
                  <a:lnTo>
                    <a:pt x="9832" y="33071"/>
                  </a:lnTo>
                  <a:lnTo>
                    <a:pt x="16089" y="39328"/>
                  </a:lnTo>
                  <a:lnTo>
                    <a:pt x="32178" y="39328"/>
                  </a:lnTo>
                  <a:lnTo>
                    <a:pt x="34859" y="27708"/>
                  </a:lnTo>
                  <a:lnTo>
                    <a:pt x="45585" y="25027"/>
                  </a:lnTo>
                  <a:lnTo>
                    <a:pt x="63461" y="42009"/>
                  </a:lnTo>
                  <a:lnTo>
                    <a:pt x="72399" y="18770"/>
                  </a:lnTo>
                  <a:lnTo>
                    <a:pt x="86700" y="28602"/>
                  </a:lnTo>
                  <a:lnTo>
                    <a:pt x="93851" y="17876"/>
                  </a:lnTo>
                  <a:lnTo>
                    <a:pt x="101001" y="16983"/>
                  </a:lnTo>
                  <a:lnTo>
                    <a:pt x="108152" y="9832"/>
                  </a:lnTo>
                  <a:lnTo>
                    <a:pt x="115302" y="8938"/>
                  </a:lnTo>
                  <a:lnTo>
                    <a:pt x="117090" y="3575"/>
                  </a:lnTo>
                  <a:lnTo>
                    <a:pt x="147480" y="0"/>
                  </a:lnTo>
                  <a:lnTo>
                    <a:pt x="156418" y="11620"/>
                  </a:lnTo>
                  <a:lnTo>
                    <a:pt x="170719" y="15195"/>
                  </a:lnTo>
                  <a:lnTo>
                    <a:pt x="183233" y="33965"/>
                  </a:lnTo>
                  <a:lnTo>
                    <a:pt x="184127" y="46479"/>
                  </a:lnTo>
                  <a:lnTo>
                    <a:pt x="168932" y="53629"/>
                  </a:lnTo>
                  <a:lnTo>
                    <a:pt x="150161" y="56311"/>
                  </a:lnTo>
                  <a:lnTo>
                    <a:pt x="154630" y="71505"/>
                  </a:lnTo>
                  <a:lnTo>
                    <a:pt x="148374" y="81337"/>
                  </a:lnTo>
                  <a:lnTo>
                    <a:pt x="153737" y="93851"/>
                  </a:lnTo>
                  <a:lnTo>
                    <a:pt x="186808" y="122453"/>
                  </a:lnTo>
                  <a:lnTo>
                    <a:pt x="191277" y="141223"/>
                  </a:lnTo>
                  <a:lnTo>
                    <a:pt x="226136" y="170719"/>
                  </a:lnTo>
                  <a:lnTo>
                    <a:pt x="249375" y="172507"/>
                  </a:lnTo>
                  <a:lnTo>
                    <a:pt x="249375" y="184127"/>
                  </a:lnTo>
                  <a:lnTo>
                    <a:pt x="287809" y="200215"/>
                  </a:lnTo>
                  <a:lnTo>
                    <a:pt x="315518" y="221667"/>
                  </a:lnTo>
                  <a:close/>
                  <a:moveTo>
                    <a:pt x="228818" y="293172"/>
                  </a:moveTo>
                  <a:lnTo>
                    <a:pt x="210047" y="301217"/>
                  </a:lnTo>
                  <a:lnTo>
                    <a:pt x="194852" y="299429"/>
                  </a:lnTo>
                  <a:lnTo>
                    <a:pt x="157312" y="298535"/>
                  </a:lnTo>
                  <a:lnTo>
                    <a:pt x="199321" y="322668"/>
                  </a:lnTo>
                  <a:lnTo>
                    <a:pt x="213622" y="333394"/>
                  </a:lnTo>
                  <a:lnTo>
                    <a:pt x="223455" y="336969"/>
                  </a:lnTo>
                  <a:lnTo>
                    <a:pt x="230605" y="326244"/>
                  </a:lnTo>
                  <a:lnTo>
                    <a:pt x="230605" y="305686"/>
                  </a:lnTo>
                  <a:lnTo>
                    <a:pt x="241331" y="288703"/>
                  </a:lnTo>
                  <a:lnTo>
                    <a:pt x="228818" y="293172"/>
                  </a:lnTo>
                  <a:close/>
                  <a:moveTo>
                    <a:pt x="72399" y="196640"/>
                  </a:moveTo>
                  <a:lnTo>
                    <a:pt x="46478" y="204684"/>
                  </a:lnTo>
                  <a:lnTo>
                    <a:pt x="50947" y="225242"/>
                  </a:lnTo>
                  <a:lnTo>
                    <a:pt x="50054" y="265464"/>
                  </a:lnTo>
                  <a:lnTo>
                    <a:pt x="61673" y="266358"/>
                  </a:lnTo>
                  <a:lnTo>
                    <a:pt x="73293" y="258313"/>
                  </a:lnTo>
                  <a:lnTo>
                    <a:pt x="77762" y="258313"/>
                  </a:lnTo>
                  <a:lnTo>
                    <a:pt x="77762" y="214516"/>
                  </a:lnTo>
                  <a:lnTo>
                    <a:pt x="72399" y="19664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8AE556-DBDD-D658-6882-B29A0A01A0F7}"/>
                </a:ext>
              </a:extLst>
            </p:cNvPr>
            <p:cNvSpPr/>
            <p:nvPr/>
          </p:nvSpPr>
          <p:spPr>
            <a:xfrm>
              <a:off x="5693371" y="2519138"/>
              <a:ext cx="371828" cy="315517"/>
            </a:xfrm>
            <a:custGeom>
              <a:avLst/>
              <a:gdLst>
                <a:gd name="connsiteX0" fmla="*/ 371828 w 371828"/>
                <a:gd name="connsiteY0" fmla="*/ 270827 h 315517"/>
                <a:gd name="connsiteX1" fmla="*/ 370041 w 371828"/>
                <a:gd name="connsiteY1" fmla="*/ 300323 h 315517"/>
                <a:gd name="connsiteX2" fmla="*/ 362890 w 371828"/>
                <a:gd name="connsiteY2" fmla="*/ 315518 h 315517"/>
                <a:gd name="connsiteX3" fmla="*/ 351270 w 371828"/>
                <a:gd name="connsiteY3" fmla="*/ 296748 h 315517"/>
                <a:gd name="connsiteX4" fmla="*/ 350377 w 371828"/>
                <a:gd name="connsiteY4" fmla="*/ 283340 h 315517"/>
                <a:gd name="connsiteX5" fmla="*/ 371828 w 371828"/>
                <a:gd name="connsiteY5" fmla="*/ 270827 h 315517"/>
                <a:gd name="connsiteX6" fmla="*/ 312836 w 371828"/>
                <a:gd name="connsiteY6" fmla="*/ 66142 h 315517"/>
                <a:gd name="connsiteX7" fmla="*/ 295854 w 371828"/>
                <a:gd name="connsiteY7" fmla="*/ 51841 h 315517"/>
                <a:gd name="connsiteX8" fmla="*/ 270827 w 371828"/>
                <a:gd name="connsiteY8" fmla="*/ 49160 h 315517"/>
                <a:gd name="connsiteX9" fmla="*/ 249375 w 371828"/>
                <a:gd name="connsiteY9" fmla="*/ 35753 h 315517"/>
                <a:gd name="connsiteX10" fmla="*/ 233286 w 371828"/>
                <a:gd name="connsiteY10" fmla="*/ 24133 h 315517"/>
                <a:gd name="connsiteX11" fmla="*/ 224348 w 371828"/>
                <a:gd name="connsiteY11" fmla="*/ 22345 h 315517"/>
                <a:gd name="connsiteX12" fmla="*/ 217198 w 371828"/>
                <a:gd name="connsiteY12" fmla="*/ 15195 h 315517"/>
                <a:gd name="connsiteX13" fmla="*/ 205578 w 371828"/>
                <a:gd name="connsiteY13" fmla="*/ 11620 h 315517"/>
                <a:gd name="connsiteX14" fmla="*/ 199321 w 371828"/>
                <a:gd name="connsiteY14" fmla="*/ 0 h 315517"/>
                <a:gd name="connsiteX15" fmla="*/ 173401 w 371828"/>
                <a:gd name="connsiteY15" fmla="*/ 7151 h 315517"/>
                <a:gd name="connsiteX16" fmla="*/ 168038 w 371828"/>
                <a:gd name="connsiteY16" fmla="*/ 31284 h 315517"/>
                <a:gd name="connsiteX17" fmla="*/ 159100 w 371828"/>
                <a:gd name="connsiteY17" fmla="*/ 35753 h 315517"/>
                <a:gd name="connsiteX18" fmla="*/ 140329 w 371828"/>
                <a:gd name="connsiteY18" fmla="*/ 45585 h 315517"/>
                <a:gd name="connsiteX19" fmla="*/ 136754 w 371828"/>
                <a:gd name="connsiteY19" fmla="*/ 54523 h 315517"/>
                <a:gd name="connsiteX20" fmla="*/ 108152 w 371828"/>
                <a:gd name="connsiteY20" fmla="*/ 54523 h 315517"/>
                <a:gd name="connsiteX21" fmla="*/ 92063 w 371828"/>
                <a:gd name="connsiteY21" fmla="*/ 45585 h 315517"/>
                <a:gd name="connsiteX22" fmla="*/ 82231 w 371828"/>
                <a:gd name="connsiteY22" fmla="*/ 50054 h 315517"/>
                <a:gd name="connsiteX23" fmla="*/ 84913 w 371828"/>
                <a:gd name="connsiteY23" fmla="*/ 74187 h 315517"/>
                <a:gd name="connsiteX24" fmla="*/ 64355 w 371828"/>
                <a:gd name="connsiteY24" fmla="*/ 81337 h 315517"/>
                <a:gd name="connsiteX25" fmla="*/ 44691 w 371828"/>
                <a:gd name="connsiteY25" fmla="*/ 74187 h 315517"/>
                <a:gd name="connsiteX26" fmla="*/ 0 w 371828"/>
                <a:gd name="connsiteY26" fmla="*/ 80444 h 315517"/>
                <a:gd name="connsiteX27" fmla="*/ 8044 w 371828"/>
                <a:gd name="connsiteY27" fmla="*/ 102789 h 315517"/>
                <a:gd name="connsiteX28" fmla="*/ 49160 w 371828"/>
                <a:gd name="connsiteY28" fmla="*/ 111727 h 315517"/>
                <a:gd name="connsiteX29" fmla="*/ 72399 w 371828"/>
                <a:gd name="connsiteY29" fmla="*/ 139436 h 315517"/>
                <a:gd name="connsiteX30" fmla="*/ 96532 w 371828"/>
                <a:gd name="connsiteY30" fmla="*/ 185020 h 315517"/>
                <a:gd name="connsiteX31" fmla="*/ 75081 w 371828"/>
                <a:gd name="connsiteY31" fmla="*/ 256526 h 315517"/>
                <a:gd name="connsiteX32" fmla="*/ 118878 w 371828"/>
                <a:gd name="connsiteY32" fmla="*/ 277084 h 315517"/>
                <a:gd name="connsiteX33" fmla="*/ 137648 w 371828"/>
                <a:gd name="connsiteY33" fmla="*/ 271721 h 315517"/>
                <a:gd name="connsiteX34" fmla="*/ 151055 w 371828"/>
                <a:gd name="connsiteY34" fmla="*/ 275296 h 315517"/>
                <a:gd name="connsiteX35" fmla="*/ 170719 w 371828"/>
                <a:gd name="connsiteY35" fmla="*/ 286916 h 315517"/>
                <a:gd name="connsiteX36" fmla="*/ 200215 w 371828"/>
                <a:gd name="connsiteY36" fmla="*/ 286916 h 315517"/>
                <a:gd name="connsiteX37" fmla="*/ 200215 w 371828"/>
                <a:gd name="connsiteY37" fmla="*/ 267252 h 315517"/>
                <a:gd name="connsiteX38" fmla="*/ 218092 w 371828"/>
                <a:gd name="connsiteY38" fmla="*/ 253844 h 315517"/>
                <a:gd name="connsiteX39" fmla="*/ 238649 w 371828"/>
                <a:gd name="connsiteY39" fmla="*/ 251163 h 315517"/>
                <a:gd name="connsiteX40" fmla="*/ 291385 w 371828"/>
                <a:gd name="connsiteY40" fmla="*/ 261889 h 315517"/>
                <a:gd name="connsiteX41" fmla="*/ 313730 w 371828"/>
                <a:gd name="connsiteY41" fmla="*/ 240437 h 315517"/>
                <a:gd name="connsiteX42" fmla="*/ 319093 w 371828"/>
                <a:gd name="connsiteY42" fmla="*/ 241331 h 315517"/>
                <a:gd name="connsiteX43" fmla="*/ 319093 w 371828"/>
                <a:gd name="connsiteY43" fmla="*/ 241331 h 315517"/>
                <a:gd name="connsiteX44" fmla="*/ 319987 w 371828"/>
                <a:gd name="connsiteY44" fmla="*/ 232393 h 315517"/>
                <a:gd name="connsiteX45" fmla="*/ 300323 w 371828"/>
                <a:gd name="connsiteY45" fmla="*/ 227924 h 315517"/>
                <a:gd name="connsiteX46" fmla="*/ 298535 w 371828"/>
                <a:gd name="connsiteY46" fmla="*/ 220773 h 315517"/>
                <a:gd name="connsiteX47" fmla="*/ 304792 w 371828"/>
                <a:gd name="connsiteY47" fmla="*/ 210941 h 315517"/>
                <a:gd name="connsiteX48" fmla="*/ 295854 w 371828"/>
                <a:gd name="connsiteY48" fmla="*/ 199321 h 315517"/>
                <a:gd name="connsiteX49" fmla="*/ 307473 w 371828"/>
                <a:gd name="connsiteY49" fmla="*/ 188596 h 315517"/>
                <a:gd name="connsiteX50" fmla="*/ 300323 w 371828"/>
                <a:gd name="connsiteY50" fmla="*/ 179657 h 315517"/>
                <a:gd name="connsiteX51" fmla="*/ 305686 w 371828"/>
                <a:gd name="connsiteY51" fmla="*/ 166250 h 315517"/>
                <a:gd name="connsiteX52" fmla="*/ 300323 w 371828"/>
                <a:gd name="connsiteY52" fmla="*/ 156418 h 315517"/>
                <a:gd name="connsiteX53" fmla="*/ 281553 w 371828"/>
                <a:gd name="connsiteY53" fmla="*/ 163569 h 315517"/>
                <a:gd name="connsiteX54" fmla="*/ 278871 w 371828"/>
                <a:gd name="connsiteY54" fmla="*/ 154631 h 315517"/>
                <a:gd name="connsiteX55" fmla="*/ 289597 w 371828"/>
                <a:gd name="connsiteY55" fmla="*/ 145692 h 315517"/>
                <a:gd name="connsiteX56" fmla="*/ 303004 w 371828"/>
                <a:gd name="connsiteY56" fmla="*/ 136754 h 315517"/>
                <a:gd name="connsiteX57" fmla="*/ 305686 w 371828"/>
                <a:gd name="connsiteY57" fmla="*/ 124241 h 315517"/>
                <a:gd name="connsiteX58" fmla="*/ 323562 w 371828"/>
                <a:gd name="connsiteY58" fmla="*/ 119772 h 315517"/>
                <a:gd name="connsiteX59" fmla="*/ 319987 w 371828"/>
                <a:gd name="connsiteY59" fmla="*/ 102789 h 315517"/>
                <a:gd name="connsiteX60" fmla="*/ 332500 w 371828"/>
                <a:gd name="connsiteY60" fmla="*/ 69718 h 315517"/>
                <a:gd name="connsiteX61" fmla="*/ 312836 w 371828"/>
                <a:gd name="connsiteY61" fmla="*/ 66142 h 315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71828" h="315517">
                  <a:moveTo>
                    <a:pt x="371828" y="270827"/>
                  </a:moveTo>
                  <a:lnTo>
                    <a:pt x="370041" y="300323"/>
                  </a:lnTo>
                  <a:lnTo>
                    <a:pt x="362890" y="315518"/>
                  </a:lnTo>
                  <a:lnTo>
                    <a:pt x="351270" y="296748"/>
                  </a:lnTo>
                  <a:lnTo>
                    <a:pt x="350377" y="283340"/>
                  </a:lnTo>
                  <a:lnTo>
                    <a:pt x="371828" y="270827"/>
                  </a:lnTo>
                  <a:close/>
                  <a:moveTo>
                    <a:pt x="312836" y="66142"/>
                  </a:moveTo>
                  <a:lnTo>
                    <a:pt x="295854" y="51841"/>
                  </a:lnTo>
                  <a:lnTo>
                    <a:pt x="270827" y="49160"/>
                  </a:lnTo>
                  <a:lnTo>
                    <a:pt x="249375" y="35753"/>
                  </a:lnTo>
                  <a:lnTo>
                    <a:pt x="233286" y="24133"/>
                  </a:lnTo>
                  <a:lnTo>
                    <a:pt x="224348" y="22345"/>
                  </a:lnTo>
                  <a:lnTo>
                    <a:pt x="217198" y="15195"/>
                  </a:lnTo>
                  <a:lnTo>
                    <a:pt x="205578" y="11620"/>
                  </a:lnTo>
                  <a:lnTo>
                    <a:pt x="199321" y="0"/>
                  </a:lnTo>
                  <a:lnTo>
                    <a:pt x="173401" y="7151"/>
                  </a:lnTo>
                  <a:lnTo>
                    <a:pt x="168038" y="31284"/>
                  </a:lnTo>
                  <a:lnTo>
                    <a:pt x="159100" y="35753"/>
                  </a:lnTo>
                  <a:lnTo>
                    <a:pt x="140329" y="45585"/>
                  </a:lnTo>
                  <a:lnTo>
                    <a:pt x="136754" y="54523"/>
                  </a:lnTo>
                  <a:lnTo>
                    <a:pt x="108152" y="54523"/>
                  </a:lnTo>
                  <a:lnTo>
                    <a:pt x="92063" y="45585"/>
                  </a:lnTo>
                  <a:lnTo>
                    <a:pt x="82231" y="50054"/>
                  </a:lnTo>
                  <a:lnTo>
                    <a:pt x="84913" y="74187"/>
                  </a:lnTo>
                  <a:lnTo>
                    <a:pt x="64355" y="81337"/>
                  </a:lnTo>
                  <a:lnTo>
                    <a:pt x="44691" y="74187"/>
                  </a:lnTo>
                  <a:lnTo>
                    <a:pt x="0" y="80444"/>
                  </a:lnTo>
                  <a:lnTo>
                    <a:pt x="8044" y="102789"/>
                  </a:lnTo>
                  <a:lnTo>
                    <a:pt x="49160" y="111727"/>
                  </a:lnTo>
                  <a:lnTo>
                    <a:pt x="72399" y="139436"/>
                  </a:lnTo>
                  <a:lnTo>
                    <a:pt x="96532" y="185020"/>
                  </a:lnTo>
                  <a:lnTo>
                    <a:pt x="75081" y="256526"/>
                  </a:lnTo>
                  <a:lnTo>
                    <a:pt x="118878" y="277084"/>
                  </a:lnTo>
                  <a:lnTo>
                    <a:pt x="137648" y="271721"/>
                  </a:lnTo>
                  <a:lnTo>
                    <a:pt x="151055" y="275296"/>
                  </a:lnTo>
                  <a:lnTo>
                    <a:pt x="170719" y="286916"/>
                  </a:lnTo>
                  <a:lnTo>
                    <a:pt x="200215" y="286916"/>
                  </a:lnTo>
                  <a:lnTo>
                    <a:pt x="200215" y="267252"/>
                  </a:lnTo>
                  <a:lnTo>
                    <a:pt x="218092" y="253844"/>
                  </a:lnTo>
                  <a:lnTo>
                    <a:pt x="238649" y="251163"/>
                  </a:lnTo>
                  <a:lnTo>
                    <a:pt x="291385" y="261889"/>
                  </a:lnTo>
                  <a:lnTo>
                    <a:pt x="313730" y="240437"/>
                  </a:lnTo>
                  <a:lnTo>
                    <a:pt x="319093" y="241331"/>
                  </a:lnTo>
                  <a:lnTo>
                    <a:pt x="319093" y="241331"/>
                  </a:lnTo>
                  <a:lnTo>
                    <a:pt x="319987" y="232393"/>
                  </a:lnTo>
                  <a:lnTo>
                    <a:pt x="300323" y="227924"/>
                  </a:lnTo>
                  <a:lnTo>
                    <a:pt x="298535" y="220773"/>
                  </a:lnTo>
                  <a:lnTo>
                    <a:pt x="304792" y="210941"/>
                  </a:lnTo>
                  <a:lnTo>
                    <a:pt x="295854" y="199321"/>
                  </a:lnTo>
                  <a:lnTo>
                    <a:pt x="307473" y="188596"/>
                  </a:lnTo>
                  <a:lnTo>
                    <a:pt x="300323" y="179657"/>
                  </a:lnTo>
                  <a:lnTo>
                    <a:pt x="305686" y="166250"/>
                  </a:lnTo>
                  <a:lnTo>
                    <a:pt x="300323" y="156418"/>
                  </a:lnTo>
                  <a:lnTo>
                    <a:pt x="281553" y="163569"/>
                  </a:lnTo>
                  <a:lnTo>
                    <a:pt x="278871" y="154631"/>
                  </a:lnTo>
                  <a:lnTo>
                    <a:pt x="289597" y="145692"/>
                  </a:lnTo>
                  <a:lnTo>
                    <a:pt x="303004" y="136754"/>
                  </a:lnTo>
                  <a:lnTo>
                    <a:pt x="305686" y="124241"/>
                  </a:lnTo>
                  <a:lnTo>
                    <a:pt x="323562" y="119772"/>
                  </a:lnTo>
                  <a:lnTo>
                    <a:pt x="319987" y="102789"/>
                  </a:lnTo>
                  <a:lnTo>
                    <a:pt x="332500" y="69718"/>
                  </a:lnTo>
                  <a:lnTo>
                    <a:pt x="312836" y="6614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E3A2DA-117E-2331-1854-0892A4492302}"/>
                </a:ext>
              </a:extLst>
            </p:cNvPr>
            <p:cNvSpPr/>
            <p:nvPr/>
          </p:nvSpPr>
          <p:spPr>
            <a:xfrm>
              <a:off x="5900737" y="2445845"/>
              <a:ext cx="109045" cy="85806"/>
            </a:xfrm>
            <a:custGeom>
              <a:avLst/>
              <a:gdLst>
                <a:gd name="connsiteX0" fmla="*/ 105471 w 109045"/>
                <a:gd name="connsiteY0" fmla="*/ 0 h 85806"/>
                <a:gd name="connsiteX1" fmla="*/ 109046 w 109045"/>
                <a:gd name="connsiteY1" fmla="*/ 13407 h 85806"/>
                <a:gd name="connsiteX2" fmla="*/ 95639 w 109045"/>
                <a:gd name="connsiteY2" fmla="*/ 27708 h 85806"/>
                <a:gd name="connsiteX3" fmla="*/ 101002 w 109045"/>
                <a:gd name="connsiteY3" fmla="*/ 34859 h 85806"/>
                <a:gd name="connsiteX4" fmla="*/ 92063 w 109045"/>
                <a:gd name="connsiteY4" fmla="*/ 45585 h 85806"/>
                <a:gd name="connsiteX5" fmla="*/ 83125 w 109045"/>
                <a:gd name="connsiteY5" fmla="*/ 48266 h 85806"/>
                <a:gd name="connsiteX6" fmla="*/ 75975 w 109045"/>
                <a:gd name="connsiteY6" fmla="*/ 52735 h 85806"/>
                <a:gd name="connsiteX7" fmla="*/ 82231 w 109045"/>
                <a:gd name="connsiteY7" fmla="*/ 64355 h 85806"/>
                <a:gd name="connsiteX8" fmla="*/ 80444 w 109045"/>
                <a:gd name="connsiteY8" fmla="*/ 69718 h 85806"/>
                <a:gd name="connsiteX9" fmla="*/ 80444 w 109045"/>
                <a:gd name="connsiteY9" fmla="*/ 85807 h 85806"/>
                <a:gd name="connsiteX10" fmla="*/ 58992 w 109045"/>
                <a:gd name="connsiteY10" fmla="*/ 85807 h 85806"/>
                <a:gd name="connsiteX11" fmla="*/ 64355 w 109045"/>
                <a:gd name="connsiteY11" fmla="*/ 76868 h 85806"/>
                <a:gd name="connsiteX12" fmla="*/ 47373 w 109045"/>
                <a:gd name="connsiteY12" fmla="*/ 63461 h 85806"/>
                <a:gd name="connsiteX13" fmla="*/ 35753 w 109045"/>
                <a:gd name="connsiteY13" fmla="*/ 64355 h 85806"/>
                <a:gd name="connsiteX14" fmla="*/ 23239 w 109045"/>
                <a:gd name="connsiteY14" fmla="*/ 75081 h 85806"/>
                <a:gd name="connsiteX15" fmla="*/ 3575 w 109045"/>
                <a:gd name="connsiteY15" fmla="*/ 74187 h 85806"/>
                <a:gd name="connsiteX16" fmla="*/ 0 w 109045"/>
                <a:gd name="connsiteY16" fmla="*/ 67930 h 85806"/>
                <a:gd name="connsiteX17" fmla="*/ 33071 w 109045"/>
                <a:gd name="connsiteY17" fmla="*/ 43797 h 85806"/>
                <a:gd name="connsiteX18" fmla="*/ 44691 w 109045"/>
                <a:gd name="connsiteY18" fmla="*/ 16089 h 85806"/>
                <a:gd name="connsiteX19" fmla="*/ 60780 w 109045"/>
                <a:gd name="connsiteY19" fmla="*/ 15195 h 85806"/>
                <a:gd name="connsiteX20" fmla="*/ 79550 w 109045"/>
                <a:gd name="connsiteY20" fmla="*/ 3575 h 85806"/>
                <a:gd name="connsiteX21" fmla="*/ 103683 w 109045"/>
                <a:gd name="connsiteY21" fmla="*/ 4469 h 85806"/>
                <a:gd name="connsiteX22" fmla="*/ 105471 w 109045"/>
                <a:gd name="connsiteY22" fmla="*/ 0 h 85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9045" h="85806">
                  <a:moveTo>
                    <a:pt x="105471" y="0"/>
                  </a:moveTo>
                  <a:lnTo>
                    <a:pt x="109046" y="13407"/>
                  </a:lnTo>
                  <a:lnTo>
                    <a:pt x="95639" y="27708"/>
                  </a:lnTo>
                  <a:lnTo>
                    <a:pt x="101002" y="34859"/>
                  </a:lnTo>
                  <a:lnTo>
                    <a:pt x="92063" y="45585"/>
                  </a:lnTo>
                  <a:lnTo>
                    <a:pt x="83125" y="48266"/>
                  </a:lnTo>
                  <a:lnTo>
                    <a:pt x="75975" y="52735"/>
                  </a:lnTo>
                  <a:lnTo>
                    <a:pt x="82231" y="64355"/>
                  </a:lnTo>
                  <a:lnTo>
                    <a:pt x="80444" y="69718"/>
                  </a:lnTo>
                  <a:lnTo>
                    <a:pt x="80444" y="85807"/>
                  </a:lnTo>
                  <a:lnTo>
                    <a:pt x="58992" y="85807"/>
                  </a:lnTo>
                  <a:lnTo>
                    <a:pt x="64355" y="76868"/>
                  </a:lnTo>
                  <a:lnTo>
                    <a:pt x="47373" y="63461"/>
                  </a:lnTo>
                  <a:lnTo>
                    <a:pt x="35753" y="64355"/>
                  </a:lnTo>
                  <a:lnTo>
                    <a:pt x="23239" y="75081"/>
                  </a:lnTo>
                  <a:lnTo>
                    <a:pt x="3575" y="74187"/>
                  </a:lnTo>
                  <a:lnTo>
                    <a:pt x="0" y="67930"/>
                  </a:lnTo>
                  <a:lnTo>
                    <a:pt x="33071" y="43797"/>
                  </a:lnTo>
                  <a:lnTo>
                    <a:pt x="44691" y="16089"/>
                  </a:lnTo>
                  <a:lnTo>
                    <a:pt x="60780" y="15195"/>
                  </a:lnTo>
                  <a:lnTo>
                    <a:pt x="79550" y="3575"/>
                  </a:lnTo>
                  <a:lnTo>
                    <a:pt x="103683" y="4469"/>
                  </a:lnTo>
                  <a:lnTo>
                    <a:pt x="105471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5CAB53A-9C7D-A894-CA5C-2117D1DBF238}"/>
                </a:ext>
              </a:extLst>
            </p:cNvPr>
            <p:cNvSpPr/>
            <p:nvPr/>
          </p:nvSpPr>
          <p:spPr>
            <a:xfrm>
              <a:off x="5962410" y="2552210"/>
              <a:ext cx="27708" cy="19663"/>
            </a:xfrm>
            <a:custGeom>
              <a:avLst/>
              <a:gdLst>
                <a:gd name="connsiteX0" fmla="*/ 21452 w 27708"/>
                <a:gd name="connsiteY0" fmla="*/ 0 h 19663"/>
                <a:gd name="connsiteX1" fmla="*/ 27708 w 27708"/>
                <a:gd name="connsiteY1" fmla="*/ 9832 h 19663"/>
                <a:gd name="connsiteX2" fmla="*/ 26815 w 27708"/>
                <a:gd name="connsiteY2" fmla="*/ 19664 h 19663"/>
                <a:gd name="connsiteX3" fmla="*/ 1788 w 27708"/>
                <a:gd name="connsiteY3" fmla="*/ 16983 h 19663"/>
                <a:gd name="connsiteX4" fmla="*/ 0 w 27708"/>
                <a:gd name="connsiteY4" fmla="*/ 3575 h 19663"/>
                <a:gd name="connsiteX5" fmla="*/ 7151 w 27708"/>
                <a:gd name="connsiteY5" fmla="*/ 0 h 19663"/>
                <a:gd name="connsiteX6" fmla="*/ 21452 w 27708"/>
                <a:gd name="connsiteY6" fmla="*/ 0 h 1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08" h="19663">
                  <a:moveTo>
                    <a:pt x="21452" y="0"/>
                  </a:moveTo>
                  <a:lnTo>
                    <a:pt x="27708" y="9832"/>
                  </a:lnTo>
                  <a:lnTo>
                    <a:pt x="26815" y="19664"/>
                  </a:lnTo>
                  <a:lnTo>
                    <a:pt x="1788" y="16983"/>
                  </a:lnTo>
                  <a:lnTo>
                    <a:pt x="0" y="3575"/>
                  </a:lnTo>
                  <a:lnTo>
                    <a:pt x="7151" y="0"/>
                  </a:lnTo>
                  <a:lnTo>
                    <a:pt x="21452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E150D1A-51A8-D0FD-AAA7-DFEC85141658}"/>
                </a:ext>
              </a:extLst>
            </p:cNvPr>
            <p:cNvSpPr/>
            <p:nvPr/>
          </p:nvSpPr>
          <p:spPr>
            <a:xfrm>
              <a:off x="5891799" y="2509306"/>
              <a:ext cx="92063" cy="59885"/>
            </a:xfrm>
            <a:custGeom>
              <a:avLst/>
              <a:gdLst>
                <a:gd name="connsiteX0" fmla="*/ 89382 w 92063"/>
                <a:gd name="connsiteY0" fmla="*/ 22345 h 59885"/>
                <a:gd name="connsiteX1" fmla="*/ 92063 w 92063"/>
                <a:gd name="connsiteY1" fmla="*/ 42903 h 59885"/>
                <a:gd name="connsiteX2" fmla="*/ 77762 w 92063"/>
                <a:gd name="connsiteY2" fmla="*/ 42903 h 59885"/>
                <a:gd name="connsiteX3" fmla="*/ 70612 w 92063"/>
                <a:gd name="connsiteY3" fmla="*/ 46479 h 59885"/>
                <a:gd name="connsiteX4" fmla="*/ 72399 w 92063"/>
                <a:gd name="connsiteY4" fmla="*/ 59886 h 59885"/>
                <a:gd name="connsiteX5" fmla="*/ 50948 w 92063"/>
                <a:gd name="connsiteY5" fmla="*/ 46479 h 59885"/>
                <a:gd name="connsiteX6" fmla="*/ 34859 w 92063"/>
                <a:gd name="connsiteY6" fmla="*/ 34859 h 59885"/>
                <a:gd name="connsiteX7" fmla="*/ 25027 w 92063"/>
                <a:gd name="connsiteY7" fmla="*/ 33071 h 59885"/>
                <a:gd name="connsiteX8" fmla="*/ 17876 w 92063"/>
                <a:gd name="connsiteY8" fmla="*/ 25921 h 59885"/>
                <a:gd name="connsiteX9" fmla="*/ 6257 w 92063"/>
                <a:gd name="connsiteY9" fmla="*/ 22345 h 59885"/>
                <a:gd name="connsiteX10" fmla="*/ 0 w 92063"/>
                <a:gd name="connsiteY10" fmla="*/ 10726 h 59885"/>
                <a:gd name="connsiteX11" fmla="*/ 8938 w 92063"/>
                <a:gd name="connsiteY11" fmla="*/ 4469 h 59885"/>
                <a:gd name="connsiteX12" fmla="*/ 12513 w 92063"/>
                <a:gd name="connsiteY12" fmla="*/ 10726 h 59885"/>
                <a:gd name="connsiteX13" fmla="*/ 32178 w 92063"/>
                <a:gd name="connsiteY13" fmla="*/ 11620 h 59885"/>
                <a:gd name="connsiteX14" fmla="*/ 44691 w 92063"/>
                <a:gd name="connsiteY14" fmla="*/ 894 h 59885"/>
                <a:gd name="connsiteX15" fmla="*/ 56311 w 92063"/>
                <a:gd name="connsiteY15" fmla="*/ 0 h 59885"/>
                <a:gd name="connsiteX16" fmla="*/ 73293 w 92063"/>
                <a:gd name="connsiteY16" fmla="*/ 13407 h 59885"/>
                <a:gd name="connsiteX17" fmla="*/ 67930 w 92063"/>
                <a:gd name="connsiteY17" fmla="*/ 22345 h 59885"/>
                <a:gd name="connsiteX18" fmla="*/ 89382 w 92063"/>
                <a:gd name="connsiteY18" fmla="*/ 22345 h 5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2063" h="59885">
                  <a:moveTo>
                    <a:pt x="89382" y="22345"/>
                  </a:moveTo>
                  <a:lnTo>
                    <a:pt x="92063" y="42903"/>
                  </a:lnTo>
                  <a:lnTo>
                    <a:pt x="77762" y="42903"/>
                  </a:lnTo>
                  <a:lnTo>
                    <a:pt x="70612" y="46479"/>
                  </a:lnTo>
                  <a:lnTo>
                    <a:pt x="72399" y="59886"/>
                  </a:lnTo>
                  <a:lnTo>
                    <a:pt x="50948" y="46479"/>
                  </a:lnTo>
                  <a:lnTo>
                    <a:pt x="34859" y="34859"/>
                  </a:lnTo>
                  <a:lnTo>
                    <a:pt x="25027" y="33071"/>
                  </a:lnTo>
                  <a:lnTo>
                    <a:pt x="17876" y="25921"/>
                  </a:lnTo>
                  <a:lnTo>
                    <a:pt x="6257" y="22345"/>
                  </a:lnTo>
                  <a:lnTo>
                    <a:pt x="0" y="10726"/>
                  </a:lnTo>
                  <a:lnTo>
                    <a:pt x="8938" y="4469"/>
                  </a:lnTo>
                  <a:lnTo>
                    <a:pt x="12513" y="10726"/>
                  </a:lnTo>
                  <a:lnTo>
                    <a:pt x="32178" y="11620"/>
                  </a:lnTo>
                  <a:lnTo>
                    <a:pt x="44691" y="894"/>
                  </a:lnTo>
                  <a:lnTo>
                    <a:pt x="56311" y="0"/>
                  </a:lnTo>
                  <a:lnTo>
                    <a:pt x="73293" y="13407"/>
                  </a:lnTo>
                  <a:lnTo>
                    <a:pt x="67930" y="22345"/>
                  </a:lnTo>
                  <a:lnTo>
                    <a:pt x="89382" y="2234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4764DF4-3409-8EA2-2D49-E3D5F0FD42AD}"/>
                </a:ext>
              </a:extLst>
            </p:cNvPr>
            <p:cNvSpPr/>
            <p:nvPr/>
          </p:nvSpPr>
          <p:spPr>
            <a:xfrm>
              <a:off x="5571812" y="2764938"/>
              <a:ext cx="322668" cy="244906"/>
            </a:xfrm>
            <a:custGeom>
              <a:avLst/>
              <a:gdLst>
                <a:gd name="connsiteX0" fmla="*/ 322668 w 322668"/>
                <a:gd name="connsiteY0" fmla="*/ 39328 h 244906"/>
                <a:gd name="connsiteX1" fmla="*/ 322668 w 322668"/>
                <a:gd name="connsiteY1" fmla="*/ 54523 h 244906"/>
                <a:gd name="connsiteX2" fmla="*/ 286022 w 322668"/>
                <a:gd name="connsiteY2" fmla="*/ 82231 h 244906"/>
                <a:gd name="connsiteX3" fmla="*/ 263676 w 322668"/>
                <a:gd name="connsiteY3" fmla="*/ 89382 h 244906"/>
                <a:gd name="connsiteX4" fmla="*/ 223455 w 322668"/>
                <a:gd name="connsiteY4" fmla="*/ 142117 h 244906"/>
                <a:gd name="connsiteX5" fmla="*/ 230605 w 322668"/>
                <a:gd name="connsiteY5" fmla="*/ 163569 h 244906"/>
                <a:gd name="connsiteX6" fmla="*/ 211835 w 322668"/>
                <a:gd name="connsiteY6" fmla="*/ 180551 h 244906"/>
                <a:gd name="connsiteX7" fmla="*/ 210941 w 322668"/>
                <a:gd name="connsiteY7" fmla="*/ 195746 h 244906"/>
                <a:gd name="connsiteX8" fmla="*/ 174295 w 322668"/>
                <a:gd name="connsiteY8" fmla="*/ 226136 h 244906"/>
                <a:gd name="connsiteX9" fmla="*/ 117090 w 322668"/>
                <a:gd name="connsiteY9" fmla="*/ 230605 h 244906"/>
                <a:gd name="connsiteX10" fmla="*/ 101001 w 322668"/>
                <a:gd name="connsiteY10" fmla="*/ 242225 h 244906"/>
                <a:gd name="connsiteX11" fmla="*/ 88488 w 322668"/>
                <a:gd name="connsiteY11" fmla="*/ 241331 h 244906"/>
                <a:gd name="connsiteX12" fmla="*/ 73293 w 322668"/>
                <a:gd name="connsiteY12" fmla="*/ 244906 h 244906"/>
                <a:gd name="connsiteX13" fmla="*/ 50054 w 322668"/>
                <a:gd name="connsiteY13" fmla="*/ 215410 h 244906"/>
                <a:gd name="connsiteX14" fmla="*/ 28602 w 322668"/>
                <a:gd name="connsiteY14" fmla="*/ 212729 h 244906"/>
                <a:gd name="connsiteX15" fmla="*/ 25921 w 322668"/>
                <a:gd name="connsiteY15" fmla="*/ 193959 h 244906"/>
                <a:gd name="connsiteX16" fmla="*/ 39328 w 322668"/>
                <a:gd name="connsiteY16" fmla="*/ 177870 h 244906"/>
                <a:gd name="connsiteX17" fmla="*/ 34859 w 322668"/>
                <a:gd name="connsiteY17" fmla="*/ 168932 h 244906"/>
                <a:gd name="connsiteX18" fmla="*/ 44691 w 322668"/>
                <a:gd name="connsiteY18" fmla="*/ 146586 h 244906"/>
                <a:gd name="connsiteX19" fmla="*/ 35753 w 322668"/>
                <a:gd name="connsiteY19" fmla="*/ 131391 h 244906"/>
                <a:gd name="connsiteX20" fmla="*/ 49160 w 322668"/>
                <a:gd name="connsiteY20" fmla="*/ 124241 h 244906"/>
                <a:gd name="connsiteX21" fmla="*/ 46478 w 322668"/>
                <a:gd name="connsiteY21" fmla="*/ 114409 h 244906"/>
                <a:gd name="connsiteX22" fmla="*/ 57204 w 322668"/>
                <a:gd name="connsiteY22" fmla="*/ 106364 h 244906"/>
                <a:gd name="connsiteX23" fmla="*/ 56310 w 322668"/>
                <a:gd name="connsiteY23" fmla="*/ 81337 h 244906"/>
                <a:gd name="connsiteX24" fmla="*/ 67036 w 322668"/>
                <a:gd name="connsiteY24" fmla="*/ 75081 h 244906"/>
                <a:gd name="connsiteX25" fmla="*/ 69718 w 322668"/>
                <a:gd name="connsiteY25" fmla="*/ 66142 h 244906"/>
                <a:gd name="connsiteX26" fmla="*/ 54523 w 322668"/>
                <a:gd name="connsiteY26" fmla="*/ 56311 h 244906"/>
                <a:gd name="connsiteX27" fmla="*/ 28602 w 322668"/>
                <a:gd name="connsiteY27" fmla="*/ 58992 h 244906"/>
                <a:gd name="connsiteX28" fmla="*/ 16089 w 322668"/>
                <a:gd name="connsiteY28" fmla="*/ 51841 h 244906"/>
                <a:gd name="connsiteX29" fmla="*/ 0 w 322668"/>
                <a:gd name="connsiteY29" fmla="*/ 54523 h 244906"/>
                <a:gd name="connsiteX30" fmla="*/ 3575 w 322668"/>
                <a:gd name="connsiteY30" fmla="*/ 39328 h 244906"/>
                <a:gd name="connsiteX31" fmla="*/ 894 w 322668"/>
                <a:gd name="connsiteY31" fmla="*/ 18770 h 244906"/>
                <a:gd name="connsiteX32" fmla="*/ 17876 w 322668"/>
                <a:gd name="connsiteY32" fmla="*/ 9832 h 244906"/>
                <a:gd name="connsiteX33" fmla="*/ 26815 w 322668"/>
                <a:gd name="connsiteY33" fmla="*/ 0 h 244906"/>
                <a:gd name="connsiteX34" fmla="*/ 51841 w 322668"/>
                <a:gd name="connsiteY34" fmla="*/ 4469 h 244906"/>
                <a:gd name="connsiteX35" fmla="*/ 197534 w 322668"/>
                <a:gd name="connsiteY35" fmla="*/ 9832 h 244906"/>
                <a:gd name="connsiteX36" fmla="*/ 241331 w 322668"/>
                <a:gd name="connsiteY36" fmla="*/ 30390 h 244906"/>
                <a:gd name="connsiteX37" fmla="*/ 260101 w 322668"/>
                <a:gd name="connsiteY37" fmla="*/ 25027 h 244906"/>
                <a:gd name="connsiteX38" fmla="*/ 273508 w 322668"/>
                <a:gd name="connsiteY38" fmla="*/ 28602 h 244906"/>
                <a:gd name="connsiteX39" fmla="*/ 293172 w 322668"/>
                <a:gd name="connsiteY39" fmla="*/ 40222 h 244906"/>
                <a:gd name="connsiteX40" fmla="*/ 322668 w 322668"/>
                <a:gd name="connsiteY40" fmla="*/ 39328 h 24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2668" h="244906">
                  <a:moveTo>
                    <a:pt x="322668" y="39328"/>
                  </a:moveTo>
                  <a:lnTo>
                    <a:pt x="322668" y="54523"/>
                  </a:lnTo>
                  <a:lnTo>
                    <a:pt x="286022" y="82231"/>
                  </a:lnTo>
                  <a:lnTo>
                    <a:pt x="263676" y="89382"/>
                  </a:lnTo>
                  <a:lnTo>
                    <a:pt x="223455" y="142117"/>
                  </a:lnTo>
                  <a:lnTo>
                    <a:pt x="230605" y="163569"/>
                  </a:lnTo>
                  <a:lnTo>
                    <a:pt x="211835" y="180551"/>
                  </a:lnTo>
                  <a:lnTo>
                    <a:pt x="210941" y="195746"/>
                  </a:lnTo>
                  <a:lnTo>
                    <a:pt x="174295" y="226136"/>
                  </a:lnTo>
                  <a:lnTo>
                    <a:pt x="117090" y="230605"/>
                  </a:lnTo>
                  <a:lnTo>
                    <a:pt x="101001" y="242225"/>
                  </a:lnTo>
                  <a:lnTo>
                    <a:pt x="88488" y="241331"/>
                  </a:lnTo>
                  <a:lnTo>
                    <a:pt x="73293" y="244906"/>
                  </a:lnTo>
                  <a:lnTo>
                    <a:pt x="50054" y="215410"/>
                  </a:lnTo>
                  <a:lnTo>
                    <a:pt x="28602" y="212729"/>
                  </a:lnTo>
                  <a:lnTo>
                    <a:pt x="25921" y="193959"/>
                  </a:lnTo>
                  <a:lnTo>
                    <a:pt x="39328" y="177870"/>
                  </a:lnTo>
                  <a:lnTo>
                    <a:pt x="34859" y="168932"/>
                  </a:lnTo>
                  <a:lnTo>
                    <a:pt x="44691" y="146586"/>
                  </a:lnTo>
                  <a:lnTo>
                    <a:pt x="35753" y="131391"/>
                  </a:lnTo>
                  <a:lnTo>
                    <a:pt x="49160" y="124241"/>
                  </a:lnTo>
                  <a:lnTo>
                    <a:pt x="46478" y="114409"/>
                  </a:lnTo>
                  <a:lnTo>
                    <a:pt x="57204" y="106364"/>
                  </a:lnTo>
                  <a:lnTo>
                    <a:pt x="56310" y="81337"/>
                  </a:lnTo>
                  <a:lnTo>
                    <a:pt x="67036" y="75081"/>
                  </a:lnTo>
                  <a:lnTo>
                    <a:pt x="69718" y="66142"/>
                  </a:lnTo>
                  <a:lnTo>
                    <a:pt x="54523" y="56311"/>
                  </a:lnTo>
                  <a:lnTo>
                    <a:pt x="28602" y="58992"/>
                  </a:lnTo>
                  <a:lnTo>
                    <a:pt x="16089" y="51841"/>
                  </a:lnTo>
                  <a:lnTo>
                    <a:pt x="0" y="54523"/>
                  </a:lnTo>
                  <a:lnTo>
                    <a:pt x="3575" y="39328"/>
                  </a:lnTo>
                  <a:lnTo>
                    <a:pt x="894" y="18770"/>
                  </a:lnTo>
                  <a:lnTo>
                    <a:pt x="17876" y="9832"/>
                  </a:lnTo>
                  <a:lnTo>
                    <a:pt x="26815" y="0"/>
                  </a:lnTo>
                  <a:lnTo>
                    <a:pt x="51841" y="4469"/>
                  </a:lnTo>
                  <a:lnTo>
                    <a:pt x="197534" y="9832"/>
                  </a:lnTo>
                  <a:lnTo>
                    <a:pt x="241331" y="30390"/>
                  </a:lnTo>
                  <a:lnTo>
                    <a:pt x="260101" y="25027"/>
                  </a:lnTo>
                  <a:lnTo>
                    <a:pt x="273508" y="28602"/>
                  </a:lnTo>
                  <a:lnTo>
                    <a:pt x="293172" y="40222"/>
                  </a:lnTo>
                  <a:lnTo>
                    <a:pt x="322668" y="3932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0EB0457-A01F-4771-9B90-95C285DBC503}"/>
                </a:ext>
              </a:extLst>
            </p:cNvPr>
            <p:cNvSpPr/>
            <p:nvPr/>
          </p:nvSpPr>
          <p:spPr>
            <a:xfrm>
              <a:off x="5641529" y="2286746"/>
              <a:ext cx="223454" cy="266357"/>
            </a:xfrm>
            <a:custGeom>
              <a:avLst/>
              <a:gdLst>
                <a:gd name="connsiteX0" fmla="*/ 223455 w 223454"/>
                <a:gd name="connsiteY0" fmla="*/ 183233 h 266357"/>
                <a:gd name="connsiteX1" fmla="*/ 222561 w 223454"/>
                <a:gd name="connsiteY1" fmla="*/ 193065 h 266357"/>
                <a:gd name="connsiteX2" fmla="*/ 205578 w 223454"/>
                <a:gd name="connsiteY2" fmla="*/ 212729 h 266357"/>
                <a:gd name="connsiteX3" fmla="*/ 195746 w 223454"/>
                <a:gd name="connsiteY3" fmla="*/ 218985 h 266357"/>
                <a:gd name="connsiteX4" fmla="*/ 210941 w 223454"/>
                <a:gd name="connsiteY4" fmla="*/ 227924 h 266357"/>
                <a:gd name="connsiteX5" fmla="*/ 218985 w 223454"/>
                <a:gd name="connsiteY5" fmla="*/ 230605 h 266357"/>
                <a:gd name="connsiteX6" fmla="*/ 215410 w 223454"/>
                <a:gd name="connsiteY6" fmla="*/ 237756 h 266357"/>
                <a:gd name="connsiteX7" fmla="*/ 131391 w 223454"/>
                <a:gd name="connsiteY7" fmla="*/ 250269 h 266357"/>
                <a:gd name="connsiteX8" fmla="*/ 102789 w 223454"/>
                <a:gd name="connsiteY8" fmla="*/ 248481 h 266357"/>
                <a:gd name="connsiteX9" fmla="*/ 67036 w 223454"/>
                <a:gd name="connsiteY9" fmla="*/ 266358 h 266357"/>
                <a:gd name="connsiteX10" fmla="*/ 44691 w 223454"/>
                <a:gd name="connsiteY10" fmla="*/ 263676 h 266357"/>
                <a:gd name="connsiteX11" fmla="*/ 84913 w 223454"/>
                <a:gd name="connsiteY11" fmla="*/ 229711 h 266357"/>
                <a:gd name="connsiteX12" fmla="*/ 109046 w 223454"/>
                <a:gd name="connsiteY12" fmla="*/ 227030 h 266357"/>
                <a:gd name="connsiteX13" fmla="*/ 109046 w 223454"/>
                <a:gd name="connsiteY13" fmla="*/ 217198 h 266357"/>
                <a:gd name="connsiteX14" fmla="*/ 64355 w 223454"/>
                <a:gd name="connsiteY14" fmla="*/ 213622 h 266357"/>
                <a:gd name="connsiteX15" fmla="*/ 71505 w 223454"/>
                <a:gd name="connsiteY15" fmla="*/ 202003 h 266357"/>
                <a:gd name="connsiteX16" fmla="*/ 84913 w 223454"/>
                <a:gd name="connsiteY16" fmla="*/ 194852 h 266357"/>
                <a:gd name="connsiteX17" fmla="*/ 77762 w 223454"/>
                <a:gd name="connsiteY17" fmla="*/ 177870 h 266357"/>
                <a:gd name="connsiteX18" fmla="*/ 84913 w 223454"/>
                <a:gd name="connsiteY18" fmla="*/ 168932 h 266357"/>
                <a:gd name="connsiteX19" fmla="*/ 110833 w 223454"/>
                <a:gd name="connsiteY19" fmla="*/ 166250 h 266357"/>
                <a:gd name="connsiteX20" fmla="*/ 120665 w 223454"/>
                <a:gd name="connsiteY20" fmla="*/ 146586 h 266357"/>
                <a:gd name="connsiteX21" fmla="*/ 104577 w 223454"/>
                <a:gd name="connsiteY21" fmla="*/ 126028 h 266357"/>
                <a:gd name="connsiteX22" fmla="*/ 109940 w 223454"/>
                <a:gd name="connsiteY22" fmla="*/ 115302 h 266357"/>
                <a:gd name="connsiteX23" fmla="*/ 101895 w 223454"/>
                <a:gd name="connsiteY23" fmla="*/ 109940 h 266357"/>
                <a:gd name="connsiteX24" fmla="*/ 89382 w 223454"/>
                <a:gd name="connsiteY24" fmla="*/ 112621 h 266357"/>
                <a:gd name="connsiteX25" fmla="*/ 74187 w 223454"/>
                <a:gd name="connsiteY25" fmla="*/ 104577 h 266357"/>
                <a:gd name="connsiteX26" fmla="*/ 64355 w 223454"/>
                <a:gd name="connsiteY26" fmla="*/ 101001 h 266357"/>
                <a:gd name="connsiteX27" fmla="*/ 65249 w 223454"/>
                <a:gd name="connsiteY27" fmla="*/ 92957 h 266357"/>
                <a:gd name="connsiteX28" fmla="*/ 49160 w 223454"/>
                <a:gd name="connsiteY28" fmla="*/ 87594 h 266357"/>
                <a:gd name="connsiteX29" fmla="*/ 55417 w 223454"/>
                <a:gd name="connsiteY29" fmla="*/ 76868 h 266357"/>
                <a:gd name="connsiteX30" fmla="*/ 67036 w 223454"/>
                <a:gd name="connsiteY30" fmla="*/ 65249 h 266357"/>
                <a:gd name="connsiteX31" fmla="*/ 52735 w 223454"/>
                <a:gd name="connsiteY31" fmla="*/ 62567 h 266357"/>
                <a:gd name="connsiteX32" fmla="*/ 51842 w 223454"/>
                <a:gd name="connsiteY32" fmla="*/ 46479 h 266357"/>
                <a:gd name="connsiteX33" fmla="*/ 42903 w 223454"/>
                <a:gd name="connsiteY33" fmla="*/ 39328 h 266357"/>
                <a:gd name="connsiteX34" fmla="*/ 44691 w 223454"/>
                <a:gd name="connsiteY34" fmla="*/ 36647 h 266357"/>
                <a:gd name="connsiteX35" fmla="*/ 58992 w 223454"/>
                <a:gd name="connsiteY35" fmla="*/ 33965 h 266357"/>
                <a:gd name="connsiteX36" fmla="*/ 61673 w 223454"/>
                <a:gd name="connsiteY36" fmla="*/ 16982 h 266357"/>
                <a:gd name="connsiteX37" fmla="*/ 76868 w 223454"/>
                <a:gd name="connsiteY37" fmla="*/ 9832 h 266357"/>
                <a:gd name="connsiteX38" fmla="*/ 78656 w 223454"/>
                <a:gd name="connsiteY38" fmla="*/ 0 h 266357"/>
                <a:gd name="connsiteX39" fmla="*/ 123347 w 223454"/>
                <a:gd name="connsiteY39" fmla="*/ 0 h 266357"/>
                <a:gd name="connsiteX40" fmla="*/ 120665 w 223454"/>
                <a:gd name="connsiteY40" fmla="*/ 8044 h 266357"/>
                <a:gd name="connsiteX41" fmla="*/ 98320 w 223454"/>
                <a:gd name="connsiteY41" fmla="*/ 16982 h 266357"/>
                <a:gd name="connsiteX42" fmla="*/ 96533 w 223454"/>
                <a:gd name="connsiteY42" fmla="*/ 25027 h 266357"/>
                <a:gd name="connsiteX43" fmla="*/ 144799 w 223454"/>
                <a:gd name="connsiteY43" fmla="*/ 25921 h 266357"/>
                <a:gd name="connsiteX44" fmla="*/ 151949 w 223454"/>
                <a:gd name="connsiteY44" fmla="*/ 46479 h 266357"/>
                <a:gd name="connsiteX45" fmla="*/ 133179 w 223454"/>
                <a:gd name="connsiteY45" fmla="*/ 54523 h 266357"/>
                <a:gd name="connsiteX46" fmla="*/ 131391 w 223454"/>
                <a:gd name="connsiteY46" fmla="*/ 77762 h 266357"/>
                <a:gd name="connsiteX47" fmla="*/ 152843 w 223454"/>
                <a:gd name="connsiteY47" fmla="*/ 94745 h 266357"/>
                <a:gd name="connsiteX48" fmla="*/ 157312 w 223454"/>
                <a:gd name="connsiteY48" fmla="*/ 116196 h 266357"/>
                <a:gd name="connsiteX49" fmla="*/ 182339 w 223454"/>
                <a:gd name="connsiteY49" fmla="*/ 130497 h 266357"/>
                <a:gd name="connsiteX50" fmla="*/ 181445 w 223454"/>
                <a:gd name="connsiteY50" fmla="*/ 143011 h 266357"/>
                <a:gd name="connsiteX51" fmla="*/ 180551 w 223454"/>
                <a:gd name="connsiteY51" fmla="*/ 150161 h 266357"/>
                <a:gd name="connsiteX52" fmla="*/ 188596 w 223454"/>
                <a:gd name="connsiteY52" fmla="*/ 158206 h 266357"/>
                <a:gd name="connsiteX53" fmla="*/ 190383 w 223454"/>
                <a:gd name="connsiteY53" fmla="*/ 169825 h 266357"/>
                <a:gd name="connsiteX54" fmla="*/ 223455 w 223454"/>
                <a:gd name="connsiteY54" fmla="*/ 183233 h 266357"/>
                <a:gd name="connsiteX55" fmla="*/ 14301 w 223454"/>
                <a:gd name="connsiteY55" fmla="*/ 101895 h 266357"/>
                <a:gd name="connsiteX56" fmla="*/ 14301 w 223454"/>
                <a:gd name="connsiteY56" fmla="*/ 111727 h 266357"/>
                <a:gd name="connsiteX57" fmla="*/ 2682 w 223454"/>
                <a:gd name="connsiteY57" fmla="*/ 121559 h 266357"/>
                <a:gd name="connsiteX58" fmla="*/ 0 w 223454"/>
                <a:gd name="connsiteY58" fmla="*/ 130497 h 266357"/>
                <a:gd name="connsiteX59" fmla="*/ 5363 w 223454"/>
                <a:gd name="connsiteY59" fmla="*/ 136754 h 266357"/>
                <a:gd name="connsiteX60" fmla="*/ 16982 w 223454"/>
                <a:gd name="connsiteY60" fmla="*/ 131391 h 266357"/>
                <a:gd name="connsiteX61" fmla="*/ 35753 w 223454"/>
                <a:gd name="connsiteY61" fmla="*/ 141223 h 266357"/>
                <a:gd name="connsiteX62" fmla="*/ 35753 w 223454"/>
                <a:gd name="connsiteY62" fmla="*/ 141223 h 266357"/>
                <a:gd name="connsiteX63" fmla="*/ 50948 w 223454"/>
                <a:gd name="connsiteY63" fmla="*/ 134967 h 266357"/>
                <a:gd name="connsiteX64" fmla="*/ 52735 w 223454"/>
                <a:gd name="connsiteY64" fmla="*/ 122453 h 266357"/>
                <a:gd name="connsiteX65" fmla="*/ 37540 w 223454"/>
                <a:gd name="connsiteY65" fmla="*/ 104577 h 266357"/>
                <a:gd name="connsiteX66" fmla="*/ 14301 w 223454"/>
                <a:gd name="connsiteY66" fmla="*/ 101895 h 2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23454" h="266357">
                  <a:moveTo>
                    <a:pt x="223455" y="183233"/>
                  </a:moveTo>
                  <a:lnTo>
                    <a:pt x="222561" y="193065"/>
                  </a:lnTo>
                  <a:lnTo>
                    <a:pt x="205578" y="212729"/>
                  </a:lnTo>
                  <a:lnTo>
                    <a:pt x="195746" y="218985"/>
                  </a:lnTo>
                  <a:lnTo>
                    <a:pt x="210941" y="227924"/>
                  </a:lnTo>
                  <a:lnTo>
                    <a:pt x="218985" y="230605"/>
                  </a:lnTo>
                  <a:lnTo>
                    <a:pt x="215410" y="237756"/>
                  </a:lnTo>
                  <a:lnTo>
                    <a:pt x="131391" y="250269"/>
                  </a:lnTo>
                  <a:lnTo>
                    <a:pt x="102789" y="248481"/>
                  </a:lnTo>
                  <a:lnTo>
                    <a:pt x="67036" y="266358"/>
                  </a:lnTo>
                  <a:lnTo>
                    <a:pt x="44691" y="263676"/>
                  </a:lnTo>
                  <a:lnTo>
                    <a:pt x="84913" y="229711"/>
                  </a:lnTo>
                  <a:lnTo>
                    <a:pt x="109046" y="227030"/>
                  </a:lnTo>
                  <a:lnTo>
                    <a:pt x="109046" y="217198"/>
                  </a:lnTo>
                  <a:lnTo>
                    <a:pt x="64355" y="213622"/>
                  </a:lnTo>
                  <a:lnTo>
                    <a:pt x="71505" y="202003"/>
                  </a:lnTo>
                  <a:lnTo>
                    <a:pt x="84913" y="194852"/>
                  </a:lnTo>
                  <a:lnTo>
                    <a:pt x="77762" y="177870"/>
                  </a:lnTo>
                  <a:lnTo>
                    <a:pt x="84913" y="168932"/>
                  </a:lnTo>
                  <a:lnTo>
                    <a:pt x="110833" y="166250"/>
                  </a:lnTo>
                  <a:lnTo>
                    <a:pt x="120665" y="146586"/>
                  </a:lnTo>
                  <a:lnTo>
                    <a:pt x="104577" y="126028"/>
                  </a:lnTo>
                  <a:lnTo>
                    <a:pt x="109940" y="115302"/>
                  </a:lnTo>
                  <a:lnTo>
                    <a:pt x="101895" y="109940"/>
                  </a:lnTo>
                  <a:lnTo>
                    <a:pt x="89382" y="112621"/>
                  </a:lnTo>
                  <a:lnTo>
                    <a:pt x="74187" y="104577"/>
                  </a:lnTo>
                  <a:lnTo>
                    <a:pt x="64355" y="101001"/>
                  </a:lnTo>
                  <a:lnTo>
                    <a:pt x="65249" y="92957"/>
                  </a:lnTo>
                  <a:lnTo>
                    <a:pt x="49160" y="87594"/>
                  </a:lnTo>
                  <a:lnTo>
                    <a:pt x="55417" y="76868"/>
                  </a:lnTo>
                  <a:lnTo>
                    <a:pt x="67036" y="65249"/>
                  </a:lnTo>
                  <a:lnTo>
                    <a:pt x="52735" y="62567"/>
                  </a:lnTo>
                  <a:lnTo>
                    <a:pt x="51842" y="46479"/>
                  </a:lnTo>
                  <a:lnTo>
                    <a:pt x="42903" y="39328"/>
                  </a:lnTo>
                  <a:lnTo>
                    <a:pt x="44691" y="36647"/>
                  </a:lnTo>
                  <a:lnTo>
                    <a:pt x="58992" y="33965"/>
                  </a:lnTo>
                  <a:lnTo>
                    <a:pt x="61673" y="16982"/>
                  </a:lnTo>
                  <a:lnTo>
                    <a:pt x="76868" y="9832"/>
                  </a:lnTo>
                  <a:lnTo>
                    <a:pt x="78656" y="0"/>
                  </a:lnTo>
                  <a:lnTo>
                    <a:pt x="123347" y="0"/>
                  </a:lnTo>
                  <a:lnTo>
                    <a:pt x="120665" y="8044"/>
                  </a:lnTo>
                  <a:lnTo>
                    <a:pt x="98320" y="16982"/>
                  </a:lnTo>
                  <a:lnTo>
                    <a:pt x="96533" y="25027"/>
                  </a:lnTo>
                  <a:lnTo>
                    <a:pt x="144799" y="25921"/>
                  </a:lnTo>
                  <a:lnTo>
                    <a:pt x="151949" y="46479"/>
                  </a:lnTo>
                  <a:lnTo>
                    <a:pt x="133179" y="54523"/>
                  </a:lnTo>
                  <a:lnTo>
                    <a:pt x="131391" y="77762"/>
                  </a:lnTo>
                  <a:lnTo>
                    <a:pt x="152843" y="94745"/>
                  </a:lnTo>
                  <a:lnTo>
                    <a:pt x="157312" y="116196"/>
                  </a:lnTo>
                  <a:lnTo>
                    <a:pt x="182339" y="130497"/>
                  </a:lnTo>
                  <a:lnTo>
                    <a:pt x="181445" y="143011"/>
                  </a:lnTo>
                  <a:lnTo>
                    <a:pt x="180551" y="150161"/>
                  </a:lnTo>
                  <a:lnTo>
                    <a:pt x="188596" y="158206"/>
                  </a:lnTo>
                  <a:lnTo>
                    <a:pt x="190383" y="169825"/>
                  </a:lnTo>
                  <a:lnTo>
                    <a:pt x="223455" y="183233"/>
                  </a:lnTo>
                  <a:close/>
                  <a:moveTo>
                    <a:pt x="14301" y="101895"/>
                  </a:moveTo>
                  <a:lnTo>
                    <a:pt x="14301" y="111727"/>
                  </a:lnTo>
                  <a:lnTo>
                    <a:pt x="2682" y="121559"/>
                  </a:lnTo>
                  <a:lnTo>
                    <a:pt x="0" y="130497"/>
                  </a:lnTo>
                  <a:lnTo>
                    <a:pt x="5363" y="136754"/>
                  </a:lnTo>
                  <a:lnTo>
                    <a:pt x="16982" y="131391"/>
                  </a:lnTo>
                  <a:lnTo>
                    <a:pt x="35753" y="141223"/>
                  </a:lnTo>
                  <a:lnTo>
                    <a:pt x="35753" y="141223"/>
                  </a:lnTo>
                  <a:lnTo>
                    <a:pt x="50948" y="134967"/>
                  </a:lnTo>
                  <a:lnTo>
                    <a:pt x="52735" y="122453"/>
                  </a:lnTo>
                  <a:lnTo>
                    <a:pt x="37540" y="104577"/>
                  </a:lnTo>
                  <a:lnTo>
                    <a:pt x="14301" y="10189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2C17804-51A5-B569-64EE-3D4109939190}"/>
                </a:ext>
              </a:extLst>
            </p:cNvPr>
            <p:cNvSpPr/>
            <p:nvPr/>
          </p:nvSpPr>
          <p:spPr>
            <a:xfrm>
              <a:off x="5566449" y="2387747"/>
              <a:ext cx="110833" cy="121559"/>
            </a:xfrm>
            <a:custGeom>
              <a:avLst/>
              <a:gdLst>
                <a:gd name="connsiteX0" fmla="*/ 110833 w 110833"/>
                <a:gd name="connsiteY0" fmla="*/ 40222 h 121559"/>
                <a:gd name="connsiteX1" fmla="*/ 110833 w 110833"/>
                <a:gd name="connsiteY1" fmla="*/ 40222 h 121559"/>
                <a:gd name="connsiteX2" fmla="*/ 105470 w 110833"/>
                <a:gd name="connsiteY2" fmla="*/ 67930 h 121559"/>
                <a:gd name="connsiteX3" fmla="*/ 98320 w 110833"/>
                <a:gd name="connsiteY3" fmla="*/ 92957 h 121559"/>
                <a:gd name="connsiteX4" fmla="*/ 64355 w 110833"/>
                <a:gd name="connsiteY4" fmla="*/ 98320 h 121559"/>
                <a:gd name="connsiteX5" fmla="*/ 16982 w 110833"/>
                <a:gd name="connsiteY5" fmla="*/ 121559 h 121559"/>
                <a:gd name="connsiteX6" fmla="*/ 0 w 110833"/>
                <a:gd name="connsiteY6" fmla="*/ 92957 h 121559"/>
                <a:gd name="connsiteX7" fmla="*/ 22345 w 110833"/>
                <a:gd name="connsiteY7" fmla="*/ 85807 h 121559"/>
                <a:gd name="connsiteX8" fmla="*/ 30390 w 110833"/>
                <a:gd name="connsiteY8" fmla="*/ 70612 h 121559"/>
                <a:gd name="connsiteX9" fmla="*/ 16982 w 110833"/>
                <a:gd name="connsiteY9" fmla="*/ 49160 h 121559"/>
                <a:gd name="connsiteX10" fmla="*/ 19664 w 110833"/>
                <a:gd name="connsiteY10" fmla="*/ 32177 h 121559"/>
                <a:gd name="connsiteX11" fmla="*/ 51841 w 110833"/>
                <a:gd name="connsiteY11" fmla="*/ 28602 h 121559"/>
                <a:gd name="connsiteX12" fmla="*/ 58992 w 110833"/>
                <a:gd name="connsiteY12" fmla="*/ 7151 h 121559"/>
                <a:gd name="connsiteX13" fmla="*/ 77762 w 110833"/>
                <a:gd name="connsiteY13" fmla="*/ 0 h 121559"/>
                <a:gd name="connsiteX14" fmla="*/ 89382 w 110833"/>
                <a:gd name="connsiteY14" fmla="*/ 894 h 121559"/>
                <a:gd name="connsiteX15" fmla="*/ 89382 w 110833"/>
                <a:gd name="connsiteY15" fmla="*/ 11620 h 121559"/>
                <a:gd name="connsiteX16" fmla="*/ 77762 w 110833"/>
                <a:gd name="connsiteY16" fmla="*/ 21452 h 121559"/>
                <a:gd name="connsiteX17" fmla="*/ 74187 w 110833"/>
                <a:gd name="connsiteY17" fmla="*/ 30390 h 121559"/>
                <a:gd name="connsiteX18" fmla="*/ 79550 w 110833"/>
                <a:gd name="connsiteY18" fmla="*/ 36647 h 121559"/>
                <a:gd name="connsiteX19" fmla="*/ 91170 w 110833"/>
                <a:gd name="connsiteY19" fmla="*/ 30390 h 121559"/>
                <a:gd name="connsiteX20" fmla="*/ 110833 w 110833"/>
                <a:gd name="connsiteY20" fmla="*/ 40222 h 121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0833" h="121559">
                  <a:moveTo>
                    <a:pt x="110833" y="40222"/>
                  </a:moveTo>
                  <a:lnTo>
                    <a:pt x="110833" y="40222"/>
                  </a:lnTo>
                  <a:lnTo>
                    <a:pt x="105470" y="67930"/>
                  </a:lnTo>
                  <a:lnTo>
                    <a:pt x="98320" y="92957"/>
                  </a:lnTo>
                  <a:lnTo>
                    <a:pt x="64355" y="98320"/>
                  </a:lnTo>
                  <a:lnTo>
                    <a:pt x="16982" y="121559"/>
                  </a:lnTo>
                  <a:lnTo>
                    <a:pt x="0" y="92957"/>
                  </a:lnTo>
                  <a:lnTo>
                    <a:pt x="22345" y="85807"/>
                  </a:lnTo>
                  <a:lnTo>
                    <a:pt x="30390" y="70612"/>
                  </a:lnTo>
                  <a:lnTo>
                    <a:pt x="16982" y="49160"/>
                  </a:lnTo>
                  <a:lnTo>
                    <a:pt x="19664" y="32177"/>
                  </a:lnTo>
                  <a:lnTo>
                    <a:pt x="51841" y="28602"/>
                  </a:lnTo>
                  <a:lnTo>
                    <a:pt x="58992" y="7151"/>
                  </a:lnTo>
                  <a:lnTo>
                    <a:pt x="77762" y="0"/>
                  </a:lnTo>
                  <a:lnTo>
                    <a:pt x="89382" y="894"/>
                  </a:lnTo>
                  <a:lnTo>
                    <a:pt x="89382" y="11620"/>
                  </a:lnTo>
                  <a:lnTo>
                    <a:pt x="77762" y="21452"/>
                  </a:lnTo>
                  <a:lnTo>
                    <a:pt x="74187" y="30390"/>
                  </a:lnTo>
                  <a:lnTo>
                    <a:pt x="79550" y="36647"/>
                  </a:lnTo>
                  <a:lnTo>
                    <a:pt x="91170" y="30390"/>
                  </a:lnTo>
                  <a:lnTo>
                    <a:pt x="110833" y="4022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193FC7-EE30-18BF-42F3-8D382DF749EC}"/>
                </a:ext>
              </a:extLst>
            </p:cNvPr>
            <p:cNvSpPr/>
            <p:nvPr/>
          </p:nvSpPr>
          <p:spPr>
            <a:xfrm>
              <a:off x="5544997" y="2816780"/>
              <a:ext cx="96532" cy="162674"/>
            </a:xfrm>
            <a:custGeom>
              <a:avLst/>
              <a:gdLst>
                <a:gd name="connsiteX0" fmla="*/ 96532 w 96532"/>
                <a:gd name="connsiteY0" fmla="*/ 14301 h 162674"/>
                <a:gd name="connsiteX1" fmla="*/ 93851 w 96532"/>
                <a:gd name="connsiteY1" fmla="*/ 23239 h 162674"/>
                <a:gd name="connsiteX2" fmla="*/ 83125 w 96532"/>
                <a:gd name="connsiteY2" fmla="*/ 29496 h 162674"/>
                <a:gd name="connsiteX3" fmla="*/ 84019 w 96532"/>
                <a:gd name="connsiteY3" fmla="*/ 54523 h 162674"/>
                <a:gd name="connsiteX4" fmla="*/ 73293 w 96532"/>
                <a:gd name="connsiteY4" fmla="*/ 62567 h 162674"/>
                <a:gd name="connsiteX5" fmla="*/ 75975 w 96532"/>
                <a:gd name="connsiteY5" fmla="*/ 72399 h 162674"/>
                <a:gd name="connsiteX6" fmla="*/ 62567 w 96532"/>
                <a:gd name="connsiteY6" fmla="*/ 79550 h 162674"/>
                <a:gd name="connsiteX7" fmla="*/ 71505 w 96532"/>
                <a:gd name="connsiteY7" fmla="*/ 94745 h 162674"/>
                <a:gd name="connsiteX8" fmla="*/ 61673 w 96532"/>
                <a:gd name="connsiteY8" fmla="*/ 117090 h 162674"/>
                <a:gd name="connsiteX9" fmla="*/ 66142 w 96532"/>
                <a:gd name="connsiteY9" fmla="*/ 126028 h 162674"/>
                <a:gd name="connsiteX10" fmla="*/ 52735 w 96532"/>
                <a:gd name="connsiteY10" fmla="*/ 142117 h 162674"/>
                <a:gd name="connsiteX11" fmla="*/ 55417 w 96532"/>
                <a:gd name="connsiteY11" fmla="*/ 160887 h 162674"/>
                <a:gd name="connsiteX12" fmla="*/ 50947 w 96532"/>
                <a:gd name="connsiteY12" fmla="*/ 159993 h 162674"/>
                <a:gd name="connsiteX13" fmla="*/ 11620 w 96532"/>
                <a:gd name="connsiteY13" fmla="*/ 162675 h 162674"/>
                <a:gd name="connsiteX14" fmla="*/ 11620 w 96532"/>
                <a:gd name="connsiteY14" fmla="*/ 117090 h 162674"/>
                <a:gd name="connsiteX15" fmla="*/ 0 w 96532"/>
                <a:gd name="connsiteY15" fmla="*/ 103683 h 162674"/>
                <a:gd name="connsiteX16" fmla="*/ 28602 w 96532"/>
                <a:gd name="connsiteY16" fmla="*/ 50948 h 162674"/>
                <a:gd name="connsiteX17" fmla="*/ 25027 w 96532"/>
                <a:gd name="connsiteY17" fmla="*/ 15195 h 162674"/>
                <a:gd name="connsiteX18" fmla="*/ 26815 w 96532"/>
                <a:gd name="connsiteY18" fmla="*/ 2681 h 162674"/>
                <a:gd name="connsiteX19" fmla="*/ 42903 w 96532"/>
                <a:gd name="connsiteY19" fmla="*/ 0 h 162674"/>
                <a:gd name="connsiteX20" fmla="*/ 55417 w 96532"/>
                <a:gd name="connsiteY20" fmla="*/ 7150 h 162674"/>
                <a:gd name="connsiteX21" fmla="*/ 81338 w 96532"/>
                <a:gd name="connsiteY21" fmla="*/ 4469 h 162674"/>
                <a:gd name="connsiteX22" fmla="*/ 96532 w 96532"/>
                <a:gd name="connsiteY22" fmla="*/ 14301 h 162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6532" h="162674">
                  <a:moveTo>
                    <a:pt x="96532" y="14301"/>
                  </a:moveTo>
                  <a:lnTo>
                    <a:pt x="93851" y="23239"/>
                  </a:lnTo>
                  <a:lnTo>
                    <a:pt x="83125" y="29496"/>
                  </a:lnTo>
                  <a:lnTo>
                    <a:pt x="84019" y="54523"/>
                  </a:lnTo>
                  <a:lnTo>
                    <a:pt x="73293" y="62567"/>
                  </a:lnTo>
                  <a:lnTo>
                    <a:pt x="75975" y="72399"/>
                  </a:lnTo>
                  <a:lnTo>
                    <a:pt x="62567" y="79550"/>
                  </a:lnTo>
                  <a:lnTo>
                    <a:pt x="71505" y="94745"/>
                  </a:lnTo>
                  <a:lnTo>
                    <a:pt x="61673" y="117090"/>
                  </a:lnTo>
                  <a:lnTo>
                    <a:pt x="66142" y="126028"/>
                  </a:lnTo>
                  <a:lnTo>
                    <a:pt x="52735" y="142117"/>
                  </a:lnTo>
                  <a:lnTo>
                    <a:pt x="55417" y="160887"/>
                  </a:lnTo>
                  <a:lnTo>
                    <a:pt x="50947" y="159993"/>
                  </a:lnTo>
                  <a:lnTo>
                    <a:pt x="11620" y="162675"/>
                  </a:lnTo>
                  <a:lnTo>
                    <a:pt x="11620" y="117090"/>
                  </a:lnTo>
                  <a:lnTo>
                    <a:pt x="0" y="103683"/>
                  </a:lnTo>
                  <a:lnTo>
                    <a:pt x="28602" y="50948"/>
                  </a:lnTo>
                  <a:lnTo>
                    <a:pt x="25027" y="15195"/>
                  </a:lnTo>
                  <a:lnTo>
                    <a:pt x="26815" y="2681"/>
                  </a:lnTo>
                  <a:lnTo>
                    <a:pt x="42903" y="0"/>
                  </a:lnTo>
                  <a:lnTo>
                    <a:pt x="55417" y="7150"/>
                  </a:lnTo>
                  <a:lnTo>
                    <a:pt x="81338" y="4469"/>
                  </a:lnTo>
                  <a:lnTo>
                    <a:pt x="96532" y="1430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44E492B-A92A-2FE8-11E6-06BC3AAB2404}"/>
                </a:ext>
              </a:extLst>
            </p:cNvPr>
            <p:cNvSpPr/>
            <p:nvPr/>
          </p:nvSpPr>
          <p:spPr>
            <a:xfrm>
              <a:off x="5323330" y="2051671"/>
              <a:ext cx="226136" cy="84912"/>
            </a:xfrm>
            <a:custGeom>
              <a:avLst/>
              <a:gdLst>
                <a:gd name="connsiteX0" fmla="*/ 203791 w 226136"/>
                <a:gd name="connsiteY0" fmla="*/ 3575 h 84912"/>
                <a:gd name="connsiteX1" fmla="*/ 226136 w 226136"/>
                <a:gd name="connsiteY1" fmla="*/ 27708 h 84912"/>
                <a:gd name="connsiteX2" fmla="*/ 216304 w 226136"/>
                <a:gd name="connsiteY2" fmla="*/ 44691 h 84912"/>
                <a:gd name="connsiteX3" fmla="*/ 160887 w 226136"/>
                <a:gd name="connsiteY3" fmla="*/ 63461 h 84912"/>
                <a:gd name="connsiteX4" fmla="*/ 131391 w 226136"/>
                <a:gd name="connsiteY4" fmla="*/ 74187 h 84912"/>
                <a:gd name="connsiteX5" fmla="*/ 110834 w 226136"/>
                <a:gd name="connsiteY5" fmla="*/ 84913 h 84912"/>
                <a:gd name="connsiteX6" fmla="*/ 68824 w 226136"/>
                <a:gd name="connsiteY6" fmla="*/ 75081 h 84912"/>
                <a:gd name="connsiteX7" fmla="*/ 27708 w 226136"/>
                <a:gd name="connsiteY7" fmla="*/ 72399 h 84912"/>
                <a:gd name="connsiteX8" fmla="*/ 42903 w 226136"/>
                <a:gd name="connsiteY8" fmla="*/ 60780 h 84912"/>
                <a:gd name="connsiteX9" fmla="*/ 25027 w 226136"/>
                <a:gd name="connsiteY9" fmla="*/ 45585 h 84912"/>
                <a:gd name="connsiteX10" fmla="*/ 40222 w 226136"/>
                <a:gd name="connsiteY10" fmla="*/ 33071 h 84912"/>
                <a:gd name="connsiteX11" fmla="*/ 33965 w 226136"/>
                <a:gd name="connsiteY11" fmla="*/ 23239 h 84912"/>
                <a:gd name="connsiteX12" fmla="*/ 23239 w 226136"/>
                <a:gd name="connsiteY12" fmla="*/ 18770 h 84912"/>
                <a:gd name="connsiteX13" fmla="*/ 0 w 226136"/>
                <a:gd name="connsiteY13" fmla="*/ 20558 h 84912"/>
                <a:gd name="connsiteX14" fmla="*/ 15195 w 226136"/>
                <a:gd name="connsiteY14" fmla="*/ 8938 h 84912"/>
                <a:gd name="connsiteX15" fmla="*/ 35753 w 226136"/>
                <a:gd name="connsiteY15" fmla="*/ 0 h 84912"/>
                <a:gd name="connsiteX16" fmla="*/ 60780 w 226136"/>
                <a:gd name="connsiteY16" fmla="*/ 8938 h 84912"/>
                <a:gd name="connsiteX17" fmla="*/ 67036 w 226136"/>
                <a:gd name="connsiteY17" fmla="*/ 25921 h 84912"/>
                <a:gd name="connsiteX18" fmla="*/ 85807 w 226136"/>
                <a:gd name="connsiteY18" fmla="*/ 7151 h 84912"/>
                <a:gd name="connsiteX19" fmla="*/ 110834 w 226136"/>
                <a:gd name="connsiteY19" fmla="*/ 16983 h 84912"/>
                <a:gd name="connsiteX20" fmla="*/ 134073 w 226136"/>
                <a:gd name="connsiteY20" fmla="*/ 8938 h 84912"/>
                <a:gd name="connsiteX21" fmla="*/ 160887 w 226136"/>
                <a:gd name="connsiteY21" fmla="*/ 7151 h 84912"/>
                <a:gd name="connsiteX22" fmla="*/ 177870 w 226136"/>
                <a:gd name="connsiteY22" fmla="*/ 894 h 84912"/>
                <a:gd name="connsiteX23" fmla="*/ 203791 w 226136"/>
                <a:gd name="connsiteY23" fmla="*/ 3575 h 8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6136" h="84912">
                  <a:moveTo>
                    <a:pt x="203791" y="3575"/>
                  </a:moveTo>
                  <a:lnTo>
                    <a:pt x="226136" y="27708"/>
                  </a:lnTo>
                  <a:lnTo>
                    <a:pt x="216304" y="44691"/>
                  </a:lnTo>
                  <a:lnTo>
                    <a:pt x="160887" y="63461"/>
                  </a:lnTo>
                  <a:lnTo>
                    <a:pt x="131391" y="74187"/>
                  </a:lnTo>
                  <a:lnTo>
                    <a:pt x="110834" y="84913"/>
                  </a:lnTo>
                  <a:lnTo>
                    <a:pt x="68824" y="75081"/>
                  </a:lnTo>
                  <a:lnTo>
                    <a:pt x="27708" y="72399"/>
                  </a:lnTo>
                  <a:lnTo>
                    <a:pt x="42903" y="60780"/>
                  </a:lnTo>
                  <a:lnTo>
                    <a:pt x="25027" y="45585"/>
                  </a:lnTo>
                  <a:lnTo>
                    <a:pt x="40222" y="33071"/>
                  </a:lnTo>
                  <a:lnTo>
                    <a:pt x="33965" y="23239"/>
                  </a:lnTo>
                  <a:lnTo>
                    <a:pt x="23239" y="18770"/>
                  </a:lnTo>
                  <a:lnTo>
                    <a:pt x="0" y="20558"/>
                  </a:lnTo>
                  <a:lnTo>
                    <a:pt x="15195" y="8938"/>
                  </a:lnTo>
                  <a:lnTo>
                    <a:pt x="35753" y="0"/>
                  </a:lnTo>
                  <a:lnTo>
                    <a:pt x="60780" y="8938"/>
                  </a:lnTo>
                  <a:lnTo>
                    <a:pt x="67036" y="25921"/>
                  </a:lnTo>
                  <a:lnTo>
                    <a:pt x="85807" y="7151"/>
                  </a:lnTo>
                  <a:lnTo>
                    <a:pt x="110834" y="16983"/>
                  </a:lnTo>
                  <a:lnTo>
                    <a:pt x="134073" y="8938"/>
                  </a:lnTo>
                  <a:lnTo>
                    <a:pt x="160887" y="7151"/>
                  </a:lnTo>
                  <a:lnTo>
                    <a:pt x="177870" y="894"/>
                  </a:lnTo>
                  <a:lnTo>
                    <a:pt x="203791" y="357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EEA199B-0A32-010B-4AEE-D8B4F292159B}"/>
                </a:ext>
              </a:extLst>
            </p:cNvPr>
            <p:cNvSpPr/>
            <p:nvPr/>
          </p:nvSpPr>
          <p:spPr>
            <a:xfrm>
              <a:off x="6101846" y="2587068"/>
              <a:ext cx="162675" cy="79549"/>
            </a:xfrm>
            <a:custGeom>
              <a:avLst/>
              <a:gdLst>
                <a:gd name="connsiteX0" fmla="*/ 162675 w 162675"/>
                <a:gd name="connsiteY0" fmla="*/ 32177 h 79549"/>
                <a:gd name="connsiteX1" fmla="*/ 152843 w 162675"/>
                <a:gd name="connsiteY1" fmla="*/ 23239 h 79549"/>
                <a:gd name="connsiteX2" fmla="*/ 156418 w 162675"/>
                <a:gd name="connsiteY2" fmla="*/ 13407 h 79549"/>
                <a:gd name="connsiteX3" fmla="*/ 131391 w 162675"/>
                <a:gd name="connsiteY3" fmla="*/ 7151 h 79549"/>
                <a:gd name="connsiteX4" fmla="*/ 113515 w 162675"/>
                <a:gd name="connsiteY4" fmla="*/ 0 h 79549"/>
                <a:gd name="connsiteX5" fmla="*/ 98320 w 162675"/>
                <a:gd name="connsiteY5" fmla="*/ 14301 h 79549"/>
                <a:gd name="connsiteX6" fmla="*/ 75081 w 162675"/>
                <a:gd name="connsiteY6" fmla="*/ 12513 h 79549"/>
                <a:gd name="connsiteX7" fmla="*/ 49160 w 162675"/>
                <a:gd name="connsiteY7" fmla="*/ 30390 h 79549"/>
                <a:gd name="connsiteX8" fmla="*/ 54523 w 162675"/>
                <a:gd name="connsiteY8" fmla="*/ 39328 h 79549"/>
                <a:gd name="connsiteX9" fmla="*/ 54523 w 162675"/>
                <a:gd name="connsiteY9" fmla="*/ 45585 h 79549"/>
                <a:gd name="connsiteX10" fmla="*/ 33071 w 162675"/>
                <a:gd name="connsiteY10" fmla="*/ 42903 h 79549"/>
                <a:gd name="connsiteX11" fmla="*/ 20558 w 162675"/>
                <a:gd name="connsiteY11" fmla="*/ 50054 h 79549"/>
                <a:gd name="connsiteX12" fmla="*/ 5363 w 162675"/>
                <a:gd name="connsiteY12" fmla="*/ 52735 h 79549"/>
                <a:gd name="connsiteX13" fmla="*/ 0 w 162675"/>
                <a:gd name="connsiteY13" fmla="*/ 59886 h 79549"/>
                <a:gd name="connsiteX14" fmla="*/ 6257 w 162675"/>
                <a:gd name="connsiteY14" fmla="*/ 67036 h 79549"/>
                <a:gd name="connsiteX15" fmla="*/ 36647 w 162675"/>
                <a:gd name="connsiteY15" fmla="*/ 63461 h 79549"/>
                <a:gd name="connsiteX16" fmla="*/ 45585 w 162675"/>
                <a:gd name="connsiteY16" fmla="*/ 75081 h 79549"/>
                <a:gd name="connsiteX17" fmla="*/ 59886 w 162675"/>
                <a:gd name="connsiteY17" fmla="*/ 78656 h 79549"/>
                <a:gd name="connsiteX18" fmla="*/ 75081 w 162675"/>
                <a:gd name="connsiteY18" fmla="*/ 79550 h 79549"/>
                <a:gd name="connsiteX19" fmla="*/ 80444 w 162675"/>
                <a:gd name="connsiteY19" fmla="*/ 78656 h 79549"/>
                <a:gd name="connsiteX20" fmla="*/ 125135 w 162675"/>
                <a:gd name="connsiteY20" fmla="*/ 78656 h 79549"/>
                <a:gd name="connsiteX21" fmla="*/ 139436 w 162675"/>
                <a:gd name="connsiteY21" fmla="*/ 68824 h 79549"/>
                <a:gd name="connsiteX22" fmla="*/ 151055 w 162675"/>
                <a:gd name="connsiteY22" fmla="*/ 57204 h 79549"/>
                <a:gd name="connsiteX23" fmla="*/ 149268 w 162675"/>
                <a:gd name="connsiteY23" fmla="*/ 45585 h 79549"/>
                <a:gd name="connsiteX24" fmla="*/ 162675 w 162675"/>
                <a:gd name="connsiteY24" fmla="*/ 32177 h 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2675" h="79549">
                  <a:moveTo>
                    <a:pt x="162675" y="32177"/>
                  </a:moveTo>
                  <a:lnTo>
                    <a:pt x="152843" y="23239"/>
                  </a:lnTo>
                  <a:lnTo>
                    <a:pt x="156418" y="13407"/>
                  </a:lnTo>
                  <a:lnTo>
                    <a:pt x="131391" y="7151"/>
                  </a:lnTo>
                  <a:lnTo>
                    <a:pt x="113515" y="0"/>
                  </a:lnTo>
                  <a:lnTo>
                    <a:pt x="98320" y="14301"/>
                  </a:lnTo>
                  <a:lnTo>
                    <a:pt x="75081" y="12513"/>
                  </a:lnTo>
                  <a:lnTo>
                    <a:pt x="49160" y="30390"/>
                  </a:lnTo>
                  <a:lnTo>
                    <a:pt x="54523" y="39328"/>
                  </a:lnTo>
                  <a:lnTo>
                    <a:pt x="54523" y="45585"/>
                  </a:lnTo>
                  <a:lnTo>
                    <a:pt x="33071" y="42903"/>
                  </a:lnTo>
                  <a:lnTo>
                    <a:pt x="20558" y="50054"/>
                  </a:lnTo>
                  <a:lnTo>
                    <a:pt x="5363" y="52735"/>
                  </a:lnTo>
                  <a:lnTo>
                    <a:pt x="0" y="59886"/>
                  </a:lnTo>
                  <a:lnTo>
                    <a:pt x="6257" y="67036"/>
                  </a:lnTo>
                  <a:lnTo>
                    <a:pt x="36647" y="63461"/>
                  </a:lnTo>
                  <a:lnTo>
                    <a:pt x="45585" y="75081"/>
                  </a:lnTo>
                  <a:lnTo>
                    <a:pt x="59886" y="78656"/>
                  </a:lnTo>
                  <a:lnTo>
                    <a:pt x="75081" y="79550"/>
                  </a:lnTo>
                  <a:lnTo>
                    <a:pt x="80444" y="78656"/>
                  </a:lnTo>
                  <a:lnTo>
                    <a:pt x="125135" y="78656"/>
                  </a:lnTo>
                  <a:lnTo>
                    <a:pt x="139436" y="68824"/>
                  </a:lnTo>
                  <a:lnTo>
                    <a:pt x="151055" y="57204"/>
                  </a:lnTo>
                  <a:lnTo>
                    <a:pt x="149268" y="45585"/>
                  </a:lnTo>
                  <a:lnTo>
                    <a:pt x="162675" y="3217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CE7044C-AE81-724A-73B6-F2B875C977ED}"/>
                </a:ext>
              </a:extLst>
            </p:cNvPr>
            <p:cNvSpPr/>
            <p:nvPr/>
          </p:nvSpPr>
          <p:spPr>
            <a:xfrm>
              <a:off x="5976711" y="2402048"/>
              <a:ext cx="227029" cy="237755"/>
            </a:xfrm>
            <a:custGeom>
              <a:avLst/>
              <a:gdLst>
                <a:gd name="connsiteX0" fmla="*/ 158206 w 227029"/>
                <a:gd name="connsiteY0" fmla="*/ 227924 h 237755"/>
                <a:gd name="connsiteX1" fmla="*/ 179658 w 227029"/>
                <a:gd name="connsiteY1" fmla="*/ 230605 h 237755"/>
                <a:gd name="connsiteX2" fmla="*/ 179658 w 227029"/>
                <a:gd name="connsiteY2" fmla="*/ 224348 h 237755"/>
                <a:gd name="connsiteX3" fmla="*/ 174295 w 227029"/>
                <a:gd name="connsiteY3" fmla="*/ 215410 h 237755"/>
                <a:gd name="connsiteX4" fmla="*/ 200215 w 227029"/>
                <a:gd name="connsiteY4" fmla="*/ 197534 h 237755"/>
                <a:gd name="connsiteX5" fmla="*/ 193959 w 227029"/>
                <a:gd name="connsiteY5" fmla="*/ 186808 h 237755"/>
                <a:gd name="connsiteX6" fmla="*/ 168038 w 227029"/>
                <a:gd name="connsiteY6" fmla="*/ 173401 h 237755"/>
                <a:gd name="connsiteX7" fmla="*/ 163569 w 227029"/>
                <a:gd name="connsiteY7" fmla="*/ 153737 h 237755"/>
                <a:gd name="connsiteX8" fmla="*/ 161781 w 227029"/>
                <a:gd name="connsiteY8" fmla="*/ 144799 h 237755"/>
                <a:gd name="connsiteX9" fmla="*/ 199322 w 227029"/>
                <a:gd name="connsiteY9" fmla="*/ 128710 h 237755"/>
                <a:gd name="connsiteX10" fmla="*/ 208260 w 227029"/>
                <a:gd name="connsiteY10" fmla="*/ 121559 h 237755"/>
                <a:gd name="connsiteX11" fmla="*/ 220773 w 227029"/>
                <a:gd name="connsiteY11" fmla="*/ 127816 h 237755"/>
                <a:gd name="connsiteX12" fmla="*/ 227030 w 227029"/>
                <a:gd name="connsiteY12" fmla="*/ 121559 h 237755"/>
                <a:gd name="connsiteX13" fmla="*/ 225242 w 227029"/>
                <a:gd name="connsiteY13" fmla="*/ 109940 h 237755"/>
                <a:gd name="connsiteX14" fmla="*/ 217198 w 227029"/>
                <a:gd name="connsiteY14" fmla="*/ 102789 h 237755"/>
                <a:gd name="connsiteX15" fmla="*/ 216304 w 227029"/>
                <a:gd name="connsiteY15" fmla="*/ 71505 h 237755"/>
                <a:gd name="connsiteX16" fmla="*/ 206472 w 227029"/>
                <a:gd name="connsiteY16" fmla="*/ 60780 h 237755"/>
                <a:gd name="connsiteX17" fmla="*/ 210941 w 227029"/>
                <a:gd name="connsiteY17" fmla="*/ 53629 h 237755"/>
                <a:gd name="connsiteX18" fmla="*/ 212729 w 227029"/>
                <a:gd name="connsiteY18" fmla="*/ 32178 h 237755"/>
                <a:gd name="connsiteX19" fmla="*/ 206472 w 227029"/>
                <a:gd name="connsiteY19" fmla="*/ 33965 h 237755"/>
                <a:gd name="connsiteX20" fmla="*/ 183233 w 227029"/>
                <a:gd name="connsiteY20" fmla="*/ 12513 h 237755"/>
                <a:gd name="connsiteX21" fmla="*/ 168038 w 227029"/>
                <a:gd name="connsiteY21" fmla="*/ 8938 h 237755"/>
                <a:gd name="connsiteX22" fmla="*/ 130498 w 227029"/>
                <a:gd name="connsiteY22" fmla="*/ 25027 h 237755"/>
                <a:gd name="connsiteX23" fmla="*/ 127816 w 227029"/>
                <a:gd name="connsiteY23" fmla="*/ 16089 h 237755"/>
                <a:gd name="connsiteX24" fmla="*/ 114409 w 227029"/>
                <a:gd name="connsiteY24" fmla="*/ 14301 h 237755"/>
                <a:gd name="connsiteX25" fmla="*/ 98320 w 227029"/>
                <a:gd name="connsiteY25" fmla="*/ 0 h 237755"/>
                <a:gd name="connsiteX26" fmla="*/ 67930 w 227029"/>
                <a:gd name="connsiteY26" fmla="*/ 0 h 237755"/>
                <a:gd name="connsiteX27" fmla="*/ 75081 w 227029"/>
                <a:gd name="connsiteY27" fmla="*/ 16983 h 237755"/>
                <a:gd name="connsiteX28" fmla="*/ 57204 w 227029"/>
                <a:gd name="connsiteY28" fmla="*/ 39328 h 237755"/>
                <a:gd name="connsiteX29" fmla="*/ 53629 w 227029"/>
                <a:gd name="connsiteY29" fmla="*/ 34859 h 237755"/>
                <a:gd name="connsiteX30" fmla="*/ 32178 w 227029"/>
                <a:gd name="connsiteY30" fmla="*/ 36647 h 237755"/>
                <a:gd name="connsiteX31" fmla="*/ 29496 w 227029"/>
                <a:gd name="connsiteY31" fmla="*/ 43797 h 237755"/>
                <a:gd name="connsiteX32" fmla="*/ 33071 w 227029"/>
                <a:gd name="connsiteY32" fmla="*/ 57204 h 237755"/>
                <a:gd name="connsiteX33" fmla="*/ 19664 w 227029"/>
                <a:gd name="connsiteY33" fmla="*/ 71505 h 237755"/>
                <a:gd name="connsiteX34" fmla="*/ 25027 w 227029"/>
                <a:gd name="connsiteY34" fmla="*/ 78656 h 237755"/>
                <a:gd name="connsiteX35" fmla="*/ 16089 w 227029"/>
                <a:gd name="connsiteY35" fmla="*/ 89382 h 237755"/>
                <a:gd name="connsiteX36" fmla="*/ 7151 w 227029"/>
                <a:gd name="connsiteY36" fmla="*/ 92063 h 237755"/>
                <a:gd name="connsiteX37" fmla="*/ 0 w 227029"/>
                <a:gd name="connsiteY37" fmla="*/ 96532 h 237755"/>
                <a:gd name="connsiteX38" fmla="*/ 6257 w 227029"/>
                <a:gd name="connsiteY38" fmla="*/ 108152 h 237755"/>
                <a:gd name="connsiteX39" fmla="*/ 4469 w 227029"/>
                <a:gd name="connsiteY39" fmla="*/ 113515 h 237755"/>
                <a:gd name="connsiteX40" fmla="*/ 4469 w 227029"/>
                <a:gd name="connsiteY40" fmla="*/ 129604 h 237755"/>
                <a:gd name="connsiteX41" fmla="*/ 7151 w 227029"/>
                <a:gd name="connsiteY41" fmla="*/ 150161 h 237755"/>
                <a:gd name="connsiteX42" fmla="*/ 13407 w 227029"/>
                <a:gd name="connsiteY42" fmla="*/ 159993 h 237755"/>
                <a:gd name="connsiteX43" fmla="*/ 12513 w 227029"/>
                <a:gd name="connsiteY43" fmla="*/ 169825 h 237755"/>
                <a:gd name="connsiteX44" fmla="*/ 29496 w 227029"/>
                <a:gd name="connsiteY44" fmla="*/ 183233 h 237755"/>
                <a:gd name="connsiteX45" fmla="*/ 50948 w 227029"/>
                <a:gd name="connsiteY45" fmla="*/ 185020 h 237755"/>
                <a:gd name="connsiteX46" fmla="*/ 37540 w 227029"/>
                <a:gd name="connsiteY46" fmla="*/ 218092 h 237755"/>
                <a:gd name="connsiteX47" fmla="*/ 42010 w 227029"/>
                <a:gd name="connsiteY47" fmla="*/ 235074 h 237755"/>
                <a:gd name="connsiteX48" fmla="*/ 67036 w 227029"/>
                <a:gd name="connsiteY48" fmla="*/ 224348 h 237755"/>
                <a:gd name="connsiteX49" fmla="*/ 80444 w 227029"/>
                <a:gd name="connsiteY49" fmla="*/ 227030 h 237755"/>
                <a:gd name="connsiteX50" fmla="*/ 88488 w 227029"/>
                <a:gd name="connsiteY50" fmla="*/ 232393 h 237755"/>
                <a:gd name="connsiteX51" fmla="*/ 101002 w 227029"/>
                <a:gd name="connsiteY51" fmla="*/ 232393 h 237755"/>
                <a:gd name="connsiteX52" fmla="*/ 108152 w 227029"/>
                <a:gd name="connsiteY52" fmla="*/ 236862 h 237755"/>
                <a:gd name="connsiteX53" fmla="*/ 115302 w 227029"/>
                <a:gd name="connsiteY53" fmla="*/ 230605 h 237755"/>
                <a:gd name="connsiteX54" fmla="*/ 130498 w 227029"/>
                <a:gd name="connsiteY54" fmla="*/ 237756 h 237755"/>
                <a:gd name="connsiteX55" fmla="*/ 145693 w 227029"/>
                <a:gd name="connsiteY55" fmla="*/ 235074 h 237755"/>
                <a:gd name="connsiteX56" fmla="*/ 158206 w 227029"/>
                <a:gd name="connsiteY56" fmla="*/ 227924 h 237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27029" h="237755">
                  <a:moveTo>
                    <a:pt x="158206" y="227924"/>
                  </a:moveTo>
                  <a:lnTo>
                    <a:pt x="179658" y="230605"/>
                  </a:lnTo>
                  <a:lnTo>
                    <a:pt x="179658" y="224348"/>
                  </a:lnTo>
                  <a:lnTo>
                    <a:pt x="174295" y="215410"/>
                  </a:lnTo>
                  <a:lnTo>
                    <a:pt x="200215" y="197534"/>
                  </a:lnTo>
                  <a:lnTo>
                    <a:pt x="193959" y="186808"/>
                  </a:lnTo>
                  <a:lnTo>
                    <a:pt x="168038" y="173401"/>
                  </a:lnTo>
                  <a:lnTo>
                    <a:pt x="163569" y="153737"/>
                  </a:lnTo>
                  <a:lnTo>
                    <a:pt x="161781" y="144799"/>
                  </a:lnTo>
                  <a:lnTo>
                    <a:pt x="199322" y="128710"/>
                  </a:lnTo>
                  <a:lnTo>
                    <a:pt x="208260" y="121559"/>
                  </a:lnTo>
                  <a:lnTo>
                    <a:pt x="220773" y="127816"/>
                  </a:lnTo>
                  <a:lnTo>
                    <a:pt x="227030" y="121559"/>
                  </a:lnTo>
                  <a:lnTo>
                    <a:pt x="225242" y="109940"/>
                  </a:lnTo>
                  <a:lnTo>
                    <a:pt x="217198" y="102789"/>
                  </a:lnTo>
                  <a:lnTo>
                    <a:pt x="216304" y="71505"/>
                  </a:lnTo>
                  <a:lnTo>
                    <a:pt x="206472" y="60780"/>
                  </a:lnTo>
                  <a:lnTo>
                    <a:pt x="210941" y="53629"/>
                  </a:lnTo>
                  <a:lnTo>
                    <a:pt x="212729" y="32178"/>
                  </a:lnTo>
                  <a:lnTo>
                    <a:pt x="206472" y="33965"/>
                  </a:lnTo>
                  <a:lnTo>
                    <a:pt x="183233" y="12513"/>
                  </a:lnTo>
                  <a:lnTo>
                    <a:pt x="168038" y="8938"/>
                  </a:lnTo>
                  <a:lnTo>
                    <a:pt x="130498" y="25027"/>
                  </a:lnTo>
                  <a:lnTo>
                    <a:pt x="127816" y="16089"/>
                  </a:lnTo>
                  <a:lnTo>
                    <a:pt x="114409" y="14301"/>
                  </a:lnTo>
                  <a:lnTo>
                    <a:pt x="98320" y="0"/>
                  </a:lnTo>
                  <a:lnTo>
                    <a:pt x="67930" y="0"/>
                  </a:lnTo>
                  <a:lnTo>
                    <a:pt x="75081" y="16983"/>
                  </a:lnTo>
                  <a:lnTo>
                    <a:pt x="57204" y="39328"/>
                  </a:lnTo>
                  <a:lnTo>
                    <a:pt x="53629" y="34859"/>
                  </a:lnTo>
                  <a:lnTo>
                    <a:pt x="32178" y="36647"/>
                  </a:lnTo>
                  <a:lnTo>
                    <a:pt x="29496" y="43797"/>
                  </a:lnTo>
                  <a:lnTo>
                    <a:pt x="33071" y="57204"/>
                  </a:lnTo>
                  <a:lnTo>
                    <a:pt x="19664" y="71505"/>
                  </a:lnTo>
                  <a:lnTo>
                    <a:pt x="25027" y="78656"/>
                  </a:lnTo>
                  <a:lnTo>
                    <a:pt x="16089" y="89382"/>
                  </a:lnTo>
                  <a:lnTo>
                    <a:pt x="7151" y="92063"/>
                  </a:lnTo>
                  <a:lnTo>
                    <a:pt x="0" y="96532"/>
                  </a:lnTo>
                  <a:lnTo>
                    <a:pt x="6257" y="108152"/>
                  </a:lnTo>
                  <a:lnTo>
                    <a:pt x="4469" y="113515"/>
                  </a:lnTo>
                  <a:lnTo>
                    <a:pt x="4469" y="129604"/>
                  </a:lnTo>
                  <a:lnTo>
                    <a:pt x="7151" y="150161"/>
                  </a:lnTo>
                  <a:lnTo>
                    <a:pt x="13407" y="159993"/>
                  </a:lnTo>
                  <a:lnTo>
                    <a:pt x="12513" y="169825"/>
                  </a:lnTo>
                  <a:lnTo>
                    <a:pt x="29496" y="183233"/>
                  </a:lnTo>
                  <a:lnTo>
                    <a:pt x="50948" y="185020"/>
                  </a:lnTo>
                  <a:lnTo>
                    <a:pt x="37540" y="218092"/>
                  </a:lnTo>
                  <a:lnTo>
                    <a:pt x="42010" y="235074"/>
                  </a:lnTo>
                  <a:lnTo>
                    <a:pt x="67036" y="224348"/>
                  </a:lnTo>
                  <a:lnTo>
                    <a:pt x="80444" y="227030"/>
                  </a:lnTo>
                  <a:lnTo>
                    <a:pt x="88488" y="232393"/>
                  </a:lnTo>
                  <a:lnTo>
                    <a:pt x="101002" y="232393"/>
                  </a:lnTo>
                  <a:lnTo>
                    <a:pt x="108152" y="236862"/>
                  </a:lnTo>
                  <a:lnTo>
                    <a:pt x="115302" y="230605"/>
                  </a:lnTo>
                  <a:lnTo>
                    <a:pt x="130498" y="237756"/>
                  </a:lnTo>
                  <a:lnTo>
                    <a:pt x="145693" y="235074"/>
                  </a:lnTo>
                  <a:lnTo>
                    <a:pt x="158206" y="22792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2016A78-036C-3EE9-4141-648A7C061281}"/>
                </a:ext>
              </a:extLst>
            </p:cNvPr>
            <p:cNvSpPr/>
            <p:nvPr/>
          </p:nvSpPr>
          <p:spPr>
            <a:xfrm>
              <a:off x="7022479" y="2821249"/>
              <a:ext cx="145692" cy="112621"/>
            </a:xfrm>
            <a:custGeom>
              <a:avLst/>
              <a:gdLst>
                <a:gd name="connsiteX0" fmla="*/ 145692 w 145692"/>
                <a:gd name="connsiteY0" fmla="*/ 52735 h 112621"/>
                <a:gd name="connsiteX1" fmla="*/ 131391 w 145692"/>
                <a:gd name="connsiteY1" fmla="*/ 64355 h 112621"/>
                <a:gd name="connsiteX2" fmla="*/ 131391 w 145692"/>
                <a:gd name="connsiteY2" fmla="*/ 94745 h 112621"/>
                <a:gd name="connsiteX3" fmla="*/ 120665 w 145692"/>
                <a:gd name="connsiteY3" fmla="*/ 112621 h 112621"/>
                <a:gd name="connsiteX4" fmla="*/ 102789 w 145692"/>
                <a:gd name="connsiteY4" fmla="*/ 102789 h 112621"/>
                <a:gd name="connsiteX5" fmla="*/ 102789 w 145692"/>
                <a:gd name="connsiteY5" fmla="*/ 80444 h 112621"/>
                <a:gd name="connsiteX6" fmla="*/ 92063 w 145692"/>
                <a:gd name="connsiteY6" fmla="*/ 70612 h 112621"/>
                <a:gd name="connsiteX7" fmla="*/ 69718 w 145692"/>
                <a:gd name="connsiteY7" fmla="*/ 84913 h 112621"/>
                <a:gd name="connsiteX8" fmla="*/ 58098 w 145692"/>
                <a:gd name="connsiteY8" fmla="*/ 100108 h 112621"/>
                <a:gd name="connsiteX9" fmla="*/ 50947 w 145692"/>
                <a:gd name="connsiteY9" fmla="*/ 78656 h 112621"/>
                <a:gd name="connsiteX10" fmla="*/ 27708 w 145692"/>
                <a:gd name="connsiteY10" fmla="*/ 51841 h 112621"/>
                <a:gd name="connsiteX11" fmla="*/ 12513 w 145692"/>
                <a:gd name="connsiteY11" fmla="*/ 27708 h 112621"/>
                <a:gd name="connsiteX12" fmla="*/ 0 w 145692"/>
                <a:gd name="connsiteY12" fmla="*/ 22345 h 112621"/>
                <a:gd name="connsiteX13" fmla="*/ 6256 w 145692"/>
                <a:gd name="connsiteY13" fmla="*/ 13407 h 112621"/>
                <a:gd name="connsiteX14" fmla="*/ 16089 w 145692"/>
                <a:gd name="connsiteY14" fmla="*/ 13407 h 112621"/>
                <a:gd name="connsiteX15" fmla="*/ 33965 w 145692"/>
                <a:gd name="connsiteY15" fmla="*/ 25027 h 112621"/>
                <a:gd name="connsiteX16" fmla="*/ 42903 w 145692"/>
                <a:gd name="connsiteY16" fmla="*/ 24133 h 112621"/>
                <a:gd name="connsiteX17" fmla="*/ 38434 w 145692"/>
                <a:gd name="connsiteY17" fmla="*/ 12513 h 112621"/>
                <a:gd name="connsiteX18" fmla="*/ 38434 w 145692"/>
                <a:gd name="connsiteY18" fmla="*/ 0 h 112621"/>
                <a:gd name="connsiteX19" fmla="*/ 50054 w 145692"/>
                <a:gd name="connsiteY19" fmla="*/ 894 h 112621"/>
                <a:gd name="connsiteX20" fmla="*/ 72399 w 145692"/>
                <a:gd name="connsiteY20" fmla="*/ 23239 h 112621"/>
                <a:gd name="connsiteX21" fmla="*/ 87594 w 145692"/>
                <a:gd name="connsiteY21" fmla="*/ 16089 h 112621"/>
                <a:gd name="connsiteX22" fmla="*/ 99214 w 145692"/>
                <a:gd name="connsiteY22" fmla="*/ 5363 h 112621"/>
                <a:gd name="connsiteX23" fmla="*/ 132285 w 145692"/>
                <a:gd name="connsiteY23" fmla="*/ 45585 h 112621"/>
                <a:gd name="connsiteX24" fmla="*/ 145692 w 145692"/>
                <a:gd name="connsiteY24" fmla="*/ 52735 h 112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45692" h="112621">
                  <a:moveTo>
                    <a:pt x="145692" y="52735"/>
                  </a:moveTo>
                  <a:lnTo>
                    <a:pt x="131391" y="64355"/>
                  </a:lnTo>
                  <a:lnTo>
                    <a:pt x="131391" y="94745"/>
                  </a:lnTo>
                  <a:lnTo>
                    <a:pt x="120665" y="112621"/>
                  </a:lnTo>
                  <a:lnTo>
                    <a:pt x="102789" y="102789"/>
                  </a:lnTo>
                  <a:lnTo>
                    <a:pt x="102789" y="80444"/>
                  </a:lnTo>
                  <a:lnTo>
                    <a:pt x="92063" y="70612"/>
                  </a:lnTo>
                  <a:lnTo>
                    <a:pt x="69718" y="84913"/>
                  </a:lnTo>
                  <a:lnTo>
                    <a:pt x="58098" y="100108"/>
                  </a:lnTo>
                  <a:lnTo>
                    <a:pt x="50947" y="78656"/>
                  </a:lnTo>
                  <a:lnTo>
                    <a:pt x="27708" y="51841"/>
                  </a:lnTo>
                  <a:lnTo>
                    <a:pt x="12513" y="27708"/>
                  </a:lnTo>
                  <a:lnTo>
                    <a:pt x="0" y="22345"/>
                  </a:lnTo>
                  <a:lnTo>
                    <a:pt x="6256" y="13407"/>
                  </a:lnTo>
                  <a:lnTo>
                    <a:pt x="16089" y="13407"/>
                  </a:lnTo>
                  <a:lnTo>
                    <a:pt x="33965" y="25027"/>
                  </a:lnTo>
                  <a:lnTo>
                    <a:pt x="42903" y="24133"/>
                  </a:lnTo>
                  <a:lnTo>
                    <a:pt x="38434" y="12513"/>
                  </a:lnTo>
                  <a:lnTo>
                    <a:pt x="38434" y="0"/>
                  </a:lnTo>
                  <a:lnTo>
                    <a:pt x="50054" y="894"/>
                  </a:lnTo>
                  <a:lnTo>
                    <a:pt x="72399" y="23239"/>
                  </a:lnTo>
                  <a:lnTo>
                    <a:pt x="87594" y="16089"/>
                  </a:lnTo>
                  <a:lnTo>
                    <a:pt x="99214" y="5363"/>
                  </a:lnTo>
                  <a:lnTo>
                    <a:pt x="132285" y="45585"/>
                  </a:lnTo>
                  <a:lnTo>
                    <a:pt x="145692" y="5273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EB14778-303E-2F91-E5F3-2B9F22A6FC90}"/>
                </a:ext>
              </a:extLst>
            </p:cNvPr>
            <p:cNvSpPr/>
            <p:nvPr/>
          </p:nvSpPr>
          <p:spPr>
            <a:xfrm>
              <a:off x="7009965" y="2891860"/>
              <a:ext cx="595282" cy="488024"/>
            </a:xfrm>
            <a:custGeom>
              <a:avLst/>
              <a:gdLst>
                <a:gd name="connsiteX0" fmla="*/ 595283 w 595282"/>
                <a:gd name="connsiteY0" fmla="*/ 421882 h 488024"/>
                <a:gd name="connsiteX1" fmla="*/ 585451 w 595282"/>
                <a:gd name="connsiteY1" fmla="*/ 437077 h 488024"/>
                <a:gd name="connsiteX2" fmla="*/ 566681 w 595282"/>
                <a:gd name="connsiteY2" fmla="*/ 437077 h 488024"/>
                <a:gd name="connsiteX3" fmla="*/ 552380 w 595282"/>
                <a:gd name="connsiteY3" fmla="*/ 471042 h 488024"/>
                <a:gd name="connsiteX4" fmla="*/ 551486 w 595282"/>
                <a:gd name="connsiteY4" fmla="*/ 488025 h 488024"/>
                <a:gd name="connsiteX5" fmla="*/ 426351 w 595282"/>
                <a:gd name="connsiteY5" fmla="*/ 462998 h 488024"/>
                <a:gd name="connsiteX6" fmla="*/ 409369 w 595282"/>
                <a:gd name="connsiteY6" fmla="*/ 423670 h 488024"/>
                <a:gd name="connsiteX7" fmla="*/ 387917 w 595282"/>
                <a:gd name="connsiteY7" fmla="*/ 421882 h 488024"/>
                <a:gd name="connsiteX8" fmla="*/ 378979 w 595282"/>
                <a:gd name="connsiteY8" fmla="*/ 432608 h 488024"/>
                <a:gd name="connsiteX9" fmla="*/ 361103 w 595282"/>
                <a:gd name="connsiteY9" fmla="*/ 434396 h 488024"/>
                <a:gd name="connsiteX10" fmla="*/ 344120 w 595282"/>
                <a:gd name="connsiteY10" fmla="*/ 440652 h 488024"/>
                <a:gd name="connsiteX11" fmla="*/ 253845 w 595282"/>
                <a:gd name="connsiteY11" fmla="*/ 393280 h 488024"/>
                <a:gd name="connsiteX12" fmla="*/ 239543 w 595282"/>
                <a:gd name="connsiteY12" fmla="*/ 360209 h 488024"/>
                <a:gd name="connsiteX13" fmla="*/ 208260 w 595282"/>
                <a:gd name="connsiteY13" fmla="*/ 322668 h 488024"/>
                <a:gd name="connsiteX14" fmla="*/ 184126 w 595282"/>
                <a:gd name="connsiteY14" fmla="*/ 314624 h 488024"/>
                <a:gd name="connsiteX15" fmla="*/ 168932 w 595282"/>
                <a:gd name="connsiteY15" fmla="*/ 320881 h 488024"/>
                <a:gd name="connsiteX16" fmla="*/ 151055 w 595282"/>
                <a:gd name="connsiteY16" fmla="*/ 312836 h 488024"/>
                <a:gd name="connsiteX17" fmla="*/ 143011 w 595282"/>
                <a:gd name="connsiteY17" fmla="*/ 295854 h 488024"/>
                <a:gd name="connsiteX18" fmla="*/ 134073 w 595282"/>
                <a:gd name="connsiteY18" fmla="*/ 289597 h 488024"/>
                <a:gd name="connsiteX19" fmla="*/ 133179 w 595282"/>
                <a:gd name="connsiteY19" fmla="*/ 263676 h 488024"/>
                <a:gd name="connsiteX20" fmla="*/ 115303 w 595282"/>
                <a:gd name="connsiteY20" fmla="*/ 245800 h 488024"/>
                <a:gd name="connsiteX21" fmla="*/ 80444 w 595282"/>
                <a:gd name="connsiteY21" fmla="*/ 227924 h 488024"/>
                <a:gd name="connsiteX22" fmla="*/ 80444 w 595282"/>
                <a:gd name="connsiteY22" fmla="*/ 216304 h 488024"/>
                <a:gd name="connsiteX23" fmla="*/ 56310 w 595282"/>
                <a:gd name="connsiteY23" fmla="*/ 197534 h 488024"/>
                <a:gd name="connsiteX24" fmla="*/ 57205 w 595282"/>
                <a:gd name="connsiteY24" fmla="*/ 192171 h 488024"/>
                <a:gd name="connsiteX25" fmla="*/ 59886 w 595282"/>
                <a:gd name="connsiteY25" fmla="*/ 173401 h 488024"/>
                <a:gd name="connsiteX26" fmla="*/ 74187 w 595282"/>
                <a:gd name="connsiteY26" fmla="*/ 157312 h 488024"/>
                <a:gd name="connsiteX27" fmla="*/ 71505 w 595282"/>
                <a:gd name="connsiteY27" fmla="*/ 141223 h 488024"/>
                <a:gd name="connsiteX28" fmla="*/ 73293 w 595282"/>
                <a:gd name="connsiteY28" fmla="*/ 129604 h 488024"/>
                <a:gd name="connsiteX29" fmla="*/ 48266 w 595282"/>
                <a:gd name="connsiteY29" fmla="*/ 120665 h 488024"/>
                <a:gd name="connsiteX30" fmla="*/ 39328 w 595282"/>
                <a:gd name="connsiteY30" fmla="*/ 100108 h 488024"/>
                <a:gd name="connsiteX31" fmla="*/ 29496 w 595282"/>
                <a:gd name="connsiteY31" fmla="*/ 89382 h 488024"/>
                <a:gd name="connsiteX32" fmla="*/ 16983 w 595282"/>
                <a:gd name="connsiteY32" fmla="*/ 67036 h 488024"/>
                <a:gd name="connsiteX33" fmla="*/ 8938 w 595282"/>
                <a:gd name="connsiteY33" fmla="*/ 59886 h 488024"/>
                <a:gd name="connsiteX34" fmla="*/ 12514 w 595282"/>
                <a:gd name="connsiteY34" fmla="*/ 43797 h 488024"/>
                <a:gd name="connsiteX35" fmla="*/ 0 w 595282"/>
                <a:gd name="connsiteY35" fmla="*/ 17876 h 488024"/>
                <a:gd name="connsiteX36" fmla="*/ 12514 w 595282"/>
                <a:gd name="connsiteY36" fmla="*/ 894 h 488024"/>
                <a:gd name="connsiteX37" fmla="*/ 46479 w 595282"/>
                <a:gd name="connsiteY37" fmla="*/ 31284 h 488024"/>
                <a:gd name="connsiteX38" fmla="*/ 70612 w 595282"/>
                <a:gd name="connsiteY38" fmla="*/ 29496 h 488024"/>
                <a:gd name="connsiteX39" fmla="*/ 82231 w 595282"/>
                <a:gd name="connsiteY39" fmla="*/ 14301 h 488024"/>
                <a:gd name="connsiteX40" fmla="*/ 104577 w 595282"/>
                <a:gd name="connsiteY40" fmla="*/ 0 h 488024"/>
                <a:gd name="connsiteX41" fmla="*/ 115303 w 595282"/>
                <a:gd name="connsiteY41" fmla="*/ 9832 h 488024"/>
                <a:gd name="connsiteX42" fmla="*/ 115303 w 595282"/>
                <a:gd name="connsiteY42" fmla="*/ 32178 h 488024"/>
                <a:gd name="connsiteX43" fmla="*/ 133179 w 595282"/>
                <a:gd name="connsiteY43" fmla="*/ 42009 h 488024"/>
                <a:gd name="connsiteX44" fmla="*/ 149268 w 595282"/>
                <a:gd name="connsiteY44" fmla="*/ 74187 h 488024"/>
                <a:gd name="connsiteX45" fmla="*/ 169825 w 595282"/>
                <a:gd name="connsiteY45" fmla="*/ 75081 h 488024"/>
                <a:gd name="connsiteX46" fmla="*/ 196640 w 595282"/>
                <a:gd name="connsiteY46" fmla="*/ 104577 h 488024"/>
                <a:gd name="connsiteX47" fmla="*/ 225242 w 595282"/>
                <a:gd name="connsiteY47" fmla="*/ 109940 h 488024"/>
                <a:gd name="connsiteX48" fmla="*/ 260995 w 595282"/>
                <a:gd name="connsiteY48" fmla="*/ 104577 h 488024"/>
                <a:gd name="connsiteX49" fmla="*/ 282446 w 595282"/>
                <a:gd name="connsiteY49" fmla="*/ 89382 h 488024"/>
                <a:gd name="connsiteX50" fmla="*/ 282446 w 595282"/>
                <a:gd name="connsiteY50" fmla="*/ 89382 h 488024"/>
                <a:gd name="connsiteX51" fmla="*/ 301217 w 595282"/>
                <a:gd name="connsiteY51" fmla="*/ 76868 h 488024"/>
                <a:gd name="connsiteX52" fmla="*/ 303005 w 595282"/>
                <a:gd name="connsiteY52" fmla="*/ 65249 h 488024"/>
                <a:gd name="connsiteX53" fmla="*/ 312836 w 595282"/>
                <a:gd name="connsiteY53" fmla="*/ 54523 h 488024"/>
                <a:gd name="connsiteX54" fmla="*/ 357527 w 595282"/>
                <a:gd name="connsiteY54" fmla="*/ 53629 h 488024"/>
                <a:gd name="connsiteX55" fmla="*/ 420988 w 595282"/>
                <a:gd name="connsiteY55" fmla="*/ 73293 h 488024"/>
                <a:gd name="connsiteX56" fmla="*/ 438865 w 595282"/>
                <a:gd name="connsiteY56" fmla="*/ 87594 h 488024"/>
                <a:gd name="connsiteX57" fmla="*/ 454954 w 595282"/>
                <a:gd name="connsiteY57" fmla="*/ 91169 h 488024"/>
                <a:gd name="connsiteX58" fmla="*/ 464785 w 595282"/>
                <a:gd name="connsiteY58" fmla="*/ 98320 h 488024"/>
                <a:gd name="connsiteX59" fmla="*/ 481768 w 595282"/>
                <a:gd name="connsiteY59" fmla="*/ 102789 h 488024"/>
                <a:gd name="connsiteX60" fmla="*/ 497857 w 595282"/>
                <a:gd name="connsiteY60" fmla="*/ 133179 h 488024"/>
                <a:gd name="connsiteX61" fmla="*/ 494281 w 595282"/>
                <a:gd name="connsiteY61" fmla="*/ 136754 h 488024"/>
                <a:gd name="connsiteX62" fmla="*/ 491600 w 595282"/>
                <a:gd name="connsiteY62" fmla="*/ 152843 h 488024"/>
                <a:gd name="connsiteX63" fmla="*/ 484450 w 595282"/>
                <a:gd name="connsiteY63" fmla="*/ 178764 h 488024"/>
                <a:gd name="connsiteX64" fmla="*/ 482662 w 595282"/>
                <a:gd name="connsiteY64" fmla="*/ 198428 h 488024"/>
                <a:gd name="connsiteX65" fmla="*/ 490706 w 595282"/>
                <a:gd name="connsiteY65" fmla="*/ 211835 h 488024"/>
                <a:gd name="connsiteX66" fmla="*/ 488025 w 595282"/>
                <a:gd name="connsiteY66" fmla="*/ 227924 h 488024"/>
                <a:gd name="connsiteX67" fmla="*/ 503220 w 595282"/>
                <a:gd name="connsiteY67" fmla="*/ 276190 h 488024"/>
                <a:gd name="connsiteX68" fmla="*/ 524671 w 595282"/>
                <a:gd name="connsiteY68" fmla="*/ 277084 h 488024"/>
                <a:gd name="connsiteX69" fmla="*/ 530034 w 595282"/>
                <a:gd name="connsiteY69" fmla="*/ 287809 h 488024"/>
                <a:gd name="connsiteX70" fmla="*/ 530034 w 595282"/>
                <a:gd name="connsiteY70" fmla="*/ 302111 h 488024"/>
                <a:gd name="connsiteX71" fmla="*/ 518415 w 595282"/>
                <a:gd name="connsiteY71" fmla="*/ 320881 h 488024"/>
                <a:gd name="connsiteX72" fmla="*/ 518415 w 595282"/>
                <a:gd name="connsiteY72" fmla="*/ 331607 h 488024"/>
                <a:gd name="connsiteX73" fmla="*/ 541654 w 595282"/>
                <a:gd name="connsiteY73" fmla="*/ 371828 h 488024"/>
                <a:gd name="connsiteX74" fmla="*/ 570256 w 595282"/>
                <a:gd name="connsiteY74" fmla="*/ 386129 h 488024"/>
                <a:gd name="connsiteX75" fmla="*/ 574725 w 595282"/>
                <a:gd name="connsiteY75" fmla="*/ 412050 h 488024"/>
                <a:gd name="connsiteX76" fmla="*/ 595283 w 595282"/>
                <a:gd name="connsiteY76" fmla="*/ 421882 h 4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95282" h="488024">
                  <a:moveTo>
                    <a:pt x="595283" y="421882"/>
                  </a:moveTo>
                  <a:lnTo>
                    <a:pt x="585451" y="437077"/>
                  </a:lnTo>
                  <a:lnTo>
                    <a:pt x="566681" y="437077"/>
                  </a:lnTo>
                  <a:lnTo>
                    <a:pt x="552380" y="471042"/>
                  </a:lnTo>
                  <a:lnTo>
                    <a:pt x="551486" y="488025"/>
                  </a:lnTo>
                  <a:lnTo>
                    <a:pt x="426351" y="462998"/>
                  </a:lnTo>
                  <a:lnTo>
                    <a:pt x="409369" y="423670"/>
                  </a:lnTo>
                  <a:lnTo>
                    <a:pt x="387917" y="421882"/>
                  </a:lnTo>
                  <a:lnTo>
                    <a:pt x="378979" y="432608"/>
                  </a:lnTo>
                  <a:lnTo>
                    <a:pt x="361103" y="434396"/>
                  </a:lnTo>
                  <a:lnTo>
                    <a:pt x="344120" y="440652"/>
                  </a:lnTo>
                  <a:lnTo>
                    <a:pt x="253845" y="393280"/>
                  </a:lnTo>
                  <a:lnTo>
                    <a:pt x="239543" y="360209"/>
                  </a:lnTo>
                  <a:lnTo>
                    <a:pt x="208260" y="322668"/>
                  </a:lnTo>
                  <a:lnTo>
                    <a:pt x="184126" y="314624"/>
                  </a:lnTo>
                  <a:lnTo>
                    <a:pt x="168932" y="320881"/>
                  </a:lnTo>
                  <a:lnTo>
                    <a:pt x="151055" y="312836"/>
                  </a:lnTo>
                  <a:lnTo>
                    <a:pt x="143011" y="295854"/>
                  </a:lnTo>
                  <a:lnTo>
                    <a:pt x="134073" y="289597"/>
                  </a:lnTo>
                  <a:lnTo>
                    <a:pt x="133179" y="263676"/>
                  </a:lnTo>
                  <a:lnTo>
                    <a:pt x="115303" y="245800"/>
                  </a:lnTo>
                  <a:lnTo>
                    <a:pt x="80444" y="227924"/>
                  </a:lnTo>
                  <a:lnTo>
                    <a:pt x="80444" y="216304"/>
                  </a:lnTo>
                  <a:lnTo>
                    <a:pt x="56310" y="197534"/>
                  </a:lnTo>
                  <a:lnTo>
                    <a:pt x="57205" y="192171"/>
                  </a:lnTo>
                  <a:lnTo>
                    <a:pt x="59886" y="173401"/>
                  </a:lnTo>
                  <a:lnTo>
                    <a:pt x="74187" y="157312"/>
                  </a:lnTo>
                  <a:lnTo>
                    <a:pt x="71505" y="141223"/>
                  </a:lnTo>
                  <a:lnTo>
                    <a:pt x="73293" y="129604"/>
                  </a:lnTo>
                  <a:lnTo>
                    <a:pt x="48266" y="120665"/>
                  </a:lnTo>
                  <a:lnTo>
                    <a:pt x="39328" y="100108"/>
                  </a:lnTo>
                  <a:lnTo>
                    <a:pt x="29496" y="89382"/>
                  </a:lnTo>
                  <a:lnTo>
                    <a:pt x="16983" y="67036"/>
                  </a:lnTo>
                  <a:lnTo>
                    <a:pt x="8938" y="59886"/>
                  </a:lnTo>
                  <a:lnTo>
                    <a:pt x="12514" y="43797"/>
                  </a:lnTo>
                  <a:lnTo>
                    <a:pt x="0" y="17876"/>
                  </a:lnTo>
                  <a:lnTo>
                    <a:pt x="12514" y="894"/>
                  </a:lnTo>
                  <a:lnTo>
                    <a:pt x="46479" y="31284"/>
                  </a:lnTo>
                  <a:lnTo>
                    <a:pt x="70612" y="29496"/>
                  </a:lnTo>
                  <a:lnTo>
                    <a:pt x="82231" y="14301"/>
                  </a:lnTo>
                  <a:lnTo>
                    <a:pt x="104577" y="0"/>
                  </a:lnTo>
                  <a:lnTo>
                    <a:pt x="115303" y="9832"/>
                  </a:lnTo>
                  <a:lnTo>
                    <a:pt x="115303" y="32178"/>
                  </a:lnTo>
                  <a:lnTo>
                    <a:pt x="133179" y="42009"/>
                  </a:lnTo>
                  <a:lnTo>
                    <a:pt x="149268" y="74187"/>
                  </a:lnTo>
                  <a:lnTo>
                    <a:pt x="169825" y="75081"/>
                  </a:lnTo>
                  <a:lnTo>
                    <a:pt x="196640" y="104577"/>
                  </a:lnTo>
                  <a:lnTo>
                    <a:pt x="225242" y="109940"/>
                  </a:lnTo>
                  <a:lnTo>
                    <a:pt x="260995" y="104577"/>
                  </a:lnTo>
                  <a:lnTo>
                    <a:pt x="282446" y="89382"/>
                  </a:lnTo>
                  <a:lnTo>
                    <a:pt x="282446" y="89382"/>
                  </a:lnTo>
                  <a:lnTo>
                    <a:pt x="301217" y="76868"/>
                  </a:lnTo>
                  <a:lnTo>
                    <a:pt x="303005" y="65249"/>
                  </a:lnTo>
                  <a:lnTo>
                    <a:pt x="312836" y="54523"/>
                  </a:lnTo>
                  <a:lnTo>
                    <a:pt x="357527" y="53629"/>
                  </a:lnTo>
                  <a:lnTo>
                    <a:pt x="420988" y="73293"/>
                  </a:lnTo>
                  <a:lnTo>
                    <a:pt x="438865" y="87594"/>
                  </a:lnTo>
                  <a:lnTo>
                    <a:pt x="454954" y="91169"/>
                  </a:lnTo>
                  <a:lnTo>
                    <a:pt x="464785" y="98320"/>
                  </a:lnTo>
                  <a:lnTo>
                    <a:pt x="481768" y="102789"/>
                  </a:lnTo>
                  <a:lnTo>
                    <a:pt x="497857" y="133179"/>
                  </a:lnTo>
                  <a:lnTo>
                    <a:pt x="494281" y="136754"/>
                  </a:lnTo>
                  <a:lnTo>
                    <a:pt x="491600" y="152843"/>
                  </a:lnTo>
                  <a:lnTo>
                    <a:pt x="484450" y="178764"/>
                  </a:lnTo>
                  <a:lnTo>
                    <a:pt x="482662" y="198428"/>
                  </a:lnTo>
                  <a:lnTo>
                    <a:pt x="490706" y="211835"/>
                  </a:lnTo>
                  <a:lnTo>
                    <a:pt x="488025" y="227924"/>
                  </a:lnTo>
                  <a:lnTo>
                    <a:pt x="503220" y="276190"/>
                  </a:lnTo>
                  <a:lnTo>
                    <a:pt x="524671" y="277084"/>
                  </a:lnTo>
                  <a:lnTo>
                    <a:pt x="530034" y="287809"/>
                  </a:lnTo>
                  <a:lnTo>
                    <a:pt x="530034" y="302111"/>
                  </a:lnTo>
                  <a:lnTo>
                    <a:pt x="518415" y="320881"/>
                  </a:lnTo>
                  <a:lnTo>
                    <a:pt x="518415" y="331607"/>
                  </a:lnTo>
                  <a:lnTo>
                    <a:pt x="541654" y="371828"/>
                  </a:lnTo>
                  <a:lnTo>
                    <a:pt x="570256" y="386129"/>
                  </a:lnTo>
                  <a:lnTo>
                    <a:pt x="574725" y="412050"/>
                  </a:lnTo>
                  <a:lnTo>
                    <a:pt x="595283" y="42188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2D0B2D6-8795-43D1-414A-7E93EDCA3B71}"/>
                </a:ext>
              </a:extLst>
            </p:cNvPr>
            <p:cNvSpPr/>
            <p:nvPr/>
          </p:nvSpPr>
          <p:spPr>
            <a:xfrm>
              <a:off x="6986726" y="2843594"/>
              <a:ext cx="93850" cy="79549"/>
            </a:xfrm>
            <a:custGeom>
              <a:avLst/>
              <a:gdLst>
                <a:gd name="connsiteX0" fmla="*/ 86700 w 93850"/>
                <a:gd name="connsiteY0" fmla="*/ 56310 h 79549"/>
                <a:gd name="connsiteX1" fmla="*/ 93851 w 93850"/>
                <a:gd name="connsiteY1" fmla="*/ 77762 h 79549"/>
                <a:gd name="connsiteX2" fmla="*/ 69718 w 93850"/>
                <a:gd name="connsiteY2" fmla="*/ 79550 h 79549"/>
                <a:gd name="connsiteX3" fmla="*/ 35753 w 93850"/>
                <a:gd name="connsiteY3" fmla="*/ 49160 h 79549"/>
                <a:gd name="connsiteX4" fmla="*/ 7150 w 93850"/>
                <a:gd name="connsiteY4" fmla="*/ 35753 h 79549"/>
                <a:gd name="connsiteX5" fmla="*/ 0 w 93850"/>
                <a:gd name="connsiteY5" fmla="*/ 3575 h 79549"/>
                <a:gd name="connsiteX6" fmla="*/ 35753 w 93850"/>
                <a:gd name="connsiteY6" fmla="*/ 0 h 79549"/>
                <a:gd name="connsiteX7" fmla="*/ 48266 w 93850"/>
                <a:gd name="connsiteY7" fmla="*/ 5363 h 79549"/>
                <a:gd name="connsiteX8" fmla="*/ 63461 w 93850"/>
                <a:gd name="connsiteY8" fmla="*/ 29496 h 79549"/>
                <a:gd name="connsiteX9" fmla="*/ 86700 w 93850"/>
                <a:gd name="connsiteY9" fmla="*/ 56310 h 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850" h="79549">
                  <a:moveTo>
                    <a:pt x="86700" y="56310"/>
                  </a:moveTo>
                  <a:lnTo>
                    <a:pt x="93851" y="77762"/>
                  </a:lnTo>
                  <a:lnTo>
                    <a:pt x="69718" y="79550"/>
                  </a:lnTo>
                  <a:lnTo>
                    <a:pt x="35753" y="49160"/>
                  </a:lnTo>
                  <a:lnTo>
                    <a:pt x="7150" y="35753"/>
                  </a:lnTo>
                  <a:lnTo>
                    <a:pt x="0" y="3575"/>
                  </a:lnTo>
                  <a:lnTo>
                    <a:pt x="35753" y="0"/>
                  </a:lnTo>
                  <a:lnTo>
                    <a:pt x="48266" y="5363"/>
                  </a:lnTo>
                  <a:lnTo>
                    <a:pt x="63461" y="29496"/>
                  </a:lnTo>
                  <a:lnTo>
                    <a:pt x="86700" y="5631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EE52AD4-E79E-9915-191D-7E8456C156E1}"/>
                </a:ext>
              </a:extLst>
            </p:cNvPr>
            <p:cNvSpPr/>
            <p:nvPr/>
          </p:nvSpPr>
          <p:spPr>
            <a:xfrm>
              <a:off x="6518365" y="2814098"/>
              <a:ext cx="519308" cy="213622"/>
            </a:xfrm>
            <a:custGeom>
              <a:avLst/>
              <a:gdLst>
                <a:gd name="connsiteX0" fmla="*/ 75081 w 519308"/>
                <a:gd name="connsiteY0" fmla="*/ 32177 h 213622"/>
                <a:gd name="connsiteX1" fmla="*/ 37540 w 519308"/>
                <a:gd name="connsiteY1" fmla="*/ 38434 h 213622"/>
                <a:gd name="connsiteX2" fmla="*/ 27708 w 519308"/>
                <a:gd name="connsiteY2" fmla="*/ 50948 h 213622"/>
                <a:gd name="connsiteX3" fmla="*/ 0 w 519308"/>
                <a:gd name="connsiteY3" fmla="*/ 46479 h 213622"/>
                <a:gd name="connsiteX4" fmla="*/ 0 w 519308"/>
                <a:gd name="connsiteY4" fmla="*/ 46479 h 213622"/>
                <a:gd name="connsiteX5" fmla="*/ 7150 w 519308"/>
                <a:gd name="connsiteY5" fmla="*/ 25027 h 213622"/>
                <a:gd name="connsiteX6" fmla="*/ 8045 w 519308"/>
                <a:gd name="connsiteY6" fmla="*/ 12513 h 213622"/>
                <a:gd name="connsiteX7" fmla="*/ 21452 w 519308"/>
                <a:gd name="connsiteY7" fmla="*/ 2681 h 213622"/>
                <a:gd name="connsiteX8" fmla="*/ 29496 w 519308"/>
                <a:gd name="connsiteY8" fmla="*/ 7151 h 213622"/>
                <a:gd name="connsiteX9" fmla="*/ 43797 w 519308"/>
                <a:gd name="connsiteY9" fmla="*/ 2681 h 213622"/>
                <a:gd name="connsiteX10" fmla="*/ 43797 w 519308"/>
                <a:gd name="connsiteY10" fmla="*/ 2681 h 213622"/>
                <a:gd name="connsiteX11" fmla="*/ 50948 w 519308"/>
                <a:gd name="connsiteY11" fmla="*/ 15195 h 213622"/>
                <a:gd name="connsiteX12" fmla="*/ 75081 w 519308"/>
                <a:gd name="connsiteY12" fmla="*/ 32177 h 213622"/>
                <a:gd name="connsiteX13" fmla="*/ 500538 w 519308"/>
                <a:gd name="connsiteY13" fmla="*/ 137648 h 213622"/>
                <a:gd name="connsiteX14" fmla="*/ 504114 w 519308"/>
                <a:gd name="connsiteY14" fmla="*/ 122453 h 213622"/>
                <a:gd name="connsiteX15" fmla="*/ 491600 w 519308"/>
                <a:gd name="connsiteY15" fmla="*/ 96532 h 213622"/>
                <a:gd name="connsiteX16" fmla="*/ 504114 w 519308"/>
                <a:gd name="connsiteY16" fmla="*/ 79550 h 213622"/>
                <a:gd name="connsiteX17" fmla="*/ 474617 w 519308"/>
                <a:gd name="connsiteY17" fmla="*/ 65249 h 213622"/>
                <a:gd name="connsiteX18" fmla="*/ 468361 w 519308"/>
                <a:gd name="connsiteY18" fmla="*/ 33071 h 213622"/>
                <a:gd name="connsiteX19" fmla="*/ 447803 w 519308"/>
                <a:gd name="connsiteY19" fmla="*/ 16982 h 213622"/>
                <a:gd name="connsiteX20" fmla="*/ 428139 w 519308"/>
                <a:gd name="connsiteY20" fmla="*/ 24133 h 213622"/>
                <a:gd name="connsiteX21" fmla="*/ 403112 w 519308"/>
                <a:gd name="connsiteY21" fmla="*/ 18770 h 213622"/>
                <a:gd name="connsiteX22" fmla="*/ 372722 w 519308"/>
                <a:gd name="connsiteY22" fmla="*/ 33965 h 213622"/>
                <a:gd name="connsiteX23" fmla="*/ 355740 w 519308"/>
                <a:gd name="connsiteY23" fmla="*/ 33965 h 213622"/>
                <a:gd name="connsiteX24" fmla="*/ 325350 w 519308"/>
                <a:gd name="connsiteY24" fmla="*/ 34859 h 213622"/>
                <a:gd name="connsiteX25" fmla="*/ 280659 w 519308"/>
                <a:gd name="connsiteY25" fmla="*/ 20558 h 213622"/>
                <a:gd name="connsiteX26" fmla="*/ 262783 w 519308"/>
                <a:gd name="connsiteY26" fmla="*/ 8938 h 213622"/>
                <a:gd name="connsiteX27" fmla="*/ 251163 w 519308"/>
                <a:gd name="connsiteY27" fmla="*/ 8044 h 213622"/>
                <a:gd name="connsiteX28" fmla="*/ 231499 w 519308"/>
                <a:gd name="connsiteY28" fmla="*/ 0 h 213622"/>
                <a:gd name="connsiteX29" fmla="*/ 193959 w 519308"/>
                <a:gd name="connsiteY29" fmla="*/ 7151 h 213622"/>
                <a:gd name="connsiteX30" fmla="*/ 158206 w 519308"/>
                <a:gd name="connsiteY30" fmla="*/ 22345 h 213622"/>
                <a:gd name="connsiteX31" fmla="*/ 135860 w 519308"/>
                <a:gd name="connsiteY31" fmla="*/ 35753 h 213622"/>
                <a:gd name="connsiteX32" fmla="*/ 97426 w 519308"/>
                <a:gd name="connsiteY32" fmla="*/ 33965 h 213622"/>
                <a:gd name="connsiteX33" fmla="*/ 89382 w 519308"/>
                <a:gd name="connsiteY33" fmla="*/ 44691 h 213622"/>
                <a:gd name="connsiteX34" fmla="*/ 79550 w 519308"/>
                <a:gd name="connsiteY34" fmla="*/ 54523 h 213622"/>
                <a:gd name="connsiteX35" fmla="*/ 31284 w 519308"/>
                <a:gd name="connsiteY35" fmla="*/ 55417 h 213622"/>
                <a:gd name="connsiteX36" fmla="*/ 20558 w 519308"/>
                <a:gd name="connsiteY36" fmla="*/ 58098 h 213622"/>
                <a:gd name="connsiteX37" fmla="*/ 6257 w 519308"/>
                <a:gd name="connsiteY37" fmla="*/ 75975 h 213622"/>
                <a:gd name="connsiteX38" fmla="*/ 19664 w 519308"/>
                <a:gd name="connsiteY38" fmla="*/ 85806 h 213622"/>
                <a:gd name="connsiteX39" fmla="*/ 11620 w 519308"/>
                <a:gd name="connsiteY39" fmla="*/ 96532 h 213622"/>
                <a:gd name="connsiteX40" fmla="*/ 27708 w 519308"/>
                <a:gd name="connsiteY40" fmla="*/ 117984 h 213622"/>
                <a:gd name="connsiteX41" fmla="*/ 12514 w 519308"/>
                <a:gd name="connsiteY41" fmla="*/ 130497 h 213622"/>
                <a:gd name="connsiteX42" fmla="*/ 33965 w 519308"/>
                <a:gd name="connsiteY42" fmla="*/ 143905 h 213622"/>
                <a:gd name="connsiteX43" fmla="*/ 43797 w 519308"/>
                <a:gd name="connsiteY43" fmla="*/ 176976 h 213622"/>
                <a:gd name="connsiteX44" fmla="*/ 72399 w 519308"/>
                <a:gd name="connsiteY44" fmla="*/ 172507 h 213622"/>
                <a:gd name="connsiteX45" fmla="*/ 101001 w 519308"/>
                <a:gd name="connsiteY45" fmla="*/ 187702 h 213622"/>
                <a:gd name="connsiteX46" fmla="*/ 117984 w 519308"/>
                <a:gd name="connsiteY46" fmla="*/ 188596 h 213622"/>
                <a:gd name="connsiteX47" fmla="*/ 128710 w 519308"/>
                <a:gd name="connsiteY47" fmla="*/ 177870 h 213622"/>
                <a:gd name="connsiteX48" fmla="*/ 151949 w 519308"/>
                <a:gd name="connsiteY48" fmla="*/ 176976 h 213622"/>
                <a:gd name="connsiteX49" fmla="*/ 184126 w 519308"/>
                <a:gd name="connsiteY49" fmla="*/ 194852 h 213622"/>
                <a:gd name="connsiteX50" fmla="*/ 210047 w 519308"/>
                <a:gd name="connsiteY50" fmla="*/ 196640 h 213622"/>
                <a:gd name="connsiteX51" fmla="*/ 228817 w 519308"/>
                <a:gd name="connsiteY51" fmla="*/ 183233 h 213622"/>
                <a:gd name="connsiteX52" fmla="*/ 266358 w 519308"/>
                <a:gd name="connsiteY52" fmla="*/ 185020 h 213622"/>
                <a:gd name="connsiteX53" fmla="*/ 275296 w 519308"/>
                <a:gd name="connsiteY53" fmla="*/ 176976 h 213622"/>
                <a:gd name="connsiteX54" fmla="*/ 284234 w 519308"/>
                <a:gd name="connsiteY54" fmla="*/ 183233 h 213622"/>
                <a:gd name="connsiteX55" fmla="*/ 283340 w 519308"/>
                <a:gd name="connsiteY55" fmla="*/ 213622 h 213622"/>
                <a:gd name="connsiteX56" fmla="*/ 302110 w 519308"/>
                <a:gd name="connsiteY56" fmla="*/ 192171 h 213622"/>
                <a:gd name="connsiteX57" fmla="*/ 296748 w 519308"/>
                <a:gd name="connsiteY57" fmla="*/ 182339 h 213622"/>
                <a:gd name="connsiteX58" fmla="*/ 299429 w 519308"/>
                <a:gd name="connsiteY58" fmla="*/ 176976 h 213622"/>
                <a:gd name="connsiteX59" fmla="*/ 312836 w 519308"/>
                <a:gd name="connsiteY59" fmla="*/ 182339 h 213622"/>
                <a:gd name="connsiteX60" fmla="*/ 335182 w 519308"/>
                <a:gd name="connsiteY60" fmla="*/ 183233 h 213622"/>
                <a:gd name="connsiteX61" fmla="*/ 345908 w 519308"/>
                <a:gd name="connsiteY61" fmla="*/ 176976 h 213622"/>
                <a:gd name="connsiteX62" fmla="*/ 365572 w 519308"/>
                <a:gd name="connsiteY62" fmla="*/ 182339 h 213622"/>
                <a:gd name="connsiteX63" fmla="*/ 407581 w 519308"/>
                <a:gd name="connsiteY63" fmla="*/ 168932 h 213622"/>
                <a:gd name="connsiteX64" fmla="*/ 454060 w 519308"/>
                <a:gd name="connsiteY64" fmla="*/ 167144 h 213622"/>
                <a:gd name="connsiteX65" fmla="*/ 479086 w 519308"/>
                <a:gd name="connsiteY65" fmla="*/ 159993 h 213622"/>
                <a:gd name="connsiteX66" fmla="*/ 500538 w 519308"/>
                <a:gd name="connsiteY66" fmla="*/ 163569 h 213622"/>
                <a:gd name="connsiteX67" fmla="*/ 512158 w 519308"/>
                <a:gd name="connsiteY67" fmla="*/ 171613 h 213622"/>
                <a:gd name="connsiteX68" fmla="*/ 519308 w 519308"/>
                <a:gd name="connsiteY68" fmla="*/ 168932 h 213622"/>
                <a:gd name="connsiteX69" fmla="*/ 506795 w 519308"/>
                <a:gd name="connsiteY69" fmla="*/ 145692 h 213622"/>
                <a:gd name="connsiteX70" fmla="*/ 500538 w 519308"/>
                <a:gd name="connsiteY70" fmla="*/ 137648 h 213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519308" h="213622">
                  <a:moveTo>
                    <a:pt x="75081" y="32177"/>
                  </a:moveTo>
                  <a:lnTo>
                    <a:pt x="37540" y="38434"/>
                  </a:lnTo>
                  <a:lnTo>
                    <a:pt x="27708" y="50948"/>
                  </a:lnTo>
                  <a:lnTo>
                    <a:pt x="0" y="46479"/>
                  </a:lnTo>
                  <a:lnTo>
                    <a:pt x="0" y="46479"/>
                  </a:lnTo>
                  <a:lnTo>
                    <a:pt x="7150" y="25027"/>
                  </a:lnTo>
                  <a:lnTo>
                    <a:pt x="8045" y="12513"/>
                  </a:lnTo>
                  <a:lnTo>
                    <a:pt x="21452" y="2681"/>
                  </a:lnTo>
                  <a:lnTo>
                    <a:pt x="29496" y="7151"/>
                  </a:lnTo>
                  <a:lnTo>
                    <a:pt x="43797" y="2681"/>
                  </a:lnTo>
                  <a:lnTo>
                    <a:pt x="43797" y="2681"/>
                  </a:lnTo>
                  <a:lnTo>
                    <a:pt x="50948" y="15195"/>
                  </a:lnTo>
                  <a:lnTo>
                    <a:pt x="75081" y="32177"/>
                  </a:lnTo>
                  <a:close/>
                  <a:moveTo>
                    <a:pt x="500538" y="137648"/>
                  </a:moveTo>
                  <a:lnTo>
                    <a:pt x="504114" y="122453"/>
                  </a:lnTo>
                  <a:lnTo>
                    <a:pt x="491600" y="96532"/>
                  </a:lnTo>
                  <a:lnTo>
                    <a:pt x="504114" y="79550"/>
                  </a:lnTo>
                  <a:lnTo>
                    <a:pt x="474617" y="65249"/>
                  </a:lnTo>
                  <a:lnTo>
                    <a:pt x="468361" y="33071"/>
                  </a:lnTo>
                  <a:lnTo>
                    <a:pt x="447803" y="16982"/>
                  </a:lnTo>
                  <a:lnTo>
                    <a:pt x="428139" y="24133"/>
                  </a:lnTo>
                  <a:lnTo>
                    <a:pt x="403112" y="18770"/>
                  </a:lnTo>
                  <a:lnTo>
                    <a:pt x="372722" y="33965"/>
                  </a:lnTo>
                  <a:lnTo>
                    <a:pt x="355740" y="33965"/>
                  </a:lnTo>
                  <a:lnTo>
                    <a:pt x="325350" y="34859"/>
                  </a:lnTo>
                  <a:lnTo>
                    <a:pt x="280659" y="20558"/>
                  </a:lnTo>
                  <a:lnTo>
                    <a:pt x="262783" y="8938"/>
                  </a:lnTo>
                  <a:lnTo>
                    <a:pt x="251163" y="8044"/>
                  </a:lnTo>
                  <a:lnTo>
                    <a:pt x="231499" y="0"/>
                  </a:lnTo>
                  <a:lnTo>
                    <a:pt x="193959" y="7151"/>
                  </a:lnTo>
                  <a:lnTo>
                    <a:pt x="158206" y="22345"/>
                  </a:lnTo>
                  <a:lnTo>
                    <a:pt x="135860" y="35753"/>
                  </a:lnTo>
                  <a:lnTo>
                    <a:pt x="97426" y="33965"/>
                  </a:lnTo>
                  <a:lnTo>
                    <a:pt x="89382" y="44691"/>
                  </a:lnTo>
                  <a:lnTo>
                    <a:pt x="79550" y="54523"/>
                  </a:lnTo>
                  <a:lnTo>
                    <a:pt x="31284" y="55417"/>
                  </a:lnTo>
                  <a:lnTo>
                    <a:pt x="20558" y="58098"/>
                  </a:lnTo>
                  <a:lnTo>
                    <a:pt x="6257" y="75975"/>
                  </a:lnTo>
                  <a:lnTo>
                    <a:pt x="19664" y="85806"/>
                  </a:lnTo>
                  <a:lnTo>
                    <a:pt x="11620" y="96532"/>
                  </a:lnTo>
                  <a:lnTo>
                    <a:pt x="27708" y="117984"/>
                  </a:lnTo>
                  <a:lnTo>
                    <a:pt x="12514" y="130497"/>
                  </a:lnTo>
                  <a:lnTo>
                    <a:pt x="33965" y="143905"/>
                  </a:lnTo>
                  <a:lnTo>
                    <a:pt x="43797" y="176976"/>
                  </a:lnTo>
                  <a:lnTo>
                    <a:pt x="72399" y="172507"/>
                  </a:lnTo>
                  <a:lnTo>
                    <a:pt x="101001" y="187702"/>
                  </a:lnTo>
                  <a:lnTo>
                    <a:pt x="117984" y="188596"/>
                  </a:lnTo>
                  <a:lnTo>
                    <a:pt x="128710" y="177870"/>
                  </a:lnTo>
                  <a:lnTo>
                    <a:pt x="151949" y="176976"/>
                  </a:lnTo>
                  <a:lnTo>
                    <a:pt x="184126" y="194852"/>
                  </a:lnTo>
                  <a:lnTo>
                    <a:pt x="210047" y="196640"/>
                  </a:lnTo>
                  <a:lnTo>
                    <a:pt x="228817" y="183233"/>
                  </a:lnTo>
                  <a:lnTo>
                    <a:pt x="266358" y="185020"/>
                  </a:lnTo>
                  <a:lnTo>
                    <a:pt x="275296" y="176976"/>
                  </a:lnTo>
                  <a:lnTo>
                    <a:pt x="284234" y="183233"/>
                  </a:lnTo>
                  <a:lnTo>
                    <a:pt x="283340" y="213622"/>
                  </a:lnTo>
                  <a:lnTo>
                    <a:pt x="302110" y="192171"/>
                  </a:lnTo>
                  <a:lnTo>
                    <a:pt x="296748" y="182339"/>
                  </a:lnTo>
                  <a:lnTo>
                    <a:pt x="299429" y="176976"/>
                  </a:lnTo>
                  <a:lnTo>
                    <a:pt x="312836" y="182339"/>
                  </a:lnTo>
                  <a:lnTo>
                    <a:pt x="335182" y="183233"/>
                  </a:lnTo>
                  <a:lnTo>
                    <a:pt x="345908" y="176976"/>
                  </a:lnTo>
                  <a:lnTo>
                    <a:pt x="365572" y="182339"/>
                  </a:lnTo>
                  <a:lnTo>
                    <a:pt x="407581" y="168932"/>
                  </a:lnTo>
                  <a:lnTo>
                    <a:pt x="454060" y="167144"/>
                  </a:lnTo>
                  <a:lnTo>
                    <a:pt x="479086" y="159993"/>
                  </a:lnTo>
                  <a:lnTo>
                    <a:pt x="500538" y="163569"/>
                  </a:lnTo>
                  <a:lnTo>
                    <a:pt x="512158" y="171613"/>
                  </a:lnTo>
                  <a:lnTo>
                    <a:pt x="519308" y="168932"/>
                  </a:lnTo>
                  <a:lnTo>
                    <a:pt x="506795" y="145692"/>
                  </a:lnTo>
                  <a:lnTo>
                    <a:pt x="500538" y="13764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786A7C9-26D7-85B9-0EA1-BC1DF9564BF6}"/>
                </a:ext>
              </a:extLst>
            </p:cNvPr>
            <p:cNvSpPr/>
            <p:nvPr/>
          </p:nvSpPr>
          <p:spPr>
            <a:xfrm>
              <a:off x="7273641" y="3342345"/>
              <a:ext cx="141223" cy="125134"/>
            </a:xfrm>
            <a:custGeom>
              <a:avLst/>
              <a:gdLst>
                <a:gd name="connsiteX0" fmla="*/ 128710 w 141223"/>
                <a:gd name="connsiteY0" fmla="*/ 19664 h 125134"/>
                <a:gd name="connsiteX1" fmla="*/ 141223 w 141223"/>
                <a:gd name="connsiteY1" fmla="*/ 41116 h 125134"/>
                <a:gd name="connsiteX2" fmla="*/ 120665 w 141223"/>
                <a:gd name="connsiteY2" fmla="*/ 43797 h 125134"/>
                <a:gd name="connsiteX3" fmla="*/ 126028 w 141223"/>
                <a:gd name="connsiteY3" fmla="*/ 67036 h 125134"/>
                <a:gd name="connsiteX4" fmla="*/ 111727 w 141223"/>
                <a:gd name="connsiteY4" fmla="*/ 93851 h 125134"/>
                <a:gd name="connsiteX5" fmla="*/ 106365 w 141223"/>
                <a:gd name="connsiteY5" fmla="*/ 125135 h 125134"/>
                <a:gd name="connsiteX6" fmla="*/ 85806 w 141223"/>
                <a:gd name="connsiteY6" fmla="*/ 118878 h 125134"/>
                <a:gd name="connsiteX7" fmla="*/ 55417 w 141223"/>
                <a:gd name="connsiteY7" fmla="*/ 109046 h 125134"/>
                <a:gd name="connsiteX8" fmla="*/ 25921 w 141223"/>
                <a:gd name="connsiteY8" fmla="*/ 103683 h 125134"/>
                <a:gd name="connsiteX9" fmla="*/ 0 w 141223"/>
                <a:gd name="connsiteY9" fmla="*/ 68824 h 125134"/>
                <a:gd name="connsiteX10" fmla="*/ 21452 w 141223"/>
                <a:gd name="connsiteY10" fmla="*/ 73293 h 125134"/>
                <a:gd name="connsiteX11" fmla="*/ 63461 w 141223"/>
                <a:gd name="connsiteY11" fmla="*/ 69718 h 125134"/>
                <a:gd name="connsiteX12" fmla="*/ 99214 w 141223"/>
                <a:gd name="connsiteY12" fmla="*/ 42010 h 125134"/>
                <a:gd name="connsiteX13" fmla="*/ 125135 w 141223"/>
                <a:gd name="connsiteY13" fmla="*/ 0 h 125134"/>
                <a:gd name="connsiteX14" fmla="*/ 128710 w 141223"/>
                <a:gd name="connsiteY14" fmla="*/ 19664 h 12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1223" h="125134">
                  <a:moveTo>
                    <a:pt x="128710" y="19664"/>
                  </a:moveTo>
                  <a:lnTo>
                    <a:pt x="141223" y="41116"/>
                  </a:lnTo>
                  <a:lnTo>
                    <a:pt x="120665" y="43797"/>
                  </a:lnTo>
                  <a:lnTo>
                    <a:pt x="126028" y="67036"/>
                  </a:lnTo>
                  <a:lnTo>
                    <a:pt x="111727" y="93851"/>
                  </a:lnTo>
                  <a:lnTo>
                    <a:pt x="106365" y="125135"/>
                  </a:lnTo>
                  <a:lnTo>
                    <a:pt x="85806" y="118878"/>
                  </a:lnTo>
                  <a:lnTo>
                    <a:pt x="55417" y="109046"/>
                  </a:lnTo>
                  <a:lnTo>
                    <a:pt x="25921" y="103683"/>
                  </a:lnTo>
                  <a:lnTo>
                    <a:pt x="0" y="68824"/>
                  </a:lnTo>
                  <a:lnTo>
                    <a:pt x="21452" y="73293"/>
                  </a:lnTo>
                  <a:lnTo>
                    <a:pt x="63461" y="69718"/>
                  </a:lnTo>
                  <a:lnTo>
                    <a:pt x="99214" y="42010"/>
                  </a:lnTo>
                  <a:lnTo>
                    <a:pt x="125135" y="0"/>
                  </a:lnTo>
                  <a:lnTo>
                    <a:pt x="128710" y="1966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ADBC96D-047C-E758-EEDD-87F089B72974}"/>
                </a:ext>
              </a:extLst>
            </p:cNvPr>
            <p:cNvSpPr/>
            <p:nvPr/>
          </p:nvSpPr>
          <p:spPr>
            <a:xfrm>
              <a:off x="7239676" y="3329831"/>
              <a:ext cx="8938" cy="16982"/>
            </a:xfrm>
            <a:custGeom>
              <a:avLst/>
              <a:gdLst>
                <a:gd name="connsiteX0" fmla="*/ 6257 w 8938"/>
                <a:gd name="connsiteY0" fmla="*/ 0 h 16982"/>
                <a:gd name="connsiteX1" fmla="*/ 8938 w 8938"/>
                <a:gd name="connsiteY1" fmla="*/ 3575 h 16982"/>
                <a:gd name="connsiteX2" fmla="*/ 7150 w 8938"/>
                <a:gd name="connsiteY2" fmla="*/ 10726 h 16982"/>
                <a:gd name="connsiteX3" fmla="*/ 4469 w 8938"/>
                <a:gd name="connsiteY3" fmla="*/ 15195 h 16982"/>
                <a:gd name="connsiteX4" fmla="*/ 0 w 8938"/>
                <a:gd name="connsiteY4" fmla="*/ 16982 h 16982"/>
                <a:gd name="connsiteX5" fmla="*/ 1788 w 8938"/>
                <a:gd name="connsiteY5" fmla="*/ 8044 h 16982"/>
                <a:gd name="connsiteX6" fmla="*/ 6257 w 8938"/>
                <a:gd name="connsiteY6" fmla="*/ 0 h 1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38" h="16982">
                  <a:moveTo>
                    <a:pt x="6257" y="0"/>
                  </a:moveTo>
                  <a:lnTo>
                    <a:pt x="8938" y="3575"/>
                  </a:lnTo>
                  <a:lnTo>
                    <a:pt x="7150" y="10726"/>
                  </a:lnTo>
                  <a:lnTo>
                    <a:pt x="4469" y="15195"/>
                  </a:lnTo>
                  <a:lnTo>
                    <a:pt x="0" y="16982"/>
                  </a:lnTo>
                  <a:lnTo>
                    <a:pt x="1788" y="8044"/>
                  </a:lnTo>
                  <a:lnTo>
                    <a:pt x="6257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B3DE3D-6376-B609-0294-E1441B0487B4}"/>
                </a:ext>
              </a:extLst>
            </p:cNvPr>
            <p:cNvSpPr/>
            <p:nvPr/>
          </p:nvSpPr>
          <p:spPr>
            <a:xfrm>
              <a:off x="7246827" y="3345920"/>
              <a:ext cx="24133" cy="50947"/>
            </a:xfrm>
            <a:custGeom>
              <a:avLst/>
              <a:gdLst>
                <a:gd name="connsiteX0" fmla="*/ 24133 w 24133"/>
                <a:gd name="connsiteY0" fmla="*/ 17876 h 50947"/>
                <a:gd name="connsiteX1" fmla="*/ 24133 w 24133"/>
                <a:gd name="connsiteY1" fmla="*/ 39328 h 50947"/>
                <a:gd name="connsiteX2" fmla="*/ 15195 w 24133"/>
                <a:gd name="connsiteY2" fmla="*/ 50948 h 50947"/>
                <a:gd name="connsiteX3" fmla="*/ 3575 w 24133"/>
                <a:gd name="connsiteY3" fmla="*/ 47372 h 50947"/>
                <a:gd name="connsiteX4" fmla="*/ 1788 w 24133"/>
                <a:gd name="connsiteY4" fmla="*/ 31284 h 50947"/>
                <a:gd name="connsiteX5" fmla="*/ 0 w 24133"/>
                <a:gd name="connsiteY5" fmla="*/ 15195 h 50947"/>
                <a:gd name="connsiteX6" fmla="*/ 12514 w 24133"/>
                <a:gd name="connsiteY6" fmla="*/ 0 h 50947"/>
                <a:gd name="connsiteX7" fmla="*/ 24133 w 24133"/>
                <a:gd name="connsiteY7" fmla="*/ 17876 h 50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33" h="50947">
                  <a:moveTo>
                    <a:pt x="24133" y="17876"/>
                  </a:moveTo>
                  <a:lnTo>
                    <a:pt x="24133" y="39328"/>
                  </a:lnTo>
                  <a:lnTo>
                    <a:pt x="15195" y="50948"/>
                  </a:lnTo>
                  <a:lnTo>
                    <a:pt x="3575" y="47372"/>
                  </a:lnTo>
                  <a:lnTo>
                    <a:pt x="1788" y="31284"/>
                  </a:lnTo>
                  <a:lnTo>
                    <a:pt x="0" y="15195"/>
                  </a:lnTo>
                  <a:lnTo>
                    <a:pt x="12514" y="0"/>
                  </a:lnTo>
                  <a:lnTo>
                    <a:pt x="24133" y="1787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4DFD90-EAAE-A130-3264-62DEE78D490C}"/>
                </a:ext>
              </a:extLst>
            </p:cNvPr>
            <p:cNvSpPr/>
            <p:nvPr/>
          </p:nvSpPr>
          <p:spPr>
            <a:xfrm>
              <a:off x="7120799" y="3213635"/>
              <a:ext cx="53629" cy="51841"/>
            </a:xfrm>
            <a:custGeom>
              <a:avLst/>
              <a:gdLst>
                <a:gd name="connsiteX0" fmla="*/ 53629 w 53629"/>
                <a:gd name="connsiteY0" fmla="*/ 1788 h 51841"/>
                <a:gd name="connsiteX1" fmla="*/ 44691 w 53629"/>
                <a:gd name="connsiteY1" fmla="*/ 19664 h 51841"/>
                <a:gd name="connsiteX2" fmla="*/ 46478 w 53629"/>
                <a:gd name="connsiteY2" fmla="*/ 47372 h 51841"/>
                <a:gd name="connsiteX3" fmla="*/ 50054 w 53629"/>
                <a:gd name="connsiteY3" fmla="*/ 51841 h 51841"/>
                <a:gd name="connsiteX4" fmla="*/ 32177 w 53629"/>
                <a:gd name="connsiteY4" fmla="*/ 50948 h 51841"/>
                <a:gd name="connsiteX5" fmla="*/ 18770 w 53629"/>
                <a:gd name="connsiteY5" fmla="*/ 34859 h 51841"/>
                <a:gd name="connsiteX6" fmla="*/ 0 w 53629"/>
                <a:gd name="connsiteY6" fmla="*/ 34859 h 51841"/>
                <a:gd name="connsiteX7" fmla="*/ 12513 w 53629"/>
                <a:gd name="connsiteY7" fmla="*/ 1788 h 51841"/>
                <a:gd name="connsiteX8" fmla="*/ 34859 w 53629"/>
                <a:gd name="connsiteY8" fmla="*/ 0 h 51841"/>
                <a:gd name="connsiteX9" fmla="*/ 53629 w 53629"/>
                <a:gd name="connsiteY9" fmla="*/ 1788 h 51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29" h="51841">
                  <a:moveTo>
                    <a:pt x="53629" y="1788"/>
                  </a:moveTo>
                  <a:lnTo>
                    <a:pt x="44691" y="19664"/>
                  </a:lnTo>
                  <a:lnTo>
                    <a:pt x="46478" y="47372"/>
                  </a:lnTo>
                  <a:lnTo>
                    <a:pt x="50054" y="51841"/>
                  </a:lnTo>
                  <a:lnTo>
                    <a:pt x="32177" y="50948"/>
                  </a:lnTo>
                  <a:lnTo>
                    <a:pt x="18770" y="34859"/>
                  </a:lnTo>
                  <a:lnTo>
                    <a:pt x="0" y="34859"/>
                  </a:lnTo>
                  <a:lnTo>
                    <a:pt x="12513" y="1788"/>
                  </a:lnTo>
                  <a:lnTo>
                    <a:pt x="34859" y="0"/>
                  </a:lnTo>
                  <a:lnTo>
                    <a:pt x="53629" y="178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847F755-5CE5-0841-F13B-187FA3363331}"/>
                </a:ext>
              </a:extLst>
            </p:cNvPr>
            <p:cNvSpPr/>
            <p:nvPr/>
          </p:nvSpPr>
          <p:spPr>
            <a:xfrm>
              <a:off x="7304031" y="3383460"/>
              <a:ext cx="207365" cy="276189"/>
            </a:xfrm>
            <a:custGeom>
              <a:avLst/>
              <a:gdLst>
                <a:gd name="connsiteX0" fmla="*/ 199321 w 207365"/>
                <a:gd name="connsiteY0" fmla="*/ 84019 h 276189"/>
                <a:gd name="connsiteX1" fmla="*/ 207365 w 207365"/>
                <a:gd name="connsiteY1" fmla="*/ 93851 h 276189"/>
                <a:gd name="connsiteX2" fmla="*/ 190383 w 207365"/>
                <a:gd name="connsiteY2" fmla="*/ 136754 h 276189"/>
                <a:gd name="connsiteX3" fmla="*/ 180551 w 207365"/>
                <a:gd name="connsiteY3" fmla="*/ 154631 h 276189"/>
                <a:gd name="connsiteX4" fmla="*/ 165356 w 207365"/>
                <a:gd name="connsiteY4" fmla="*/ 154631 h 276189"/>
                <a:gd name="connsiteX5" fmla="*/ 161781 w 207365"/>
                <a:gd name="connsiteY5" fmla="*/ 168932 h 276189"/>
                <a:gd name="connsiteX6" fmla="*/ 161781 w 207365"/>
                <a:gd name="connsiteY6" fmla="*/ 198428 h 276189"/>
                <a:gd name="connsiteX7" fmla="*/ 129604 w 207365"/>
                <a:gd name="connsiteY7" fmla="*/ 212729 h 276189"/>
                <a:gd name="connsiteX8" fmla="*/ 124240 w 207365"/>
                <a:gd name="connsiteY8" fmla="*/ 233287 h 276189"/>
                <a:gd name="connsiteX9" fmla="*/ 92063 w 207365"/>
                <a:gd name="connsiteY9" fmla="*/ 237756 h 276189"/>
                <a:gd name="connsiteX10" fmla="*/ 85806 w 207365"/>
                <a:gd name="connsiteY10" fmla="*/ 263676 h 276189"/>
                <a:gd name="connsiteX11" fmla="*/ 72399 w 207365"/>
                <a:gd name="connsiteY11" fmla="*/ 260995 h 276189"/>
                <a:gd name="connsiteX12" fmla="*/ 33965 w 207365"/>
                <a:gd name="connsiteY12" fmla="*/ 276190 h 276189"/>
                <a:gd name="connsiteX13" fmla="*/ 33965 w 207365"/>
                <a:gd name="connsiteY13" fmla="*/ 276190 h 276189"/>
                <a:gd name="connsiteX14" fmla="*/ 0 w 207365"/>
                <a:gd name="connsiteY14" fmla="*/ 203791 h 276189"/>
                <a:gd name="connsiteX15" fmla="*/ 83125 w 207365"/>
                <a:gd name="connsiteY15" fmla="*/ 162675 h 276189"/>
                <a:gd name="connsiteX16" fmla="*/ 98320 w 207365"/>
                <a:gd name="connsiteY16" fmla="*/ 101895 h 276189"/>
                <a:gd name="connsiteX17" fmla="*/ 75975 w 207365"/>
                <a:gd name="connsiteY17" fmla="*/ 84019 h 276189"/>
                <a:gd name="connsiteX18" fmla="*/ 81337 w 207365"/>
                <a:gd name="connsiteY18" fmla="*/ 52735 h 276189"/>
                <a:gd name="connsiteX19" fmla="*/ 95638 w 207365"/>
                <a:gd name="connsiteY19" fmla="*/ 25921 h 276189"/>
                <a:gd name="connsiteX20" fmla="*/ 90275 w 207365"/>
                <a:gd name="connsiteY20" fmla="*/ 2681 h 276189"/>
                <a:gd name="connsiteX21" fmla="*/ 110833 w 207365"/>
                <a:gd name="connsiteY21" fmla="*/ 0 h 276189"/>
                <a:gd name="connsiteX22" fmla="*/ 135860 w 207365"/>
                <a:gd name="connsiteY22" fmla="*/ 41116 h 276189"/>
                <a:gd name="connsiteX23" fmla="*/ 168038 w 207365"/>
                <a:gd name="connsiteY23" fmla="*/ 44691 h 276189"/>
                <a:gd name="connsiteX24" fmla="*/ 199321 w 207365"/>
                <a:gd name="connsiteY24" fmla="*/ 84019 h 276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7365" h="276189">
                  <a:moveTo>
                    <a:pt x="199321" y="84019"/>
                  </a:moveTo>
                  <a:lnTo>
                    <a:pt x="207365" y="93851"/>
                  </a:lnTo>
                  <a:lnTo>
                    <a:pt x="190383" y="136754"/>
                  </a:lnTo>
                  <a:lnTo>
                    <a:pt x="180551" y="154631"/>
                  </a:lnTo>
                  <a:lnTo>
                    <a:pt x="165356" y="154631"/>
                  </a:lnTo>
                  <a:lnTo>
                    <a:pt x="161781" y="168932"/>
                  </a:lnTo>
                  <a:lnTo>
                    <a:pt x="161781" y="198428"/>
                  </a:lnTo>
                  <a:lnTo>
                    <a:pt x="129604" y="212729"/>
                  </a:lnTo>
                  <a:lnTo>
                    <a:pt x="124240" y="233287"/>
                  </a:lnTo>
                  <a:lnTo>
                    <a:pt x="92063" y="237756"/>
                  </a:lnTo>
                  <a:lnTo>
                    <a:pt x="85806" y="263676"/>
                  </a:lnTo>
                  <a:lnTo>
                    <a:pt x="72399" y="260995"/>
                  </a:lnTo>
                  <a:lnTo>
                    <a:pt x="33965" y="276190"/>
                  </a:lnTo>
                  <a:lnTo>
                    <a:pt x="33965" y="276190"/>
                  </a:lnTo>
                  <a:lnTo>
                    <a:pt x="0" y="203791"/>
                  </a:lnTo>
                  <a:lnTo>
                    <a:pt x="83125" y="162675"/>
                  </a:lnTo>
                  <a:lnTo>
                    <a:pt x="98320" y="101895"/>
                  </a:lnTo>
                  <a:lnTo>
                    <a:pt x="75975" y="84019"/>
                  </a:lnTo>
                  <a:lnTo>
                    <a:pt x="81337" y="52735"/>
                  </a:lnTo>
                  <a:lnTo>
                    <a:pt x="95638" y="25921"/>
                  </a:lnTo>
                  <a:lnTo>
                    <a:pt x="90275" y="2681"/>
                  </a:lnTo>
                  <a:lnTo>
                    <a:pt x="110833" y="0"/>
                  </a:lnTo>
                  <a:lnTo>
                    <a:pt x="135860" y="41116"/>
                  </a:lnTo>
                  <a:lnTo>
                    <a:pt x="168038" y="44691"/>
                  </a:lnTo>
                  <a:lnTo>
                    <a:pt x="199321" y="8401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99A4217-A49D-CF62-8A9E-157E80EA4F20}"/>
                </a:ext>
              </a:extLst>
            </p:cNvPr>
            <p:cNvSpPr/>
            <p:nvPr/>
          </p:nvSpPr>
          <p:spPr>
            <a:xfrm>
              <a:off x="6787404" y="3147492"/>
              <a:ext cx="614947" cy="522883"/>
            </a:xfrm>
            <a:custGeom>
              <a:avLst/>
              <a:gdLst>
                <a:gd name="connsiteX0" fmla="*/ 614947 w 614947"/>
                <a:gd name="connsiteY0" fmla="*/ 337863 h 522883"/>
                <a:gd name="connsiteX1" fmla="*/ 599752 w 614947"/>
                <a:gd name="connsiteY1" fmla="*/ 398643 h 522883"/>
                <a:gd name="connsiteX2" fmla="*/ 516627 w 614947"/>
                <a:gd name="connsiteY2" fmla="*/ 439759 h 522883"/>
                <a:gd name="connsiteX3" fmla="*/ 479980 w 614947"/>
                <a:gd name="connsiteY3" fmla="*/ 441546 h 522883"/>
                <a:gd name="connsiteX4" fmla="*/ 430820 w 614947"/>
                <a:gd name="connsiteY4" fmla="*/ 446909 h 522883"/>
                <a:gd name="connsiteX5" fmla="*/ 395962 w 614947"/>
                <a:gd name="connsiteY5" fmla="*/ 474617 h 522883"/>
                <a:gd name="connsiteX6" fmla="*/ 387024 w 614947"/>
                <a:gd name="connsiteY6" fmla="*/ 493388 h 522883"/>
                <a:gd name="connsiteX7" fmla="*/ 377191 w 614947"/>
                <a:gd name="connsiteY7" fmla="*/ 503220 h 522883"/>
                <a:gd name="connsiteX8" fmla="*/ 360209 w 614947"/>
                <a:gd name="connsiteY8" fmla="*/ 491600 h 522883"/>
                <a:gd name="connsiteX9" fmla="*/ 329819 w 614947"/>
                <a:gd name="connsiteY9" fmla="*/ 494281 h 522883"/>
                <a:gd name="connsiteX10" fmla="*/ 308367 w 614947"/>
                <a:gd name="connsiteY10" fmla="*/ 486237 h 522883"/>
                <a:gd name="connsiteX11" fmla="*/ 291385 w 614947"/>
                <a:gd name="connsiteY11" fmla="*/ 492494 h 522883"/>
                <a:gd name="connsiteX12" fmla="*/ 263676 w 614947"/>
                <a:gd name="connsiteY12" fmla="*/ 482662 h 522883"/>
                <a:gd name="connsiteX13" fmla="*/ 259207 w 614947"/>
                <a:gd name="connsiteY13" fmla="*/ 498750 h 522883"/>
                <a:gd name="connsiteX14" fmla="*/ 266358 w 614947"/>
                <a:gd name="connsiteY14" fmla="*/ 514839 h 522883"/>
                <a:gd name="connsiteX15" fmla="*/ 252057 w 614947"/>
                <a:gd name="connsiteY15" fmla="*/ 522884 h 522883"/>
                <a:gd name="connsiteX16" fmla="*/ 240437 w 614947"/>
                <a:gd name="connsiteY16" fmla="*/ 496069 h 522883"/>
                <a:gd name="connsiteX17" fmla="*/ 208260 w 614947"/>
                <a:gd name="connsiteY17" fmla="*/ 463892 h 522883"/>
                <a:gd name="connsiteX18" fmla="*/ 208260 w 614947"/>
                <a:gd name="connsiteY18" fmla="*/ 444228 h 522883"/>
                <a:gd name="connsiteX19" fmla="*/ 176976 w 614947"/>
                <a:gd name="connsiteY19" fmla="*/ 402218 h 522883"/>
                <a:gd name="connsiteX20" fmla="*/ 147480 w 614947"/>
                <a:gd name="connsiteY20" fmla="*/ 387023 h 522883"/>
                <a:gd name="connsiteX21" fmla="*/ 133179 w 614947"/>
                <a:gd name="connsiteY21" fmla="*/ 347695 h 522883"/>
                <a:gd name="connsiteX22" fmla="*/ 128710 w 614947"/>
                <a:gd name="connsiteY22" fmla="*/ 319987 h 522883"/>
                <a:gd name="connsiteX23" fmla="*/ 128710 w 614947"/>
                <a:gd name="connsiteY23" fmla="*/ 318199 h 522883"/>
                <a:gd name="connsiteX24" fmla="*/ 99214 w 614947"/>
                <a:gd name="connsiteY24" fmla="*/ 264570 h 522883"/>
                <a:gd name="connsiteX25" fmla="*/ 81338 w 614947"/>
                <a:gd name="connsiteY25" fmla="*/ 252057 h 522883"/>
                <a:gd name="connsiteX26" fmla="*/ 66143 w 614947"/>
                <a:gd name="connsiteY26" fmla="*/ 222561 h 522883"/>
                <a:gd name="connsiteX27" fmla="*/ 29496 w 614947"/>
                <a:gd name="connsiteY27" fmla="*/ 170719 h 522883"/>
                <a:gd name="connsiteX28" fmla="*/ 20558 w 614947"/>
                <a:gd name="connsiteY28" fmla="*/ 152843 h 522883"/>
                <a:gd name="connsiteX29" fmla="*/ 9832 w 614947"/>
                <a:gd name="connsiteY29" fmla="*/ 131391 h 522883"/>
                <a:gd name="connsiteX30" fmla="*/ 0 w 614947"/>
                <a:gd name="connsiteY30" fmla="*/ 129604 h 522883"/>
                <a:gd name="connsiteX31" fmla="*/ 894 w 614947"/>
                <a:gd name="connsiteY31" fmla="*/ 99214 h 522883"/>
                <a:gd name="connsiteX32" fmla="*/ 33966 w 614947"/>
                <a:gd name="connsiteY32" fmla="*/ 93851 h 522883"/>
                <a:gd name="connsiteX33" fmla="*/ 45585 w 614947"/>
                <a:gd name="connsiteY33" fmla="*/ 76868 h 522883"/>
                <a:gd name="connsiteX34" fmla="*/ 66143 w 614947"/>
                <a:gd name="connsiteY34" fmla="*/ 74187 h 522883"/>
                <a:gd name="connsiteX35" fmla="*/ 74187 w 614947"/>
                <a:gd name="connsiteY35" fmla="*/ 58098 h 522883"/>
                <a:gd name="connsiteX36" fmla="*/ 74187 w 614947"/>
                <a:gd name="connsiteY36" fmla="*/ 41116 h 522883"/>
                <a:gd name="connsiteX37" fmla="*/ 60780 w 614947"/>
                <a:gd name="connsiteY37" fmla="*/ 27708 h 522883"/>
                <a:gd name="connsiteX38" fmla="*/ 75081 w 614947"/>
                <a:gd name="connsiteY38" fmla="*/ 16982 h 522883"/>
                <a:gd name="connsiteX39" fmla="*/ 119772 w 614947"/>
                <a:gd name="connsiteY39" fmla="*/ 0 h 522883"/>
                <a:gd name="connsiteX40" fmla="*/ 136755 w 614947"/>
                <a:gd name="connsiteY40" fmla="*/ 0 h 522883"/>
                <a:gd name="connsiteX41" fmla="*/ 153737 w 614947"/>
                <a:gd name="connsiteY41" fmla="*/ 5363 h 522883"/>
                <a:gd name="connsiteX42" fmla="*/ 274402 w 614947"/>
                <a:gd name="connsiteY42" fmla="*/ 96532 h 522883"/>
                <a:gd name="connsiteX43" fmla="*/ 286916 w 614947"/>
                <a:gd name="connsiteY43" fmla="*/ 101895 h 522883"/>
                <a:gd name="connsiteX44" fmla="*/ 333395 w 614947"/>
                <a:gd name="connsiteY44" fmla="*/ 101001 h 522883"/>
                <a:gd name="connsiteX45" fmla="*/ 352165 w 614947"/>
                <a:gd name="connsiteY45" fmla="*/ 101001 h 522883"/>
                <a:gd name="connsiteX46" fmla="*/ 365572 w 614947"/>
                <a:gd name="connsiteY46" fmla="*/ 117090 h 522883"/>
                <a:gd name="connsiteX47" fmla="*/ 383448 w 614947"/>
                <a:gd name="connsiteY47" fmla="*/ 117984 h 522883"/>
                <a:gd name="connsiteX48" fmla="*/ 395962 w 614947"/>
                <a:gd name="connsiteY48" fmla="*/ 136754 h 522883"/>
                <a:gd name="connsiteX49" fmla="*/ 402218 w 614947"/>
                <a:gd name="connsiteY49" fmla="*/ 154630 h 522883"/>
                <a:gd name="connsiteX50" fmla="*/ 434396 w 614947"/>
                <a:gd name="connsiteY50" fmla="*/ 171613 h 522883"/>
                <a:gd name="connsiteX51" fmla="*/ 444228 w 614947"/>
                <a:gd name="connsiteY51" fmla="*/ 183233 h 522883"/>
                <a:gd name="connsiteX52" fmla="*/ 440653 w 614947"/>
                <a:gd name="connsiteY52" fmla="*/ 209153 h 522883"/>
                <a:gd name="connsiteX53" fmla="*/ 449591 w 614947"/>
                <a:gd name="connsiteY53" fmla="*/ 227030 h 522883"/>
                <a:gd name="connsiteX54" fmla="*/ 459423 w 614947"/>
                <a:gd name="connsiteY54" fmla="*/ 213622 h 522883"/>
                <a:gd name="connsiteX55" fmla="*/ 461211 w 614947"/>
                <a:gd name="connsiteY55" fmla="*/ 229711 h 522883"/>
                <a:gd name="connsiteX56" fmla="*/ 462998 w 614947"/>
                <a:gd name="connsiteY56" fmla="*/ 245800 h 522883"/>
                <a:gd name="connsiteX57" fmla="*/ 474618 w 614947"/>
                <a:gd name="connsiteY57" fmla="*/ 249375 h 522883"/>
                <a:gd name="connsiteX58" fmla="*/ 486237 w 614947"/>
                <a:gd name="connsiteY58" fmla="*/ 263676 h 522883"/>
                <a:gd name="connsiteX59" fmla="*/ 512158 w 614947"/>
                <a:gd name="connsiteY59" fmla="*/ 298535 h 522883"/>
                <a:gd name="connsiteX60" fmla="*/ 541654 w 614947"/>
                <a:gd name="connsiteY60" fmla="*/ 303898 h 522883"/>
                <a:gd name="connsiteX61" fmla="*/ 572044 w 614947"/>
                <a:gd name="connsiteY61" fmla="*/ 313730 h 522883"/>
                <a:gd name="connsiteX62" fmla="*/ 592602 w 614947"/>
                <a:gd name="connsiteY62" fmla="*/ 319987 h 522883"/>
                <a:gd name="connsiteX63" fmla="*/ 614947 w 614947"/>
                <a:gd name="connsiteY63" fmla="*/ 337863 h 522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14947" h="522883">
                  <a:moveTo>
                    <a:pt x="614947" y="337863"/>
                  </a:moveTo>
                  <a:lnTo>
                    <a:pt x="599752" y="398643"/>
                  </a:lnTo>
                  <a:lnTo>
                    <a:pt x="516627" y="439759"/>
                  </a:lnTo>
                  <a:lnTo>
                    <a:pt x="479980" y="441546"/>
                  </a:lnTo>
                  <a:lnTo>
                    <a:pt x="430820" y="446909"/>
                  </a:lnTo>
                  <a:lnTo>
                    <a:pt x="395962" y="474617"/>
                  </a:lnTo>
                  <a:lnTo>
                    <a:pt x="387024" y="493388"/>
                  </a:lnTo>
                  <a:lnTo>
                    <a:pt x="377191" y="503220"/>
                  </a:lnTo>
                  <a:lnTo>
                    <a:pt x="360209" y="491600"/>
                  </a:lnTo>
                  <a:lnTo>
                    <a:pt x="329819" y="494281"/>
                  </a:lnTo>
                  <a:lnTo>
                    <a:pt x="308367" y="486237"/>
                  </a:lnTo>
                  <a:lnTo>
                    <a:pt x="291385" y="492494"/>
                  </a:lnTo>
                  <a:lnTo>
                    <a:pt x="263676" y="482662"/>
                  </a:lnTo>
                  <a:lnTo>
                    <a:pt x="259207" y="498750"/>
                  </a:lnTo>
                  <a:lnTo>
                    <a:pt x="266358" y="514839"/>
                  </a:lnTo>
                  <a:lnTo>
                    <a:pt x="252057" y="522884"/>
                  </a:lnTo>
                  <a:lnTo>
                    <a:pt x="240437" y="496069"/>
                  </a:lnTo>
                  <a:lnTo>
                    <a:pt x="208260" y="463892"/>
                  </a:lnTo>
                  <a:lnTo>
                    <a:pt x="208260" y="444228"/>
                  </a:lnTo>
                  <a:lnTo>
                    <a:pt x="176976" y="402218"/>
                  </a:lnTo>
                  <a:lnTo>
                    <a:pt x="147480" y="387023"/>
                  </a:lnTo>
                  <a:lnTo>
                    <a:pt x="133179" y="347695"/>
                  </a:lnTo>
                  <a:lnTo>
                    <a:pt x="128710" y="319987"/>
                  </a:lnTo>
                  <a:lnTo>
                    <a:pt x="128710" y="318199"/>
                  </a:lnTo>
                  <a:lnTo>
                    <a:pt x="99214" y="264570"/>
                  </a:lnTo>
                  <a:lnTo>
                    <a:pt x="81338" y="252057"/>
                  </a:lnTo>
                  <a:lnTo>
                    <a:pt x="66143" y="222561"/>
                  </a:lnTo>
                  <a:lnTo>
                    <a:pt x="29496" y="170719"/>
                  </a:lnTo>
                  <a:lnTo>
                    <a:pt x="20558" y="152843"/>
                  </a:lnTo>
                  <a:lnTo>
                    <a:pt x="9832" y="131391"/>
                  </a:lnTo>
                  <a:lnTo>
                    <a:pt x="0" y="129604"/>
                  </a:lnTo>
                  <a:lnTo>
                    <a:pt x="894" y="99214"/>
                  </a:lnTo>
                  <a:lnTo>
                    <a:pt x="33966" y="93851"/>
                  </a:lnTo>
                  <a:lnTo>
                    <a:pt x="45585" y="76868"/>
                  </a:lnTo>
                  <a:lnTo>
                    <a:pt x="66143" y="74187"/>
                  </a:lnTo>
                  <a:lnTo>
                    <a:pt x="74187" y="58098"/>
                  </a:lnTo>
                  <a:lnTo>
                    <a:pt x="74187" y="41116"/>
                  </a:lnTo>
                  <a:lnTo>
                    <a:pt x="60780" y="27708"/>
                  </a:lnTo>
                  <a:lnTo>
                    <a:pt x="75081" y="16982"/>
                  </a:lnTo>
                  <a:lnTo>
                    <a:pt x="119772" y="0"/>
                  </a:lnTo>
                  <a:lnTo>
                    <a:pt x="136755" y="0"/>
                  </a:lnTo>
                  <a:lnTo>
                    <a:pt x="153737" y="5363"/>
                  </a:lnTo>
                  <a:lnTo>
                    <a:pt x="274402" y="96532"/>
                  </a:lnTo>
                  <a:lnTo>
                    <a:pt x="286916" y="101895"/>
                  </a:lnTo>
                  <a:lnTo>
                    <a:pt x="333395" y="101001"/>
                  </a:lnTo>
                  <a:lnTo>
                    <a:pt x="352165" y="101001"/>
                  </a:lnTo>
                  <a:lnTo>
                    <a:pt x="365572" y="117090"/>
                  </a:lnTo>
                  <a:lnTo>
                    <a:pt x="383448" y="117984"/>
                  </a:lnTo>
                  <a:lnTo>
                    <a:pt x="395962" y="136754"/>
                  </a:lnTo>
                  <a:lnTo>
                    <a:pt x="402218" y="154630"/>
                  </a:lnTo>
                  <a:lnTo>
                    <a:pt x="434396" y="171613"/>
                  </a:lnTo>
                  <a:lnTo>
                    <a:pt x="444228" y="183233"/>
                  </a:lnTo>
                  <a:lnTo>
                    <a:pt x="440653" y="209153"/>
                  </a:lnTo>
                  <a:lnTo>
                    <a:pt x="449591" y="227030"/>
                  </a:lnTo>
                  <a:lnTo>
                    <a:pt x="459423" y="213622"/>
                  </a:lnTo>
                  <a:lnTo>
                    <a:pt x="461211" y="229711"/>
                  </a:lnTo>
                  <a:lnTo>
                    <a:pt x="462998" y="245800"/>
                  </a:lnTo>
                  <a:lnTo>
                    <a:pt x="474618" y="249375"/>
                  </a:lnTo>
                  <a:lnTo>
                    <a:pt x="486237" y="263676"/>
                  </a:lnTo>
                  <a:lnTo>
                    <a:pt x="512158" y="298535"/>
                  </a:lnTo>
                  <a:lnTo>
                    <a:pt x="541654" y="303898"/>
                  </a:lnTo>
                  <a:lnTo>
                    <a:pt x="572044" y="313730"/>
                  </a:lnTo>
                  <a:lnTo>
                    <a:pt x="592602" y="319987"/>
                  </a:lnTo>
                  <a:lnTo>
                    <a:pt x="614947" y="33786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3395DE3-EC8A-4E38-2617-9D0706E083BC}"/>
                </a:ext>
              </a:extLst>
            </p:cNvPr>
            <p:cNvSpPr/>
            <p:nvPr/>
          </p:nvSpPr>
          <p:spPr>
            <a:xfrm>
              <a:off x="7036780" y="3587251"/>
              <a:ext cx="301216" cy="203790"/>
            </a:xfrm>
            <a:custGeom>
              <a:avLst/>
              <a:gdLst>
                <a:gd name="connsiteX0" fmla="*/ 301217 w 301216"/>
                <a:gd name="connsiteY0" fmla="*/ 72399 h 203790"/>
                <a:gd name="connsiteX1" fmla="*/ 301217 w 301216"/>
                <a:gd name="connsiteY1" fmla="*/ 72399 h 203790"/>
                <a:gd name="connsiteX2" fmla="*/ 273508 w 301216"/>
                <a:gd name="connsiteY2" fmla="*/ 84019 h 203790"/>
                <a:gd name="connsiteX3" fmla="*/ 269933 w 301216"/>
                <a:gd name="connsiteY3" fmla="*/ 110833 h 203790"/>
                <a:gd name="connsiteX4" fmla="*/ 250269 w 301216"/>
                <a:gd name="connsiteY4" fmla="*/ 126922 h 203790"/>
                <a:gd name="connsiteX5" fmla="*/ 191277 w 301216"/>
                <a:gd name="connsiteY5" fmla="*/ 140329 h 203790"/>
                <a:gd name="connsiteX6" fmla="*/ 171613 w 301216"/>
                <a:gd name="connsiteY6" fmla="*/ 162675 h 203790"/>
                <a:gd name="connsiteX7" fmla="*/ 137648 w 301216"/>
                <a:gd name="connsiteY7" fmla="*/ 163569 h 203790"/>
                <a:gd name="connsiteX8" fmla="*/ 122453 w 301216"/>
                <a:gd name="connsiteY8" fmla="*/ 181445 h 203790"/>
                <a:gd name="connsiteX9" fmla="*/ 84019 w 301216"/>
                <a:gd name="connsiteY9" fmla="*/ 186808 h 203790"/>
                <a:gd name="connsiteX10" fmla="*/ 63461 w 301216"/>
                <a:gd name="connsiteY10" fmla="*/ 203791 h 203790"/>
                <a:gd name="connsiteX11" fmla="*/ 18770 w 301216"/>
                <a:gd name="connsiteY11" fmla="*/ 196640 h 203790"/>
                <a:gd name="connsiteX12" fmla="*/ 17876 w 301216"/>
                <a:gd name="connsiteY12" fmla="*/ 159993 h 203790"/>
                <a:gd name="connsiteX13" fmla="*/ 0 w 301216"/>
                <a:gd name="connsiteY13" fmla="*/ 105471 h 203790"/>
                <a:gd name="connsiteX14" fmla="*/ 2681 w 301216"/>
                <a:gd name="connsiteY14" fmla="*/ 82231 h 203790"/>
                <a:gd name="connsiteX15" fmla="*/ 16983 w 301216"/>
                <a:gd name="connsiteY15" fmla="*/ 74187 h 203790"/>
                <a:gd name="connsiteX16" fmla="*/ 9832 w 301216"/>
                <a:gd name="connsiteY16" fmla="*/ 58992 h 203790"/>
                <a:gd name="connsiteX17" fmla="*/ 14301 w 301216"/>
                <a:gd name="connsiteY17" fmla="*/ 42903 h 203790"/>
                <a:gd name="connsiteX18" fmla="*/ 42010 w 301216"/>
                <a:gd name="connsiteY18" fmla="*/ 52735 h 203790"/>
                <a:gd name="connsiteX19" fmla="*/ 58992 w 301216"/>
                <a:gd name="connsiteY19" fmla="*/ 46479 h 203790"/>
                <a:gd name="connsiteX20" fmla="*/ 80444 w 301216"/>
                <a:gd name="connsiteY20" fmla="*/ 54523 h 203790"/>
                <a:gd name="connsiteX21" fmla="*/ 110834 w 301216"/>
                <a:gd name="connsiteY21" fmla="*/ 51841 h 203790"/>
                <a:gd name="connsiteX22" fmla="*/ 127816 w 301216"/>
                <a:gd name="connsiteY22" fmla="*/ 62567 h 203790"/>
                <a:gd name="connsiteX23" fmla="*/ 137648 w 301216"/>
                <a:gd name="connsiteY23" fmla="*/ 53629 h 203790"/>
                <a:gd name="connsiteX24" fmla="*/ 146586 w 301216"/>
                <a:gd name="connsiteY24" fmla="*/ 34859 h 203790"/>
                <a:gd name="connsiteX25" fmla="*/ 181445 w 301216"/>
                <a:gd name="connsiteY25" fmla="*/ 7151 h 203790"/>
                <a:gd name="connsiteX26" fmla="*/ 230605 w 301216"/>
                <a:gd name="connsiteY26" fmla="*/ 1788 h 203790"/>
                <a:gd name="connsiteX27" fmla="*/ 267252 w 301216"/>
                <a:gd name="connsiteY27" fmla="*/ 0 h 203790"/>
                <a:gd name="connsiteX28" fmla="*/ 301217 w 301216"/>
                <a:gd name="connsiteY28" fmla="*/ 72399 h 2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01216" h="203790">
                  <a:moveTo>
                    <a:pt x="301217" y="72399"/>
                  </a:moveTo>
                  <a:lnTo>
                    <a:pt x="301217" y="72399"/>
                  </a:lnTo>
                  <a:lnTo>
                    <a:pt x="273508" y="84019"/>
                  </a:lnTo>
                  <a:lnTo>
                    <a:pt x="269933" y="110833"/>
                  </a:lnTo>
                  <a:lnTo>
                    <a:pt x="250269" y="126922"/>
                  </a:lnTo>
                  <a:lnTo>
                    <a:pt x="191277" y="140329"/>
                  </a:lnTo>
                  <a:lnTo>
                    <a:pt x="171613" y="162675"/>
                  </a:lnTo>
                  <a:lnTo>
                    <a:pt x="137648" y="163569"/>
                  </a:lnTo>
                  <a:lnTo>
                    <a:pt x="122453" y="181445"/>
                  </a:lnTo>
                  <a:lnTo>
                    <a:pt x="84019" y="186808"/>
                  </a:lnTo>
                  <a:lnTo>
                    <a:pt x="63461" y="203791"/>
                  </a:lnTo>
                  <a:lnTo>
                    <a:pt x="18770" y="196640"/>
                  </a:lnTo>
                  <a:lnTo>
                    <a:pt x="17876" y="159993"/>
                  </a:lnTo>
                  <a:lnTo>
                    <a:pt x="0" y="105471"/>
                  </a:lnTo>
                  <a:lnTo>
                    <a:pt x="2681" y="82231"/>
                  </a:lnTo>
                  <a:lnTo>
                    <a:pt x="16983" y="74187"/>
                  </a:lnTo>
                  <a:lnTo>
                    <a:pt x="9832" y="58992"/>
                  </a:lnTo>
                  <a:lnTo>
                    <a:pt x="14301" y="42903"/>
                  </a:lnTo>
                  <a:lnTo>
                    <a:pt x="42010" y="52735"/>
                  </a:lnTo>
                  <a:lnTo>
                    <a:pt x="58992" y="46479"/>
                  </a:lnTo>
                  <a:lnTo>
                    <a:pt x="80444" y="54523"/>
                  </a:lnTo>
                  <a:lnTo>
                    <a:pt x="110834" y="51841"/>
                  </a:lnTo>
                  <a:lnTo>
                    <a:pt x="127816" y="62567"/>
                  </a:lnTo>
                  <a:lnTo>
                    <a:pt x="137648" y="53629"/>
                  </a:lnTo>
                  <a:lnTo>
                    <a:pt x="146586" y="34859"/>
                  </a:lnTo>
                  <a:lnTo>
                    <a:pt x="181445" y="7151"/>
                  </a:lnTo>
                  <a:lnTo>
                    <a:pt x="230605" y="1788"/>
                  </a:lnTo>
                  <a:lnTo>
                    <a:pt x="267252" y="0"/>
                  </a:lnTo>
                  <a:lnTo>
                    <a:pt x="301217" y="7239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1C67FBA-8892-C3D2-7338-D1C082AD6A6B}"/>
                </a:ext>
              </a:extLst>
            </p:cNvPr>
            <p:cNvSpPr/>
            <p:nvPr/>
          </p:nvSpPr>
          <p:spPr>
            <a:xfrm>
              <a:off x="6995664" y="3817856"/>
              <a:ext cx="292278" cy="456741"/>
            </a:xfrm>
            <a:custGeom>
              <a:avLst/>
              <a:gdLst>
                <a:gd name="connsiteX0" fmla="*/ 292278 w 292278"/>
                <a:gd name="connsiteY0" fmla="*/ 5363 h 456741"/>
                <a:gd name="connsiteX1" fmla="*/ 284234 w 292278"/>
                <a:gd name="connsiteY1" fmla="*/ 81337 h 456741"/>
                <a:gd name="connsiteX2" fmla="*/ 263676 w 292278"/>
                <a:gd name="connsiteY2" fmla="*/ 126028 h 456741"/>
                <a:gd name="connsiteX3" fmla="*/ 212729 w 292278"/>
                <a:gd name="connsiteY3" fmla="*/ 237756 h 456741"/>
                <a:gd name="connsiteX4" fmla="*/ 167144 w 292278"/>
                <a:gd name="connsiteY4" fmla="*/ 302110 h 456741"/>
                <a:gd name="connsiteX5" fmla="*/ 126028 w 292278"/>
                <a:gd name="connsiteY5" fmla="*/ 333394 h 456741"/>
                <a:gd name="connsiteX6" fmla="*/ 101001 w 292278"/>
                <a:gd name="connsiteY6" fmla="*/ 345014 h 456741"/>
                <a:gd name="connsiteX7" fmla="*/ 67036 w 292278"/>
                <a:gd name="connsiteY7" fmla="*/ 380767 h 456741"/>
                <a:gd name="connsiteX8" fmla="*/ 20558 w 292278"/>
                <a:gd name="connsiteY8" fmla="*/ 443334 h 456741"/>
                <a:gd name="connsiteX9" fmla="*/ 16982 w 292278"/>
                <a:gd name="connsiteY9" fmla="*/ 456741 h 456741"/>
                <a:gd name="connsiteX10" fmla="*/ 0 w 292278"/>
                <a:gd name="connsiteY10" fmla="*/ 430820 h 456741"/>
                <a:gd name="connsiteX11" fmla="*/ 894 w 292278"/>
                <a:gd name="connsiteY11" fmla="*/ 306580 h 456741"/>
                <a:gd name="connsiteX12" fmla="*/ 29496 w 292278"/>
                <a:gd name="connsiteY12" fmla="*/ 269039 h 456741"/>
                <a:gd name="connsiteX13" fmla="*/ 63461 w 292278"/>
                <a:gd name="connsiteY13" fmla="*/ 254738 h 456741"/>
                <a:gd name="connsiteX14" fmla="*/ 70611 w 292278"/>
                <a:gd name="connsiteY14" fmla="*/ 237756 h 456741"/>
                <a:gd name="connsiteX15" fmla="*/ 116196 w 292278"/>
                <a:gd name="connsiteY15" fmla="*/ 235968 h 456741"/>
                <a:gd name="connsiteX16" fmla="*/ 159100 w 292278"/>
                <a:gd name="connsiteY16" fmla="*/ 179658 h 456741"/>
                <a:gd name="connsiteX17" fmla="*/ 197534 w 292278"/>
                <a:gd name="connsiteY17" fmla="*/ 138542 h 456741"/>
                <a:gd name="connsiteX18" fmla="*/ 175188 w 292278"/>
                <a:gd name="connsiteY18" fmla="*/ 134967 h 456741"/>
                <a:gd name="connsiteX19" fmla="*/ 75975 w 292278"/>
                <a:gd name="connsiteY19" fmla="*/ 91169 h 456741"/>
                <a:gd name="connsiteX20" fmla="*/ 50054 w 292278"/>
                <a:gd name="connsiteY20" fmla="*/ 56310 h 456741"/>
                <a:gd name="connsiteX21" fmla="*/ 52735 w 292278"/>
                <a:gd name="connsiteY21" fmla="*/ 38434 h 456741"/>
                <a:gd name="connsiteX22" fmla="*/ 52735 w 292278"/>
                <a:gd name="connsiteY22" fmla="*/ 33071 h 456741"/>
                <a:gd name="connsiteX23" fmla="*/ 63461 w 292278"/>
                <a:gd name="connsiteY23" fmla="*/ 24133 h 456741"/>
                <a:gd name="connsiteX24" fmla="*/ 96532 w 292278"/>
                <a:gd name="connsiteY24" fmla="*/ 50054 h 456741"/>
                <a:gd name="connsiteX25" fmla="*/ 117090 w 292278"/>
                <a:gd name="connsiteY25" fmla="*/ 48266 h 456741"/>
                <a:gd name="connsiteX26" fmla="*/ 132285 w 292278"/>
                <a:gd name="connsiteY26" fmla="*/ 37540 h 456741"/>
                <a:gd name="connsiteX27" fmla="*/ 148374 w 292278"/>
                <a:gd name="connsiteY27" fmla="*/ 45585 h 456741"/>
                <a:gd name="connsiteX28" fmla="*/ 167144 w 292278"/>
                <a:gd name="connsiteY28" fmla="*/ 43797 h 456741"/>
                <a:gd name="connsiteX29" fmla="*/ 185914 w 292278"/>
                <a:gd name="connsiteY29" fmla="*/ 24133 h 456741"/>
                <a:gd name="connsiteX30" fmla="*/ 200215 w 292278"/>
                <a:gd name="connsiteY30" fmla="*/ 29496 h 456741"/>
                <a:gd name="connsiteX31" fmla="*/ 216304 w 292278"/>
                <a:gd name="connsiteY31" fmla="*/ 22345 h 456741"/>
                <a:gd name="connsiteX32" fmla="*/ 241331 w 292278"/>
                <a:gd name="connsiteY32" fmla="*/ 21452 h 456741"/>
                <a:gd name="connsiteX33" fmla="*/ 252950 w 292278"/>
                <a:gd name="connsiteY33" fmla="*/ 13407 h 456741"/>
                <a:gd name="connsiteX34" fmla="*/ 266358 w 292278"/>
                <a:gd name="connsiteY34" fmla="*/ 10726 h 456741"/>
                <a:gd name="connsiteX35" fmla="*/ 278871 w 292278"/>
                <a:gd name="connsiteY35" fmla="*/ 0 h 456741"/>
                <a:gd name="connsiteX36" fmla="*/ 292278 w 292278"/>
                <a:gd name="connsiteY36" fmla="*/ 5363 h 45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2278" h="456741">
                  <a:moveTo>
                    <a:pt x="292278" y="5363"/>
                  </a:moveTo>
                  <a:lnTo>
                    <a:pt x="284234" y="81337"/>
                  </a:lnTo>
                  <a:lnTo>
                    <a:pt x="263676" y="126028"/>
                  </a:lnTo>
                  <a:lnTo>
                    <a:pt x="212729" y="237756"/>
                  </a:lnTo>
                  <a:lnTo>
                    <a:pt x="167144" y="302110"/>
                  </a:lnTo>
                  <a:lnTo>
                    <a:pt x="126028" y="333394"/>
                  </a:lnTo>
                  <a:lnTo>
                    <a:pt x="101001" y="345014"/>
                  </a:lnTo>
                  <a:lnTo>
                    <a:pt x="67036" y="380767"/>
                  </a:lnTo>
                  <a:lnTo>
                    <a:pt x="20558" y="443334"/>
                  </a:lnTo>
                  <a:lnTo>
                    <a:pt x="16982" y="456741"/>
                  </a:lnTo>
                  <a:lnTo>
                    <a:pt x="0" y="430820"/>
                  </a:lnTo>
                  <a:lnTo>
                    <a:pt x="894" y="306580"/>
                  </a:lnTo>
                  <a:lnTo>
                    <a:pt x="29496" y="269039"/>
                  </a:lnTo>
                  <a:lnTo>
                    <a:pt x="63461" y="254738"/>
                  </a:lnTo>
                  <a:lnTo>
                    <a:pt x="70611" y="237756"/>
                  </a:lnTo>
                  <a:lnTo>
                    <a:pt x="116196" y="235968"/>
                  </a:lnTo>
                  <a:lnTo>
                    <a:pt x="159100" y="179658"/>
                  </a:lnTo>
                  <a:lnTo>
                    <a:pt x="197534" y="138542"/>
                  </a:lnTo>
                  <a:lnTo>
                    <a:pt x="175188" y="134967"/>
                  </a:lnTo>
                  <a:lnTo>
                    <a:pt x="75975" y="91169"/>
                  </a:lnTo>
                  <a:lnTo>
                    <a:pt x="50054" y="56310"/>
                  </a:lnTo>
                  <a:lnTo>
                    <a:pt x="52735" y="38434"/>
                  </a:lnTo>
                  <a:lnTo>
                    <a:pt x="52735" y="33071"/>
                  </a:lnTo>
                  <a:lnTo>
                    <a:pt x="63461" y="24133"/>
                  </a:lnTo>
                  <a:lnTo>
                    <a:pt x="96532" y="50054"/>
                  </a:lnTo>
                  <a:lnTo>
                    <a:pt x="117090" y="48266"/>
                  </a:lnTo>
                  <a:lnTo>
                    <a:pt x="132285" y="37540"/>
                  </a:lnTo>
                  <a:lnTo>
                    <a:pt x="148374" y="45585"/>
                  </a:lnTo>
                  <a:lnTo>
                    <a:pt x="167144" y="43797"/>
                  </a:lnTo>
                  <a:lnTo>
                    <a:pt x="185914" y="24133"/>
                  </a:lnTo>
                  <a:lnTo>
                    <a:pt x="200215" y="29496"/>
                  </a:lnTo>
                  <a:lnTo>
                    <a:pt x="216304" y="22345"/>
                  </a:lnTo>
                  <a:lnTo>
                    <a:pt x="241331" y="21452"/>
                  </a:lnTo>
                  <a:lnTo>
                    <a:pt x="252950" y="13407"/>
                  </a:lnTo>
                  <a:lnTo>
                    <a:pt x="266358" y="10726"/>
                  </a:lnTo>
                  <a:lnTo>
                    <a:pt x="278871" y="0"/>
                  </a:lnTo>
                  <a:lnTo>
                    <a:pt x="292278" y="536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C921EDB-C9E8-F00C-13E7-3D12B1A4D6A1}"/>
                </a:ext>
              </a:extLst>
            </p:cNvPr>
            <p:cNvSpPr/>
            <p:nvPr/>
          </p:nvSpPr>
          <p:spPr>
            <a:xfrm>
              <a:off x="6887512" y="2972304"/>
              <a:ext cx="291385" cy="277083"/>
            </a:xfrm>
            <a:custGeom>
              <a:avLst/>
              <a:gdLst>
                <a:gd name="connsiteX0" fmla="*/ 291385 w 291385"/>
                <a:gd name="connsiteY0" fmla="*/ 240437 h 277083"/>
                <a:gd name="connsiteX1" fmla="*/ 286916 w 291385"/>
                <a:gd name="connsiteY1" fmla="*/ 243119 h 277083"/>
                <a:gd name="connsiteX2" fmla="*/ 268145 w 291385"/>
                <a:gd name="connsiteY2" fmla="*/ 241331 h 277083"/>
                <a:gd name="connsiteX3" fmla="*/ 245800 w 291385"/>
                <a:gd name="connsiteY3" fmla="*/ 243119 h 277083"/>
                <a:gd name="connsiteX4" fmla="*/ 233287 w 291385"/>
                <a:gd name="connsiteY4" fmla="*/ 276190 h 277083"/>
                <a:gd name="connsiteX5" fmla="*/ 186808 w 291385"/>
                <a:gd name="connsiteY5" fmla="*/ 277084 h 277083"/>
                <a:gd name="connsiteX6" fmla="*/ 174295 w 291385"/>
                <a:gd name="connsiteY6" fmla="*/ 271721 h 277083"/>
                <a:gd name="connsiteX7" fmla="*/ 53629 w 291385"/>
                <a:gd name="connsiteY7" fmla="*/ 180551 h 277083"/>
                <a:gd name="connsiteX8" fmla="*/ 36647 w 291385"/>
                <a:gd name="connsiteY8" fmla="*/ 175188 h 277083"/>
                <a:gd name="connsiteX9" fmla="*/ 19664 w 291385"/>
                <a:gd name="connsiteY9" fmla="*/ 175188 h 277083"/>
                <a:gd name="connsiteX10" fmla="*/ 0 w 291385"/>
                <a:gd name="connsiteY10" fmla="*/ 126028 h 277083"/>
                <a:gd name="connsiteX11" fmla="*/ 34859 w 291385"/>
                <a:gd name="connsiteY11" fmla="*/ 111727 h 277083"/>
                <a:gd name="connsiteX12" fmla="*/ 50948 w 291385"/>
                <a:gd name="connsiteY12" fmla="*/ 101001 h 277083"/>
                <a:gd name="connsiteX13" fmla="*/ 61674 w 291385"/>
                <a:gd name="connsiteY13" fmla="*/ 84019 h 277083"/>
                <a:gd name="connsiteX14" fmla="*/ 61674 w 291385"/>
                <a:gd name="connsiteY14" fmla="*/ 66142 h 277083"/>
                <a:gd name="connsiteX15" fmla="*/ 58992 w 291385"/>
                <a:gd name="connsiteY15" fmla="*/ 28602 h 277083"/>
                <a:gd name="connsiteX16" fmla="*/ 86700 w 291385"/>
                <a:gd name="connsiteY16" fmla="*/ 7151 h 277083"/>
                <a:gd name="connsiteX17" fmla="*/ 111727 w 291385"/>
                <a:gd name="connsiteY17" fmla="*/ 0 h 277083"/>
                <a:gd name="connsiteX18" fmla="*/ 133179 w 291385"/>
                <a:gd name="connsiteY18" fmla="*/ 3575 h 277083"/>
                <a:gd name="connsiteX19" fmla="*/ 144799 w 291385"/>
                <a:gd name="connsiteY19" fmla="*/ 11620 h 277083"/>
                <a:gd name="connsiteX20" fmla="*/ 151949 w 291385"/>
                <a:gd name="connsiteY20" fmla="*/ 8938 h 277083"/>
                <a:gd name="connsiteX21" fmla="*/ 161781 w 291385"/>
                <a:gd name="connsiteY21" fmla="*/ 19664 h 277083"/>
                <a:gd name="connsiteX22" fmla="*/ 170720 w 291385"/>
                <a:gd name="connsiteY22" fmla="*/ 40222 h 277083"/>
                <a:gd name="connsiteX23" fmla="*/ 195746 w 291385"/>
                <a:gd name="connsiteY23" fmla="*/ 49160 h 277083"/>
                <a:gd name="connsiteX24" fmla="*/ 193959 w 291385"/>
                <a:gd name="connsiteY24" fmla="*/ 60780 h 277083"/>
                <a:gd name="connsiteX25" fmla="*/ 196640 w 291385"/>
                <a:gd name="connsiteY25" fmla="*/ 76868 h 277083"/>
                <a:gd name="connsiteX26" fmla="*/ 182339 w 291385"/>
                <a:gd name="connsiteY26" fmla="*/ 92957 h 277083"/>
                <a:gd name="connsiteX27" fmla="*/ 179658 w 291385"/>
                <a:gd name="connsiteY27" fmla="*/ 111727 h 277083"/>
                <a:gd name="connsiteX28" fmla="*/ 178764 w 291385"/>
                <a:gd name="connsiteY28" fmla="*/ 117090 h 277083"/>
                <a:gd name="connsiteX29" fmla="*/ 202897 w 291385"/>
                <a:gd name="connsiteY29" fmla="*/ 135860 h 277083"/>
                <a:gd name="connsiteX30" fmla="*/ 202897 w 291385"/>
                <a:gd name="connsiteY30" fmla="*/ 147480 h 277083"/>
                <a:gd name="connsiteX31" fmla="*/ 237756 w 291385"/>
                <a:gd name="connsiteY31" fmla="*/ 165356 h 277083"/>
                <a:gd name="connsiteX32" fmla="*/ 255632 w 291385"/>
                <a:gd name="connsiteY32" fmla="*/ 183233 h 277083"/>
                <a:gd name="connsiteX33" fmla="*/ 256526 w 291385"/>
                <a:gd name="connsiteY33" fmla="*/ 209153 h 277083"/>
                <a:gd name="connsiteX34" fmla="*/ 265464 w 291385"/>
                <a:gd name="connsiteY34" fmla="*/ 215410 h 277083"/>
                <a:gd name="connsiteX35" fmla="*/ 273509 w 291385"/>
                <a:gd name="connsiteY35" fmla="*/ 232393 h 277083"/>
                <a:gd name="connsiteX36" fmla="*/ 291385 w 291385"/>
                <a:gd name="connsiteY36" fmla="*/ 240437 h 277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91385" h="277083">
                  <a:moveTo>
                    <a:pt x="291385" y="240437"/>
                  </a:moveTo>
                  <a:lnTo>
                    <a:pt x="286916" y="243119"/>
                  </a:lnTo>
                  <a:lnTo>
                    <a:pt x="268145" y="241331"/>
                  </a:lnTo>
                  <a:lnTo>
                    <a:pt x="245800" y="243119"/>
                  </a:lnTo>
                  <a:lnTo>
                    <a:pt x="233287" y="276190"/>
                  </a:lnTo>
                  <a:lnTo>
                    <a:pt x="186808" y="277084"/>
                  </a:lnTo>
                  <a:lnTo>
                    <a:pt x="174295" y="271721"/>
                  </a:lnTo>
                  <a:lnTo>
                    <a:pt x="53629" y="180551"/>
                  </a:lnTo>
                  <a:lnTo>
                    <a:pt x="36647" y="175188"/>
                  </a:lnTo>
                  <a:lnTo>
                    <a:pt x="19664" y="175188"/>
                  </a:lnTo>
                  <a:lnTo>
                    <a:pt x="0" y="126028"/>
                  </a:lnTo>
                  <a:lnTo>
                    <a:pt x="34859" y="111727"/>
                  </a:lnTo>
                  <a:lnTo>
                    <a:pt x="50948" y="101001"/>
                  </a:lnTo>
                  <a:lnTo>
                    <a:pt x="61674" y="84019"/>
                  </a:lnTo>
                  <a:lnTo>
                    <a:pt x="61674" y="66142"/>
                  </a:lnTo>
                  <a:lnTo>
                    <a:pt x="58992" y="28602"/>
                  </a:lnTo>
                  <a:lnTo>
                    <a:pt x="86700" y="7151"/>
                  </a:lnTo>
                  <a:lnTo>
                    <a:pt x="111727" y="0"/>
                  </a:lnTo>
                  <a:lnTo>
                    <a:pt x="133179" y="3575"/>
                  </a:lnTo>
                  <a:lnTo>
                    <a:pt x="144799" y="11620"/>
                  </a:lnTo>
                  <a:lnTo>
                    <a:pt x="151949" y="8938"/>
                  </a:lnTo>
                  <a:lnTo>
                    <a:pt x="161781" y="19664"/>
                  </a:lnTo>
                  <a:lnTo>
                    <a:pt x="170720" y="40222"/>
                  </a:lnTo>
                  <a:lnTo>
                    <a:pt x="195746" y="49160"/>
                  </a:lnTo>
                  <a:lnTo>
                    <a:pt x="193959" y="60780"/>
                  </a:lnTo>
                  <a:lnTo>
                    <a:pt x="196640" y="76868"/>
                  </a:lnTo>
                  <a:lnTo>
                    <a:pt x="182339" y="92957"/>
                  </a:lnTo>
                  <a:lnTo>
                    <a:pt x="179658" y="111727"/>
                  </a:lnTo>
                  <a:lnTo>
                    <a:pt x="178764" y="117090"/>
                  </a:lnTo>
                  <a:lnTo>
                    <a:pt x="202897" y="135860"/>
                  </a:lnTo>
                  <a:lnTo>
                    <a:pt x="202897" y="147480"/>
                  </a:lnTo>
                  <a:lnTo>
                    <a:pt x="237756" y="165356"/>
                  </a:lnTo>
                  <a:lnTo>
                    <a:pt x="255632" y="183233"/>
                  </a:lnTo>
                  <a:lnTo>
                    <a:pt x="256526" y="209153"/>
                  </a:lnTo>
                  <a:lnTo>
                    <a:pt x="265464" y="215410"/>
                  </a:lnTo>
                  <a:lnTo>
                    <a:pt x="273509" y="232393"/>
                  </a:lnTo>
                  <a:lnTo>
                    <a:pt x="291385" y="24043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E0182BB-5AEC-9365-45DA-F1A39EED65BB}"/>
                </a:ext>
              </a:extLst>
            </p:cNvPr>
            <p:cNvSpPr/>
            <p:nvPr/>
          </p:nvSpPr>
          <p:spPr>
            <a:xfrm>
              <a:off x="7013541" y="3792829"/>
              <a:ext cx="45584" cy="63461"/>
            </a:xfrm>
            <a:custGeom>
              <a:avLst/>
              <a:gdLst>
                <a:gd name="connsiteX0" fmla="*/ 45585 w 45584"/>
                <a:gd name="connsiteY0" fmla="*/ 49160 h 63461"/>
                <a:gd name="connsiteX1" fmla="*/ 34859 w 45584"/>
                <a:gd name="connsiteY1" fmla="*/ 58098 h 63461"/>
                <a:gd name="connsiteX2" fmla="*/ 34859 w 45584"/>
                <a:gd name="connsiteY2" fmla="*/ 63461 h 63461"/>
                <a:gd name="connsiteX3" fmla="*/ 23239 w 45584"/>
                <a:gd name="connsiteY3" fmla="*/ 57204 h 63461"/>
                <a:gd name="connsiteX4" fmla="*/ 8938 w 45584"/>
                <a:gd name="connsiteY4" fmla="*/ 62567 h 63461"/>
                <a:gd name="connsiteX5" fmla="*/ 894 w 45584"/>
                <a:gd name="connsiteY5" fmla="*/ 51841 h 63461"/>
                <a:gd name="connsiteX6" fmla="*/ 0 w 45584"/>
                <a:gd name="connsiteY6" fmla="*/ 38434 h 63461"/>
                <a:gd name="connsiteX7" fmla="*/ 16982 w 45584"/>
                <a:gd name="connsiteY7" fmla="*/ 13407 h 63461"/>
                <a:gd name="connsiteX8" fmla="*/ 18770 w 45584"/>
                <a:gd name="connsiteY8" fmla="*/ 11620 h 63461"/>
                <a:gd name="connsiteX9" fmla="*/ 34859 w 45584"/>
                <a:gd name="connsiteY9" fmla="*/ 0 h 63461"/>
                <a:gd name="connsiteX10" fmla="*/ 42903 w 45584"/>
                <a:gd name="connsiteY10" fmla="*/ 15195 h 63461"/>
                <a:gd name="connsiteX11" fmla="*/ 41115 w 45584"/>
                <a:gd name="connsiteY11" fmla="*/ 45585 h 63461"/>
                <a:gd name="connsiteX12" fmla="*/ 45585 w 45584"/>
                <a:gd name="connsiteY12" fmla="*/ 49160 h 6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584" h="63461">
                  <a:moveTo>
                    <a:pt x="45585" y="49160"/>
                  </a:moveTo>
                  <a:lnTo>
                    <a:pt x="34859" y="58098"/>
                  </a:lnTo>
                  <a:lnTo>
                    <a:pt x="34859" y="63461"/>
                  </a:lnTo>
                  <a:lnTo>
                    <a:pt x="23239" y="57204"/>
                  </a:lnTo>
                  <a:lnTo>
                    <a:pt x="8938" y="62567"/>
                  </a:lnTo>
                  <a:lnTo>
                    <a:pt x="894" y="51841"/>
                  </a:lnTo>
                  <a:lnTo>
                    <a:pt x="0" y="38434"/>
                  </a:lnTo>
                  <a:lnTo>
                    <a:pt x="16982" y="13407"/>
                  </a:lnTo>
                  <a:lnTo>
                    <a:pt x="18770" y="11620"/>
                  </a:lnTo>
                  <a:lnTo>
                    <a:pt x="34859" y="0"/>
                  </a:lnTo>
                  <a:lnTo>
                    <a:pt x="42903" y="15195"/>
                  </a:lnTo>
                  <a:lnTo>
                    <a:pt x="41115" y="45585"/>
                  </a:lnTo>
                  <a:lnTo>
                    <a:pt x="45585" y="4916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D7C72A5-9D7B-FF4E-387E-1E342F601464}"/>
                </a:ext>
              </a:extLst>
            </p:cNvPr>
            <p:cNvSpPr/>
            <p:nvPr/>
          </p:nvSpPr>
          <p:spPr>
            <a:xfrm>
              <a:off x="6856228" y="3619428"/>
              <a:ext cx="192170" cy="185020"/>
            </a:xfrm>
            <a:custGeom>
              <a:avLst/>
              <a:gdLst>
                <a:gd name="connsiteX0" fmla="*/ 191277 w 192170"/>
                <a:gd name="connsiteY0" fmla="*/ 172507 h 185020"/>
                <a:gd name="connsiteX1" fmla="*/ 192171 w 192170"/>
                <a:gd name="connsiteY1" fmla="*/ 173401 h 185020"/>
                <a:gd name="connsiteX2" fmla="*/ 176082 w 192170"/>
                <a:gd name="connsiteY2" fmla="*/ 185020 h 185020"/>
                <a:gd name="connsiteX3" fmla="*/ 129604 w 192170"/>
                <a:gd name="connsiteY3" fmla="*/ 131391 h 185020"/>
                <a:gd name="connsiteX4" fmla="*/ 109940 w 192170"/>
                <a:gd name="connsiteY4" fmla="*/ 118878 h 185020"/>
                <a:gd name="connsiteX5" fmla="*/ 92957 w 192170"/>
                <a:gd name="connsiteY5" fmla="*/ 117090 h 185020"/>
                <a:gd name="connsiteX6" fmla="*/ 74187 w 192170"/>
                <a:gd name="connsiteY6" fmla="*/ 106364 h 185020"/>
                <a:gd name="connsiteX7" fmla="*/ 58992 w 192170"/>
                <a:gd name="connsiteY7" fmla="*/ 115303 h 185020"/>
                <a:gd name="connsiteX8" fmla="*/ 40222 w 192170"/>
                <a:gd name="connsiteY8" fmla="*/ 102789 h 185020"/>
                <a:gd name="connsiteX9" fmla="*/ 30390 w 192170"/>
                <a:gd name="connsiteY9" fmla="*/ 121559 h 185020"/>
                <a:gd name="connsiteX10" fmla="*/ 0 w 192170"/>
                <a:gd name="connsiteY10" fmla="*/ 121559 h 185020"/>
                <a:gd name="connsiteX11" fmla="*/ 894 w 192170"/>
                <a:gd name="connsiteY11" fmla="*/ 83125 h 185020"/>
                <a:gd name="connsiteX12" fmla="*/ 8938 w 192170"/>
                <a:gd name="connsiteY12" fmla="*/ 60780 h 185020"/>
                <a:gd name="connsiteX13" fmla="*/ 10726 w 192170"/>
                <a:gd name="connsiteY13" fmla="*/ 39328 h 185020"/>
                <a:gd name="connsiteX14" fmla="*/ 19664 w 192170"/>
                <a:gd name="connsiteY14" fmla="*/ 32178 h 185020"/>
                <a:gd name="connsiteX15" fmla="*/ 22345 w 192170"/>
                <a:gd name="connsiteY15" fmla="*/ 24133 h 185020"/>
                <a:gd name="connsiteX16" fmla="*/ 50948 w 192170"/>
                <a:gd name="connsiteY16" fmla="*/ 10726 h 185020"/>
                <a:gd name="connsiteX17" fmla="*/ 58098 w 192170"/>
                <a:gd name="connsiteY17" fmla="*/ 0 h 185020"/>
                <a:gd name="connsiteX18" fmla="*/ 73293 w 192170"/>
                <a:gd name="connsiteY18" fmla="*/ 34859 h 185020"/>
                <a:gd name="connsiteX19" fmla="*/ 72400 w 192170"/>
                <a:gd name="connsiteY19" fmla="*/ 62567 h 185020"/>
                <a:gd name="connsiteX20" fmla="*/ 90276 w 192170"/>
                <a:gd name="connsiteY20" fmla="*/ 89382 h 185020"/>
                <a:gd name="connsiteX21" fmla="*/ 127816 w 192170"/>
                <a:gd name="connsiteY21" fmla="*/ 107258 h 185020"/>
                <a:gd name="connsiteX22" fmla="*/ 137648 w 192170"/>
                <a:gd name="connsiteY22" fmla="*/ 109046 h 185020"/>
                <a:gd name="connsiteX23" fmla="*/ 157312 w 192170"/>
                <a:gd name="connsiteY23" fmla="*/ 135860 h 185020"/>
                <a:gd name="connsiteX24" fmla="*/ 176976 w 192170"/>
                <a:gd name="connsiteY24" fmla="*/ 159100 h 185020"/>
                <a:gd name="connsiteX25" fmla="*/ 191277 w 192170"/>
                <a:gd name="connsiteY25" fmla="*/ 172507 h 18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2170" h="185020">
                  <a:moveTo>
                    <a:pt x="191277" y="172507"/>
                  </a:moveTo>
                  <a:lnTo>
                    <a:pt x="192171" y="173401"/>
                  </a:lnTo>
                  <a:lnTo>
                    <a:pt x="176082" y="185020"/>
                  </a:lnTo>
                  <a:lnTo>
                    <a:pt x="129604" y="131391"/>
                  </a:lnTo>
                  <a:lnTo>
                    <a:pt x="109940" y="118878"/>
                  </a:lnTo>
                  <a:lnTo>
                    <a:pt x="92957" y="117090"/>
                  </a:lnTo>
                  <a:lnTo>
                    <a:pt x="74187" y="106364"/>
                  </a:lnTo>
                  <a:lnTo>
                    <a:pt x="58992" y="115303"/>
                  </a:lnTo>
                  <a:lnTo>
                    <a:pt x="40222" y="102789"/>
                  </a:lnTo>
                  <a:lnTo>
                    <a:pt x="30390" y="121559"/>
                  </a:lnTo>
                  <a:lnTo>
                    <a:pt x="0" y="121559"/>
                  </a:lnTo>
                  <a:lnTo>
                    <a:pt x="894" y="83125"/>
                  </a:lnTo>
                  <a:lnTo>
                    <a:pt x="8938" y="60780"/>
                  </a:lnTo>
                  <a:lnTo>
                    <a:pt x="10726" y="39328"/>
                  </a:lnTo>
                  <a:lnTo>
                    <a:pt x="19664" y="32178"/>
                  </a:lnTo>
                  <a:lnTo>
                    <a:pt x="22345" y="24133"/>
                  </a:lnTo>
                  <a:lnTo>
                    <a:pt x="50948" y="10726"/>
                  </a:lnTo>
                  <a:lnTo>
                    <a:pt x="58098" y="0"/>
                  </a:lnTo>
                  <a:lnTo>
                    <a:pt x="73293" y="34859"/>
                  </a:lnTo>
                  <a:lnTo>
                    <a:pt x="72400" y="62567"/>
                  </a:lnTo>
                  <a:lnTo>
                    <a:pt x="90276" y="89382"/>
                  </a:lnTo>
                  <a:lnTo>
                    <a:pt x="127816" y="107258"/>
                  </a:lnTo>
                  <a:lnTo>
                    <a:pt x="137648" y="109046"/>
                  </a:lnTo>
                  <a:lnTo>
                    <a:pt x="157312" y="135860"/>
                  </a:lnTo>
                  <a:lnTo>
                    <a:pt x="176976" y="159100"/>
                  </a:lnTo>
                  <a:lnTo>
                    <a:pt x="191277" y="17250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1073187-18EC-3EC7-E60F-3B7C92AC911B}"/>
                </a:ext>
              </a:extLst>
            </p:cNvPr>
            <p:cNvSpPr/>
            <p:nvPr/>
          </p:nvSpPr>
          <p:spPr>
            <a:xfrm>
              <a:off x="6799024" y="2979455"/>
              <a:ext cx="175188" cy="159993"/>
            </a:xfrm>
            <a:custGeom>
              <a:avLst/>
              <a:gdLst>
                <a:gd name="connsiteX0" fmla="*/ 175188 w 175188"/>
                <a:gd name="connsiteY0" fmla="*/ 0 h 159993"/>
                <a:gd name="connsiteX1" fmla="*/ 147480 w 175188"/>
                <a:gd name="connsiteY1" fmla="*/ 21452 h 159993"/>
                <a:gd name="connsiteX2" fmla="*/ 150161 w 175188"/>
                <a:gd name="connsiteY2" fmla="*/ 58992 h 159993"/>
                <a:gd name="connsiteX3" fmla="*/ 150161 w 175188"/>
                <a:gd name="connsiteY3" fmla="*/ 76868 h 159993"/>
                <a:gd name="connsiteX4" fmla="*/ 139435 w 175188"/>
                <a:gd name="connsiteY4" fmla="*/ 93851 h 159993"/>
                <a:gd name="connsiteX5" fmla="*/ 123347 w 175188"/>
                <a:gd name="connsiteY5" fmla="*/ 104577 h 159993"/>
                <a:gd name="connsiteX6" fmla="*/ 88488 w 175188"/>
                <a:gd name="connsiteY6" fmla="*/ 118878 h 159993"/>
                <a:gd name="connsiteX7" fmla="*/ 32177 w 175188"/>
                <a:gd name="connsiteY7" fmla="*/ 159993 h 159993"/>
                <a:gd name="connsiteX8" fmla="*/ 894 w 175188"/>
                <a:gd name="connsiteY8" fmla="*/ 145692 h 159993"/>
                <a:gd name="connsiteX9" fmla="*/ 0 w 175188"/>
                <a:gd name="connsiteY9" fmla="*/ 130497 h 159993"/>
                <a:gd name="connsiteX10" fmla="*/ 11620 w 175188"/>
                <a:gd name="connsiteY10" fmla="*/ 117984 h 159993"/>
                <a:gd name="connsiteX11" fmla="*/ 14301 w 175188"/>
                <a:gd name="connsiteY11" fmla="*/ 110833 h 159993"/>
                <a:gd name="connsiteX12" fmla="*/ 25920 w 175188"/>
                <a:gd name="connsiteY12" fmla="*/ 101001 h 159993"/>
                <a:gd name="connsiteX13" fmla="*/ 27708 w 175188"/>
                <a:gd name="connsiteY13" fmla="*/ 92063 h 159993"/>
                <a:gd name="connsiteX14" fmla="*/ 14301 w 175188"/>
                <a:gd name="connsiteY14" fmla="*/ 82231 h 159993"/>
                <a:gd name="connsiteX15" fmla="*/ 2681 w 175188"/>
                <a:gd name="connsiteY15" fmla="*/ 83125 h 159993"/>
                <a:gd name="connsiteX16" fmla="*/ 3575 w 175188"/>
                <a:gd name="connsiteY16" fmla="*/ 46479 h 159993"/>
                <a:gd name="connsiteX17" fmla="*/ 22345 w 175188"/>
                <a:gd name="connsiteY17" fmla="*/ 25027 h 159993"/>
                <a:gd name="connsiteX18" fmla="*/ 17876 w 175188"/>
                <a:gd name="connsiteY18" fmla="*/ 15195 h 159993"/>
                <a:gd name="connsiteX19" fmla="*/ 20558 w 175188"/>
                <a:gd name="connsiteY19" fmla="*/ 9832 h 159993"/>
                <a:gd name="connsiteX20" fmla="*/ 33071 w 175188"/>
                <a:gd name="connsiteY20" fmla="*/ 14301 h 159993"/>
                <a:gd name="connsiteX21" fmla="*/ 56310 w 175188"/>
                <a:gd name="connsiteY21" fmla="*/ 15195 h 159993"/>
                <a:gd name="connsiteX22" fmla="*/ 67036 w 175188"/>
                <a:gd name="connsiteY22" fmla="*/ 9832 h 159993"/>
                <a:gd name="connsiteX23" fmla="*/ 86700 w 175188"/>
                <a:gd name="connsiteY23" fmla="*/ 15195 h 159993"/>
                <a:gd name="connsiteX24" fmla="*/ 128709 w 175188"/>
                <a:gd name="connsiteY24" fmla="*/ 1788 h 159993"/>
                <a:gd name="connsiteX25" fmla="*/ 175188 w 175188"/>
                <a:gd name="connsiteY25" fmla="*/ 0 h 15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5188" h="159993">
                  <a:moveTo>
                    <a:pt x="175188" y="0"/>
                  </a:moveTo>
                  <a:lnTo>
                    <a:pt x="147480" y="21452"/>
                  </a:lnTo>
                  <a:lnTo>
                    <a:pt x="150161" y="58992"/>
                  </a:lnTo>
                  <a:lnTo>
                    <a:pt x="150161" y="76868"/>
                  </a:lnTo>
                  <a:lnTo>
                    <a:pt x="139435" y="93851"/>
                  </a:lnTo>
                  <a:lnTo>
                    <a:pt x="123347" y="104577"/>
                  </a:lnTo>
                  <a:lnTo>
                    <a:pt x="88488" y="118878"/>
                  </a:lnTo>
                  <a:lnTo>
                    <a:pt x="32177" y="159993"/>
                  </a:lnTo>
                  <a:lnTo>
                    <a:pt x="894" y="145692"/>
                  </a:lnTo>
                  <a:lnTo>
                    <a:pt x="0" y="130497"/>
                  </a:lnTo>
                  <a:lnTo>
                    <a:pt x="11620" y="117984"/>
                  </a:lnTo>
                  <a:lnTo>
                    <a:pt x="14301" y="110833"/>
                  </a:lnTo>
                  <a:lnTo>
                    <a:pt x="25920" y="101001"/>
                  </a:lnTo>
                  <a:lnTo>
                    <a:pt x="27708" y="92063"/>
                  </a:lnTo>
                  <a:lnTo>
                    <a:pt x="14301" y="82231"/>
                  </a:lnTo>
                  <a:lnTo>
                    <a:pt x="2681" y="83125"/>
                  </a:lnTo>
                  <a:lnTo>
                    <a:pt x="3575" y="46479"/>
                  </a:lnTo>
                  <a:lnTo>
                    <a:pt x="22345" y="25027"/>
                  </a:lnTo>
                  <a:lnTo>
                    <a:pt x="17876" y="15195"/>
                  </a:lnTo>
                  <a:lnTo>
                    <a:pt x="20558" y="9832"/>
                  </a:lnTo>
                  <a:lnTo>
                    <a:pt x="33071" y="14301"/>
                  </a:lnTo>
                  <a:lnTo>
                    <a:pt x="56310" y="15195"/>
                  </a:lnTo>
                  <a:lnTo>
                    <a:pt x="67036" y="9832"/>
                  </a:lnTo>
                  <a:lnTo>
                    <a:pt x="86700" y="15195"/>
                  </a:lnTo>
                  <a:lnTo>
                    <a:pt x="128709" y="1788"/>
                  </a:lnTo>
                  <a:lnTo>
                    <a:pt x="175188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3AD2037-AB93-62D4-5FD6-12C12A064D94}"/>
                </a:ext>
              </a:extLst>
            </p:cNvPr>
            <p:cNvSpPr/>
            <p:nvPr/>
          </p:nvSpPr>
          <p:spPr>
            <a:xfrm>
              <a:off x="6788298" y="3098332"/>
              <a:ext cx="118877" cy="148373"/>
            </a:xfrm>
            <a:custGeom>
              <a:avLst/>
              <a:gdLst>
                <a:gd name="connsiteX0" fmla="*/ 99214 w 118877"/>
                <a:gd name="connsiteY0" fmla="*/ 0 h 148373"/>
                <a:gd name="connsiteX1" fmla="*/ 118878 w 118877"/>
                <a:gd name="connsiteY1" fmla="*/ 49160 h 148373"/>
                <a:gd name="connsiteX2" fmla="*/ 74187 w 118877"/>
                <a:gd name="connsiteY2" fmla="*/ 66142 h 148373"/>
                <a:gd name="connsiteX3" fmla="*/ 59886 w 118877"/>
                <a:gd name="connsiteY3" fmla="*/ 76868 h 148373"/>
                <a:gd name="connsiteX4" fmla="*/ 73293 w 118877"/>
                <a:gd name="connsiteY4" fmla="*/ 90276 h 148373"/>
                <a:gd name="connsiteX5" fmla="*/ 73293 w 118877"/>
                <a:gd name="connsiteY5" fmla="*/ 107258 h 148373"/>
                <a:gd name="connsiteX6" fmla="*/ 65249 w 118877"/>
                <a:gd name="connsiteY6" fmla="*/ 123347 h 148373"/>
                <a:gd name="connsiteX7" fmla="*/ 44691 w 118877"/>
                <a:gd name="connsiteY7" fmla="*/ 126028 h 148373"/>
                <a:gd name="connsiteX8" fmla="*/ 33071 w 118877"/>
                <a:gd name="connsiteY8" fmla="*/ 143011 h 148373"/>
                <a:gd name="connsiteX9" fmla="*/ 0 w 118877"/>
                <a:gd name="connsiteY9" fmla="*/ 148374 h 148373"/>
                <a:gd name="connsiteX10" fmla="*/ 0 w 118877"/>
                <a:gd name="connsiteY10" fmla="*/ 143905 h 148373"/>
                <a:gd name="connsiteX11" fmla="*/ 3575 w 118877"/>
                <a:gd name="connsiteY11" fmla="*/ 107258 h 148373"/>
                <a:gd name="connsiteX12" fmla="*/ 9832 w 118877"/>
                <a:gd name="connsiteY12" fmla="*/ 75975 h 148373"/>
                <a:gd name="connsiteX13" fmla="*/ 11620 w 118877"/>
                <a:gd name="connsiteY13" fmla="*/ 42009 h 148373"/>
                <a:gd name="connsiteX14" fmla="*/ 11620 w 118877"/>
                <a:gd name="connsiteY14" fmla="*/ 26815 h 148373"/>
                <a:gd name="connsiteX15" fmla="*/ 42903 w 118877"/>
                <a:gd name="connsiteY15" fmla="*/ 41116 h 148373"/>
                <a:gd name="connsiteX16" fmla="*/ 99214 w 118877"/>
                <a:gd name="connsiteY16" fmla="*/ 0 h 14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877" h="148373">
                  <a:moveTo>
                    <a:pt x="99214" y="0"/>
                  </a:moveTo>
                  <a:lnTo>
                    <a:pt x="118878" y="49160"/>
                  </a:lnTo>
                  <a:lnTo>
                    <a:pt x="74187" y="66142"/>
                  </a:lnTo>
                  <a:lnTo>
                    <a:pt x="59886" y="76868"/>
                  </a:lnTo>
                  <a:lnTo>
                    <a:pt x="73293" y="90276"/>
                  </a:lnTo>
                  <a:lnTo>
                    <a:pt x="73293" y="107258"/>
                  </a:lnTo>
                  <a:lnTo>
                    <a:pt x="65249" y="123347"/>
                  </a:lnTo>
                  <a:lnTo>
                    <a:pt x="44691" y="126028"/>
                  </a:lnTo>
                  <a:lnTo>
                    <a:pt x="33071" y="143011"/>
                  </a:lnTo>
                  <a:lnTo>
                    <a:pt x="0" y="148374"/>
                  </a:lnTo>
                  <a:lnTo>
                    <a:pt x="0" y="143905"/>
                  </a:lnTo>
                  <a:lnTo>
                    <a:pt x="3575" y="107258"/>
                  </a:lnTo>
                  <a:lnTo>
                    <a:pt x="9832" y="75975"/>
                  </a:lnTo>
                  <a:lnTo>
                    <a:pt x="11620" y="42009"/>
                  </a:lnTo>
                  <a:lnTo>
                    <a:pt x="11620" y="26815"/>
                  </a:lnTo>
                  <a:lnTo>
                    <a:pt x="42903" y="41116"/>
                  </a:lnTo>
                  <a:lnTo>
                    <a:pt x="99214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28A4854-B498-2511-43E4-71629292B0D6}"/>
                </a:ext>
              </a:extLst>
            </p:cNvPr>
            <p:cNvSpPr/>
            <p:nvPr/>
          </p:nvSpPr>
          <p:spPr>
            <a:xfrm>
              <a:off x="6786511" y="3061686"/>
              <a:ext cx="40221" cy="48266"/>
            </a:xfrm>
            <a:custGeom>
              <a:avLst/>
              <a:gdLst>
                <a:gd name="connsiteX0" fmla="*/ 40222 w 40221"/>
                <a:gd name="connsiteY0" fmla="*/ 9832 h 48266"/>
                <a:gd name="connsiteX1" fmla="*/ 38434 w 40221"/>
                <a:gd name="connsiteY1" fmla="*/ 18770 h 48266"/>
                <a:gd name="connsiteX2" fmla="*/ 26815 w 40221"/>
                <a:gd name="connsiteY2" fmla="*/ 28602 h 48266"/>
                <a:gd name="connsiteX3" fmla="*/ 24133 w 40221"/>
                <a:gd name="connsiteY3" fmla="*/ 35753 h 48266"/>
                <a:gd name="connsiteX4" fmla="*/ 12514 w 40221"/>
                <a:gd name="connsiteY4" fmla="*/ 48266 h 48266"/>
                <a:gd name="connsiteX5" fmla="*/ 0 w 40221"/>
                <a:gd name="connsiteY5" fmla="*/ 47372 h 48266"/>
                <a:gd name="connsiteX6" fmla="*/ 1788 w 40221"/>
                <a:gd name="connsiteY6" fmla="*/ 37540 h 48266"/>
                <a:gd name="connsiteX7" fmla="*/ 15195 w 40221"/>
                <a:gd name="connsiteY7" fmla="*/ 8938 h 48266"/>
                <a:gd name="connsiteX8" fmla="*/ 15195 w 40221"/>
                <a:gd name="connsiteY8" fmla="*/ 894 h 48266"/>
                <a:gd name="connsiteX9" fmla="*/ 26815 w 40221"/>
                <a:gd name="connsiteY9" fmla="*/ 0 h 48266"/>
                <a:gd name="connsiteX10" fmla="*/ 40222 w 40221"/>
                <a:gd name="connsiteY10" fmla="*/ 9832 h 4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221" h="48266">
                  <a:moveTo>
                    <a:pt x="40222" y="9832"/>
                  </a:moveTo>
                  <a:lnTo>
                    <a:pt x="38434" y="18770"/>
                  </a:lnTo>
                  <a:lnTo>
                    <a:pt x="26815" y="28602"/>
                  </a:lnTo>
                  <a:lnTo>
                    <a:pt x="24133" y="35753"/>
                  </a:lnTo>
                  <a:lnTo>
                    <a:pt x="12514" y="48266"/>
                  </a:lnTo>
                  <a:lnTo>
                    <a:pt x="0" y="47372"/>
                  </a:lnTo>
                  <a:lnTo>
                    <a:pt x="1788" y="37540"/>
                  </a:lnTo>
                  <a:lnTo>
                    <a:pt x="15195" y="8938"/>
                  </a:lnTo>
                  <a:lnTo>
                    <a:pt x="15195" y="894"/>
                  </a:lnTo>
                  <a:lnTo>
                    <a:pt x="26815" y="0"/>
                  </a:lnTo>
                  <a:lnTo>
                    <a:pt x="40222" y="983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D875890-AB07-60CD-3766-87BD9E531AC1}"/>
                </a:ext>
              </a:extLst>
            </p:cNvPr>
            <p:cNvSpPr/>
            <p:nvPr/>
          </p:nvSpPr>
          <p:spPr>
            <a:xfrm>
              <a:off x="6498701" y="3158218"/>
              <a:ext cx="319093" cy="338757"/>
            </a:xfrm>
            <a:custGeom>
              <a:avLst/>
              <a:gdLst>
                <a:gd name="connsiteX0" fmla="*/ 276190 w 319093"/>
                <a:gd name="connsiteY0" fmla="*/ 189489 h 338757"/>
                <a:gd name="connsiteX1" fmla="*/ 319093 w 319093"/>
                <a:gd name="connsiteY1" fmla="*/ 291385 h 338757"/>
                <a:gd name="connsiteX2" fmla="*/ 305686 w 319093"/>
                <a:gd name="connsiteY2" fmla="*/ 301217 h 338757"/>
                <a:gd name="connsiteX3" fmla="*/ 294960 w 319093"/>
                <a:gd name="connsiteY3" fmla="*/ 320881 h 338757"/>
                <a:gd name="connsiteX4" fmla="*/ 278871 w 319093"/>
                <a:gd name="connsiteY4" fmla="*/ 323562 h 338757"/>
                <a:gd name="connsiteX5" fmla="*/ 269933 w 319093"/>
                <a:gd name="connsiteY5" fmla="*/ 338757 h 338757"/>
                <a:gd name="connsiteX6" fmla="*/ 255632 w 319093"/>
                <a:gd name="connsiteY6" fmla="*/ 325350 h 338757"/>
                <a:gd name="connsiteX7" fmla="*/ 209154 w 319093"/>
                <a:gd name="connsiteY7" fmla="*/ 327137 h 338757"/>
                <a:gd name="connsiteX8" fmla="*/ 202003 w 319093"/>
                <a:gd name="connsiteY8" fmla="*/ 319093 h 338757"/>
                <a:gd name="connsiteX9" fmla="*/ 193065 w 319093"/>
                <a:gd name="connsiteY9" fmla="*/ 328031 h 338757"/>
                <a:gd name="connsiteX10" fmla="*/ 15195 w 319093"/>
                <a:gd name="connsiteY10" fmla="*/ 326244 h 338757"/>
                <a:gd name="connsiteX11" fmla="*/ 9832 w 319093"/>
                <a:gd name="connsiteY11" fmla="*/ 91169 h 338757"/>
                <a:gd name="connsiteX12" fmla="*/ 0 w 319093"/>
                <a:gd name="connsiteY12" fmla="*/ 58098 h 338757"/>
                <a:gd name="connsiteX13" fmla="*/ 5363 w 319093"/>
                <a:gd name="connsiteY13" fmla="*/ 35753 h 338757"/>
                <a:gd name="connsiteX14" fmla="*/ 894 w 319093"/>
                <a:gd name="connsiteY14" fmla="*/ 19664 h 338757"/>
                <a:gd name="connsiteX15" fmla="*/ 7150 w 319093"/>
                <a:gd name="connsiteY15" fmla="*/ 0 h 338757"/>
                <a:gd name="connsiteX16" fmla="*/ 49160 w 319093"/>
                <a:gd name="connsiteY16" fmla="*/ 8044 h 338757"/>
                <a:gd name="connsiteX17" fmla="*/ 100108 w 319093"/>
                <a:gd name="connsiteY17" fmla="*/ 19664 h 338757"/>
                <a:gd name="connsiteX18" fmla="*/ 117984 w 319093"/>
                <a:gd name="connsiteY18" fmla="*/ 28602 h 338757"/>
                <a:gd name="connsiteX19" fmla="*/ 133179 w 319093"/>
                <a:gd name="connsiteY19" fmla="*/ 27708 h 338757"/>
                <a:gd name="connsiteX20" fmla="*/ 169825 w 319093"/>
                <a:gd name="connsiteY20" fmla="*/ 3575 h 338757"/>
                <a:gd name="connsiteX21" fmla="*/ 208260 w 319093"/>
                <a:gd name="connsiteY21" fmla="*/ 21452 h 338757"/>
                <a:gd name="connsiteX22" fmla="*/ 265464 w 319093"/>
                <a:gd name="connsiteY22" fmla="*/ 19664 h 338757"/>
                <a:gd name="connsiteX23" fmla="*/ 267252 w 319093"/>
                <a:gd name="connsiteY23" fmla="*/ 38434 h 338757"/>
                <a:gd name="connsiteX24" fmla="*/ 282447 w 319093"/>
                <a:gd name="connsiteY24" fmla="*/ 54523 h 338757"/>
                <a:gd name="connsiteX25" fmla="*/ 289597 w 319093"/>
                <a:gd name="connsiteY25" fmla="*/ 84019 h 338757"/>
                <a:gd name="connsiteX26" fmla="*/ 280659 w 319093"/>
                <a:gd name="connsiteY26" fmla="*/ 92063 h 338757"/>
                <a:gd name="connsiteX27" fmla="*/ 271721 w 319093"/>
                <a:gd name="connsiteY27" fmla="*/ 128710 h 338757"/>
                <a:gd name="connsiteX28" fmla="*/ 246694 w 319093"/>
                <a:gd name="connsiteY28" fmla="*/ 107258 h 338757"/>
                <a:gd name="connsiteX29" fmla="*/ 217198 w 319093"/>
                <a:gd name="connsiteY29" fmla="*/ 70612 h 338757"/>
                <a:gd name="connsiteX30" fmla="*/ 224349 w 319093"/>
                <a:gd name="connsiteY30" fmla="*/ 96532 h 338757"/>
                <a:gd name="connsiteX31" fmla="*/ 252057 w 319093"/>
                <a:gd name="connsiteY31" fmla="*/ 138542 h 338757"/>
                <a:gd name="connsiteX32" fmla="*/ 253845 w 319093"/>
                <a:gd name="connsiteY32" fmla="*/ 155524 h 338757"/>
                <a:gd name="connsiteX33" fmla="*/ 276190 w 319093"/>
                <a:gd name="connsiteY33" fmla="*/ 189489 h 33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19093" h="338757">
                  <a:moveTo>
                    <a:pt x="276190" y="189489"/>
                  </a:moveTo>
                  <a:lnTo>
                    <a:pt x="319093" y="291385"/>
                  </a:lnTo>
                  <a:lnTo>
                    <a:pt x="305686" y="301217"/>
                  </a:lnTo>
                  <a:lnTo>
                    <a:pt x="294960" y="320881"/>
                  </a:lnTo>
                  <a:lnTo>
                    <a:pt x="278871" y="323562"/>
                  </a:lnTo>
                  <a:lnTo>
                    <a:pt x="269933" y="338757"/>
                  </a:lnTo>
                  <a:lnTo>
                    <a:pt x="255632" y="325350"/>
                  </a:lnTo>
                  <a:lnTo>
                    <a:pt x="209154" y="327137"/>
                  </a:lnTo>
                  <a:lnTo>
                    <a:pt x="202003" y="319093"/>
                  </a:lnTo>
                  <a:lnTo>
                    <a:pt x="193065" y="328031"/>
                  </a:lnTo>
                  <a:lnTo>
                    <a:pt x="15195" y="326244"/>
                  </a:lnTo>
                  <a:lnTo>
                    <a:pt x="9832" y="91169"/>
                  </a:lnTo>
                  <a:lnTo>
                    <a:pt x="0" y="58098"/>
                  </a:lnTo>
                  <a:lnTo>
                    <a:pt x="5363" y="35753"/>
                  </a:lnTo>
                  <a:lnTo>
                    <a:pt x="894" y="19664"/>
                  </a:lnTo>
                  <a:lnTo>
                    <a:pt x="7150" y="0"/>
                  </a:lnTo>
                  <a:lnTo>
                    <a:pt x="49160" y="8044"/>
                  </a:lnTo>
                  <a:lnTo>
                    <a:pt x="100108" y="19664"/>
                  </a:lnTo>
                  <a:lnTo>
                    <a:pt x="117984" y="28602"/>
                  </a:lnTo>
                  <a:lnTo>
                    <a:pt x="133179" y="27708"/>
                  </a:lnTo>
                  <a:lnTo>
                    <a:pt x="169825" y="3575"/>
                  </a:lnTo>
                  <a:lnTo>
                    <a:pt x="208260" y="21452"/>
                  </a:lnTo>
                  <a:lnTo>
                    <a:pt x="265464" y="19664"/>
                  </a:lnTo>
                  <a:lnTo>
                    <a:pt x="267252" y="38434"/>
                  </a:lnTo>
                  <a:lnTo>
                    <a:pt x="282447" y="54523"/>
                  </a:lnTo>
                  <a:lnTo>
                    <a:pt x="289597" y="84019"/>
                  </a:lnTo>
                  <a:lnTo>
                    <a:pt x="280659" y="92063"/>
                  </a:lnTo>
                  <a:lnTo>
                    <a:pt x="271721" y="128710"/>
                  </a:lnTo>
                  <a:lnTo>
                    <a:pt x="246694" y="107258"/>
                  </a:lnTo>
                  <a:lnTo>
                    <a:pt x="217198" y="70612"/>
                  </a:lnTo>
                  <a:lnTo>
                    <a:pt x="224349" y="96532"/>
                  </a:lnTo>
                  <a:lnTo>
                    <a:pt x="252057" y="138542"/>
                  </a:lnTo>
                  <a:lnTo>
                    <a:pt x="253845" y="155524"/>
                  </a:lnTo>
                  <a:lnTo>
                    <a:pt x="276190" y="18948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66CC4AC-FA48-6382-62D4-F270E478D6FC}"/>
                </a:ext>
              </a:extLst>
            </p:cNvPr>
            <p:cNvSpPr/>
            <p:nvPr/>
          </p:nvSpPr>
          <p:spPr>
            <a:xfrm>
              <a:off x="6764165" y="3109058"/>
              <a:ext cx="35752" cy="133178"/>
            </a:xfrm>
            <a:custGeom>
              <a:avLst/>
              <a:gdLst>
                <a:gd name="connsiteX0" fmla="*/ 35753 w 35752"/>
                <a:gd name="connsiteY0" fmla="*/ 16089 h 133178"/>
                <a:gd name="connsiteX1" fmla="*/ 35753 w 35752"/>
                <a:gd name="connsiteY1" fmla="*/ 31284 h 133178"/>
                <a:gd name="connsiteX2" fmla="*/ 33965 w 35752"/>
                <a:gd name="connsiteY2" fmla="*/ 65249 h 133178"/>
                <a:gd name="connsiteX3" fmla="*/ 27708 w 35752"/>
                <a:gd name="connsiteY3" fmla="*/ 96532 h 133178"/>
                <a:gd name="connsiteX4" fmla="*/ 24133 w 35752"/>
                <a:gd name="connsiteY4" fmla="*/ 133179 h 133178"/>
                <a:gd name="connsiteX5" fmla="*/ 16983 w 35752"/>
                <a:gd name="connsiteY5" fmla="*/ 103683 h 133178"/>
                <a:gd name="connsiteX6" fmla="*/ 1788 w 35752"/>
                <a:gd name="connsiteY6" fmla="*/ 87594 h 133178"/>
                <a:gd name="connsiteX7" fmla="*/ 0 w 35752"/>
                <a:gd name="connsiteY7" fmla="*/ 68824 h 133178"/>
                <a:gd name="connsiteX8" fmla="*/ 16089 w 35752"/>
                <a:gd name="connsiteY8" fmla="*/ 26815 h 133178"/>
                <a:gd name="connsiteX9" fmla="*/ 22345 w 35752"/>
                <a:gd name="connsiteY9" fmla="*/ 0 h 133178"/>
                <a:gd name="connsiteX10" fmla="*/ 34859 w 35752"/>
                <a:gd name="connsiteY10" fmla="*/ 894 h 133178"/>
                <a:gd name="connsiteX11" fmla="*/ 35753 w 35752"/>
                <a:gd name="connsiteY11" fmla="*/ 16089 h 133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752" h="133178">
                  <a:moveTo>
                    <a:pt x="35753" y="16089"/>
                  </a:moveTo>
                  <a:lnTo>
                    <a:pt x="35753" y="31284"/>
                  </a:lnTo>
                  <a:lnTo>
                    <a:pt x="33965" y="65249"/>
                  </a:lnTo>
                  <a:lnTo>
                    <a:pt x="27708" y="96532"/>
                  </a:lnTo>
                  <a:lnTo>
                    <a:pt x="24133" y="133179"/>
                  </a:lnTo>
                  <a:lnTo>
                    <a:pt x="16983" y="103683"/>
                  </a:lnTo>
                  <a:lnTo>
                    <a:pt x="1788" y="87594"/>
                  </a:lnTo>
                  <a:lnTo>
                    <a:pt x="0" y="68824"/>
                  </a:lnTo>
                  <a:lnTo>
                    <a:pt x="16089" y="26815"/>
                  </a:lnTo>
                  <a:lnTo>
                    <a:pt x="22345" y="0"/>
                  </a:lnTo>
                  <a:lnTo>
                    <a:pt x="34859" y="894"/>
                  </a:lnTo>
                  <a:lnTo>
                    <a:pt x="35753" y="1608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417693-2DBD-FAE4-9B41-FCC526B759DE}"/>
                </a:ext>
              </a:extLst>
            </p:cNvPr>
            <p:cNvSpPr/>
            <p:nvPr/>
          </p:nvSpPr>
          <p:spPr>
            <a:xfrm>
              <a:off x="6065199" y="3108164"/>
              <a:ext cx="450484" cy="459422"/>
            </a:xfrm>
            <a:custGeom>
              <a:avLst/>
              <a:gdLst>
                <a:gd name="connsiteX0" fmla="*/ 159100 w 450484"/>
                <a:gd name="connsiteY0" fmla="*/ 347695 h 459422"/>
                <a:gd name="connsiteX1" fmla="*/ 137648 w 450484"/>
                <a:gd name="connsiteY1" fmla="*/ 359315 h 459422"/>
                <a:gd name="connsiteX2" fmla="*/ 116196 w 450484"/>
                <a:gd name="connsiteY2" fmla="*/ 335182 h 459422"/>
                <a:gd name="connsiteX3" fmla="*/ 73293 w 450484"/>
                <a:gd name="connsiteY3" fmla="*/ 325350 h 459422"/>
                <a:gd name="connsiteX4" fmla="*/ 62567 w 450484"/>
                <a:gd name="connsiteY4" fmla="*/ 301217 h 459422"/>
                <a:gd name="connsiteX5" fmla="*/ 41116 w 450484"/>
                <a:gd name="connsiteY5" fmla="*/ 290491 h 459422"/>
                <a:gd name="connsiteX6" fmla="*/ 26815 w 450484"/>
                <a:gd name="connsiteY6" fmla="*/ 286916 h 459422"/>
                <a:gd name="connsiteX7" fmla="*/ 20558 w 450484"/>
                <a:gd name="connsiteY7" fmla="*/ 265464 h 459422"/>
                <a:gd name="connsiteX8" fmla="*/ 0 w 450484"/>
                <a:gd name="connsiteY8" fmla="*/ 235968 h 459422"/>
                <a:gd name="connsiteX9" fmla="*/ 14301 w 450484"/>
                <a:gd name="connsiteY9" fmla="*/ 218985 h 459422"/>
                <a:gd name="connsiteX10" fmla="*/ 9832 w 450484"/>
                <a:gd name="connsiteY10" fmla="*/ 204684 h 459422"/>
                <a:gd name="connsiteX11" fmla="*/ 18770 w 450484"/>
                <a:gd name="connsiteY11" fmla="*/ 182339 h 459422"/>
                <a:gd name="connsiteX12" fmla="*/ 13407 w 450484"/>
                <a:gd name="connsiteY12" fmla="*/ 171613 h 459422"/>
                <a:gd name="connsiteX13" fmla="*/ 11620 w 450484"/>
                <a:gd name="connsiteY13" fmla="*/ 129604 h 459422"/>
                <a:gd name="connsiteX14" fmla="*/ 0 w 450484"/>
                <a:gd name="connsiteY14" fmla="*/ 111727 h 459422"/>
                <a:gd name="connsiteX15" fmla="*/ 1788 w 450484"/>
                <a:gd name="connsiteY15" fmla="*/ 101895 h 459422"/>
                <a:gd name="connsiteX16" fmla="*/ 2682 w 450484"/>
                <a:gd name="connsiteY16" fmla="*/ 101001 h 459422"/>
                <a:gd name="connsiteX17" fmla="*/ 20558 w 450484"/>
                <a:gd name="connsiteY17" fmla="*/ 81338 h 459422"/>
                <a:gd name="connsiteX18" fmla="*/ 18770 w 450484"/>
                <a:gd name="connsiteY18" fmla="*/ 72399 h 459422"/>
                <a:gd name="connsiteX19" fmla="*/ 11620 w 450484"/>
                <a:gd name="connsiteY19" fmla="*/ 59886 h 459422"/>
                <a:gd name="connsiteX20" fmla="*/ 58992 w 450484"/>
                <a:gd name="connsiteY20" fmla="*/ 25921 h 459422"/>
                <a:gd name="connsiteX21" fmla="*/ 52735 w 450484"/>
                <a:gd name="connsiteY21" fmla="*/ 13407 h 459422"/>
                <a:gd name="connsiteX22" fmla="*/ 51842 w 450484"/>
                <a:gd name="connsiteY22" fmla="*/ 0 h 459422"/>
                <a:gd name="connsiteX23" fmla="*/ 92957 w 450484"/>
                <a:gd name="connsiteY23" fmla="*/ 17876 h 459422"/>
                <a:gd name="connsiteX24" fmla="*/ 144799 w 450484"/>
                <a:gd name="connsiteY24" fmla="*/ 19664 h 459422"/>
                <a:gd name="connsiteX25" fmla="*/ 163569 w 450484"/>
                <a:gd name="connsiteY25" fmla="*/ 33965 h 459422"/>
                <a:gd name="connsiteX26" fmla="*/ 174295 w 450484"/>
                <a:gd name="connsiteY26" fmla="*/ 61674 h 459422"/>
                <a:gd name="connsiteX27" fmla="*/ 215410 w 450484"/>
                <a:gd name="connsiteY27" fmla="*/ 67036 h 459422"/>
                <a:gd name="connsiteX28" fmla="*/ 240437 w 450484"/>
                <a:gd name="connsiteY28" fmla="*/ 78656 h 459422"/>
                <a:gd name="connsiteX29" fmla="*/ 260995 w 450484"/>
                <a:gd name="connsiteY29" fmla="*/ 94745 h 459422"/>
                <a:gd name="connsiteX30" fmla="*/ 290491 w 450484"/>
                <a:gd name="connsiteY30" fmla="*/ 91169 h 459422"/>
                <a:gd name="connsiteX31" fmla="*/ 298535 w 450484"/>
                <a:gd name="connsiteY31" fmla="*/ 65249 h 459422"/>
                <a:gd name="connsiteX32" fmla="*/ 294066 w 450484"/>
                <a:gd name="connsiteY32" fmla="*/ 47372 h 459422"/>
                <a:gd name="connsiteX33" fmla="*/ 314624 w 450484"/>
                <a:gd name="connsiteY33" fmla="*/ 19664 h 459422"/>
                <a:gd name="connsiteX34" fmla="*/ 333394 w 450484"/>
                <a:gd name="connsiteY34" fmla="*/ 19664 h 459422"/>
                <a:gd name="connsiteX35" fmla="*/ 346802 w 450484"/>
                <a:gd name="connsiteY35" fmla="*/ 11620 h 459422"/>
                <a:gd name="connsiteX36" fmla="*/ 386130 w 450484"/>
                <a:gd name="connsiteY36" fmla="*/ 22345 h 459422"/>
                <a:gd name="connsiteX37" fmla="*/ 391493 w 450484"/>
                <a:gd name="connsiteY37" fmla="*/ 33071 h 459422"/>
                <a:gd name="connsiteX38" fmla="*/ 440652 w 450484"/>
                <a:gd name="connsiteY38" fmla="*/ 50054 h 459422"/>
                <a:gd name="connsiteX39" fmla="*/ 434396 w 450484"/>
                <a:gd name="connsiteY39" fmla="*/ 69718 h 459422"/>
                <a:gd name="connsiteX40" fmla="*/ 438865 w 450484"/>
                <a:gd name="connsiteY40" fmla="*/ 85807 h 459422"/>
                <a:gd name="connsiteX41" fmla="*/ 433502 w 450484"/>
                <a:gd name="connsiteY41" fmla="*/ 108152 h 459422"/>
                <a:gd name="connsiteX42" fmla="*/ 443334 w 450484"/>
                <a:gd name="connsiteY42" fmla="*/ 141223 h 459422"/>
                <a:gd name="connsiteX43" fmla="*/ 448697 w 450484"/>
                <a:gd name="connsiteY43" fmla="*/ 376298 h 459422"/>
                <a:gd name="connsiteX44" fmla="*/ 450485 w 450484"/>
                <a:gd name="connsiteY44" fmla="*/ 444228 h 459422"/>
                <a:gd name="connsiteX45" fmla="*/ 421882 w 450484"/>
                <a:gd name="connsiteY45" fmla="*/ 445121 h 459422"/>
                <a:gd name="connsiteX46" fmla="*/ 420095 w 450484"/>
                <a:gd name="connsiteY46" fmla="*/ 459423 h 459422"/>
                <a:gd name="connsiteX47" fmla="*/ 191277 w 450484"/>
                <a:gd name="connsiteY47" fmla="*/ 330713 h 459422"/>
                <a:gd name="connsiteX48" fmla="*/ 159100 w 450484"/>
                <a:gd name="connsiteY48" fmla="*/ 347695 h 45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50484" h="459422">
                  <a:moveTo>
                    <a:pt x="159100" y="347695"/>
                  </a:moveTo>
                  <a:lnTo>
                    <a:pt x="137648" y="359315"/>
                  </a:lnTo>
                  <a:lnTo>
                    <a:pt x="116196" y="335182"/>
                  </a:lnTo>
                  <a:lnTo>
                    <a:pt x="73293" y="325350"/>
                  </a:lnTo>
                  <a:lnTo>
                    <a:pt x="62567" y="301217"/>
                  </a:lnTo>
                  <a:lnTo>
                    <a:pt x="41116" y="290491"/>
                  </a:lnTo>
                  <a:lnTo>
                    <a:pt x="26815" y="286916"/>
                  </a:lnTo>
                  <a:lnTo>
                    <a:pt x="20558" y="265464"/>
                  </a:lnTo>
                  <a:lnTo>
                    <a:pt x="0" y="235968"/>
                  </a:lnTo>
                  <a:lnTo>
                    <a:pt x="14301" y="218985"/>
                  </a:lnTo>
                  <a:lnTo>
                    <a:pt x="9832" y="204684"/>
                  </a:lnTo>
                  <a:lnTo>
                    <a:pt x="18770" y="182339"/>
                  </a:lnTo>
                  <a:lnTo>
                    <a:pt x="13407" y="171613"/>
                  </a:lnTo>
                  <a:lnTo>
                    <a:pt x="11620" y="129604"/>
                  </a:lnTo>
                  <a:lnTo>
                    <a:pt x="0" y="111727"/>
                  </a:lnTo>
                  <a:lnTo>
                    <a:pt x="1788" y="101895"/>
                  </a:lnTo>
                  <a:lnTo>
                    <a:pt x="2682" y="101001"/>
                  </a:lnTo>
                  <a:lnTo>
                    <a:pt x="20558" y="81338"/>
                  </a:lnTo>
                  <a:lnTo>
                    <a:pt x="18770" y="72399"/>
                  </a:lnTo>
                  <a:lnTo>
                    <a:pt x="11620" y="59886"/>
                  </a:lnTo>
                  <a:lnTo>
                    <a:pt x="58992" y="25921"/>
                  </a:lnTo>
                  <a:lnTo>
                    <a:pt x="52735" y="13407"/>
                  </a:lnTo>
                  <a:lnTo>
                    <a:pt x="51842" y="0"/>
                  </a:lnTo>
                  <a:lnTo>
                    <a:pt x="92957" y="17876"/>
                  </a:lnTo>
                  <a:lnTo>
                    <a:pt x="144799" y="19664"/>
                  </a:lnTo>
                  <a:lnTo>
                    <a:pt x="163569" y="33965"/>
                  </a:lnTo>
                  <a:lnTo>
                    <a:pt x="174295" y="61674"/>
                  </a:lnTo>
                  <a:lnTo>
                    <a:pt x="215410" y="67036"/>
                  </a:lnTo>
                  <a:lnTo>
                    <a:pt x="240437" y="78656"/>
                  </a:lnTo>
                  <a:lnTo>
                    <a:pt x="260995" y="94745"/>
                  </a:lnTo>
                  <a:lnTo>
                    <a:pt x="290491" y="91169"/>
                  </a:lnTo>
                  <a:lnTo>
                    <a:pt x="298535" y="65249"/>
                  </a:lnTo>
                  <a:lnTo>
                    <a:pt x="294066" y="47372"/>
                  </a:lnTo>
                  <a:lnTo>
                    <a:pt x="314624" y="19664"/>
                  </a:lnTo>
                  <a:lnTo>
                    <a:pt x="333394" y="19664"/>
                  </a:lnTo>
                  <a:lnTo>
                    <a:pt x="346802" y="11620"/>
                  </a:lnTo>
                  <a:lnTo>
                    <a:pt x="386130" y="22345"/>
                  </a:lnTo>
                  <a:lnTo>
                    <a:pt x="391493" y="33071"/>
                  </a:lnTo>
                  <a:lnTo>
                    <a:pt x="440652" y="50054"/>
                  </a:lnTo>
                  <a:lnTo>
                    <a:pt x="434396" y="69718"/>
                  </a:lnTo>
                  <a:lnTo>
                    <a:pt x="438865" y="85807"/>
                  </a:lnTo>
                  <a:lnTo>
                    <a:pt x="433502" y="108152"/>
                  </a:lnTo>
                  <a:lnTo>
                    <a:pt x="443334" y="141223"/>
                  </a:lnTo>
                  <a:lnTo>
                    <a:pt x="448697" y="376298"/>
                  </a:lnTo>
                  <a:lnTo>
                    <a:pt x="450485" y="444228"/>
                  </a:lnTo>
                  <a:lnTo>
                    <a:pt x="421882" y="445121"/>
                  </a:lnTo>
                  <a:lnTo>
                    <a:pt x="420095" y="459423"/>
                  </a:lnTo>
                  <a:lnTo>
                    <a:pt x="191277" y="330713"/>
                  </a:lnTo>
                  <a:lnTo>
                    <a:pt x="159100" y="34769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D1F77D2-B878-1B06-B74D-9BD740723A1C}"/>
                </a:ext>
              </a:extLst>
            </p:cNvPr>
            <p:cNvSpPr/>
            <p:nvPr/>
          </p:nvSpPr>
          <p:spPr>
            <a:xfrm>
              <a:off x="5546785" y="2982136"/>
              <a:ext cx="591707" cy="601539"/>
            </a:xfrm>
            <a:custGeom>
              <a:avLst/>
              <a:gdLst>
                <a:gd name="connsiteX0" fmla="*/ 580982 w 591707"/>
                <a:gd name="connsiteY0" fmla="*/ 427245 h 601539"/>
                <a:gd name="connsiteX1" fmla="*/ 591708 w 591707"/>
                <a:gd name="connsiteY1" fmla="*/ 451378 h 601539"/>
                <a:gd name="connsiteX2" fmla="*/ 462104 w 591707"/>
                <a:gd name="connsiteY2" fmla="*/ 540760 h 601539"/>
                <a:gd name="connsiteX3" fmla="*/ 414732 w 591707"/>
                <a:gd name="connsiteY3" fmla="*/ 589026 h 601539"/>
                <a:gd name="connsiteX4" fmla="*/ 367359 w 591707"/>
                <a:gd name="connsiteY4" fmla="*/ 598858 h 601539"/>
                <a:gd name="connsiteX5" fmla="*/ 367359 w 591707"/>
                <a:gd name="connsiteY5" fmla="*/ 597964 h 601539"/>
                <a:gd name="connsiteX6" fmla="*/ 341439 w 591707"/>
                <a:gd name="connsiteY6" fmla="*/ 601540 h 601539"/>
                <a:gd name="connsiteX7" fmla="*/ 339651 w 591707"/>
                <a:gd name="connsiteY7" fmla="*/ 591708 h 601539"/>
                <a:gd name="connsiteX8" fmla="*/ 341439 w 591707"/>
                <a:gd name="connsiteY8" fmla="*/ 574725 h 601539"/>
                <a:gd name="connsiteX9" fmla="*/ 325350 w 591707"/>
                <a:gd name="connsiteY9" fmla="*/ 563999 h 601539"/>
                <a:gd name="connsiteX10" fmla="*/ 301217 w 591707"/>
                <a:gd name="connsiteY10" fmla="*/ 560424 h 601539"/>
                <a:gd name="connsiteX11" fmla="*/ 284234 w 591707"/>
                <a:gd name="connsiteY11" fmla="*/ 543441 h 601539"/>
                <a:gd name="connsiteX12" fmla="*/ 271721 w 591707"/>
                <a:gd name="connsiteY12" fmla="*/ 527353 h 601539"/>
                <a:gd name="connsiteX13" fmla="*/ 101002 w 591707"/>
                <a:gd name="connsiteY13" fmla="*/ 399537 h 601539"/>
                <a:gd name="connsiteX14" fmla="*/ 0 w 591707"/>
                <a:gd name="connsiteY14" fmla="*/ 325350 h 601539"/>
                <a:gd name="connsiteX15" fmla="*/ 0 w 591707"/>
                <a:gd name="connsiteY15" fmla="*/ 312836 h 601539"/>
                <a:gd name="connsiteX16" fmla="*/ 894 w 591707"/>
                <a:gd name="connsiteY16" fmla="*/ 278871 h 601539"/>
                <a:gd name="connsiteX17" fmla="*/ 27708 w 591707"/>
                <a:gd name="connsiteY17" fmla="*/ 262783 h 601539"/>
                <a:gd name="connsiteX18" fmla="*/ 43797 w 591707"/>
                <a:gd name="connsiteY18" fmla="*/ 246694 h 601539"/>
                <a:gd name="connsiteX19" fmla="*/ 58992 w 591707"/>
                <a:gd name="connsiteY19" fmla="*/ 245800 h 601539"/>
                <a:gd name="connsiteX20" fmla="*/ 73293 w 591707"/>
                <a:gd name="connsiteY20" fmla="*/ 235968 h 601539"/>
                <a:gd name="connsiteX21" fmla="*/ 95639 w 591707"/>
                <a:gd name="connsiteY21" fmla="*/ 237756 h 601539"/>
                <a:gd name="connsiteX22" fmla="*/ 114409 w 591707"/>
                <a:gd name="connsiteY22" fmla="*/ 209153 h 601539"/>
                <a:gd name="connsiteX23" fmla="*/ 148374 w 591707"/>
                <a:gd name="connsiteY23" fmla="*/ 196640 h 601539"/>
                <a:gd name="connsiteX24" fmla="*/ 142117 w 591707"/>
                <a:gd name="connsiteY24" fmla="*/ 176082 h 601539"/>
                <a:gd name="connsiteX25" fmla="*/ 162675 w 591707"/>
                <a:gd name="connsiteY25" fmla="*/ 177870 h 601539"/>
                <a:gd name="connsiteX26" fmla="*/ 179658 w 591707"/>
                <a:gd name="connsiteY26" fmla="*/ 162675 h 601539"/>
                <a:gd name="connsiteX27" fmla="*/ 218092 w 591707"/>
                <a:gd name="connsiteY27" fmla="*/ 165356 h 601539"/>
                <a:gd name="connsiteX28" fmla="*/ 223455 w 591707"/>
                <a:gd name="connsiteY28" fmla="*/ 152843 h 601539"/>
                <a:gd name="connsiteX29" fmla="*/ 210941 w 591707"/>
                <a:gd name="connsiteY29" fmla="*/ 143011 h 601539"/>
                <a:gd name="connsiteX30" fmla="*/ 205578 w 591707"/>
                <a:gd name="connsiteY30" fmla="*/ 89382 h 601539"/>
                <a:gd name="connsiteX31" fmla="*/ 183233 w 591707"/>
                <a:gd name="connsiteY31" fmla="*/ 64355 h 601539"/>
                <a:gd name="connsiteX32" fmla="*/ 215410 w 591707"/>
                <a:gd name="connsiteY32" fmla="*/ 60780 h 601539"/>
                <a:gd name="connsiteX33" fmla="*/ 227924 w 591707"/>
                <a:gd name="connsiteY33" fmla="*/ 43797 h 601539"/>
                <a:gd name="connsiteX34" fmla="*/ 248482 w 591707"/>
                <a:gd name="connsiteY34" fmla="*/ 42903 h 601539"/>
                <a:gd name="connsiteX35" fmla="*/ 270827 w 591707"/>
                <a:gd name="connsiteY35" fmla="*/ 19664 h 601539"/>
                <a:gd name="connsiteX36" fmla="*/ 319987 w 591707"/>
                <a:gd name="connsiteY36" fmla="*/ 16982 h 601539"/>
                <a:gd name="connsiteX37" fmla="*/ 387023 w 591707"/>
                <a:gd name="connsiteY37" fmla="*/ 1788 h 601539"/>
                <a:gd name="connsiteX38" fmla="*/ 411156 w 591707"/>
                <a:gd name="connsiteY38" fmla="*/ 14301 h 601539"/>
                <a:gd name="connsiteX39" fmla="*/ 437077 w 591707"/>
                <a:gd name="connsiteY39" fmla="*/ 0 h 601539"/>
                <a:gd name="connsiteX40" fmla="*/ 499645 w 591707"/>
                <a:gd name="connsiteY40" fmla="*/ 894 h 601539"/>
                <a:gd name="connsiteX41" fmla="*/ 500538 w 591707"/>
                <a:gd name="connsiteY41" fmla="*/ 0 h 601539"/>
                <a:gd name="connsiteX42" fmla="*/ 500538 w 591707"/>
                <a:gd name="connsiteY42" fmla="*/ 0 h 601539"/>
                <a:gd name="connsiteX43" fmla="*/ 482662 w 591707"/>
                <a:gd name="connsiteY43" fmla="*/ 18770 h 601539"/>
                <a:gd name="connsiteX44" fmla="*/ 488025 w 591707"/>
                <a:gd name="connsiteY44" fmla="*/ 33965 h 601539"/>
                <a:gd name="connsiteX45" fmla="*/ 488025 w 591707"/>
                <a:gd name="connsiteY45" fmla="*/ 74187 h 601539"/>
                <a:gd name="connsiteX46" fmla="*/ 461210 w 591707"/>
                <a:gd name="connsiteY46" fmla="*/ 97426 h 601539"/>
                <a:gd name="connsiteX47" fmla="*/ 472830 w 591707"/>
                <a:gd name="connsiteY47" fmla="*/ 126922 h 601539"/>
                <a:gd name="connsiteX48" fmla="*/ 486237 w 591707"/>
                <a:gd name="connsiteY48" fmla="*/ 139436 h 601539"/>
                <a:gd name="connsiteX49" fmla="*/ 486237 w 591707"/>
                <a:gd name="connsiteY49" fmla="*/ 151949 h 601539"/>
                <a:gd name="connsiteX50" fmla="*/ 506795 w 591707"/>
                <a:gd name="connsiteY50" fmla="*/ 164462 h 601539"/>
                <a:gd name="connsiteX51" fmla="*/ 521096 w 591707"/>
                <a:gd name="connsiteY51" fmla="*/ 227030 h 601539"/>
                <a:gd name="connsiteX52" fmla="*/ 520202 w 591707"/>
                <a:gd name="connsiteY52" fmla="*/ 227924 h 601539"/>
                <a:gd name="connsiteX53" fmla="*/ 518415 w 591707"/>
                <a:gd name="connsiteY53" fmla="*/ 237756 h 601539"/>
                <a:gd name="connsiteX54" fmla="*/ 530034 w 591707"/>
                <a:gd name="connsiteY54" fmla="*/ 255632 h 601539"/>
                <a:gd name="connsiteX55" fmla="*/ 531822 w 591707"/>
                <a:gd name="connsiteY55" fmla="*/ 297641 h 601539"/>
                <a:gd name="connsiteX56" fmla="*/ 537185 w 591707"/>
                <a:gd name="connsiteY56" fmla="*/ 308367 h 601539"/>
                <a:gd name="connsiteX57" fmla="*/ 528247 w 591707"/>
                <a:gd name="connsiteY57" fmla="*/ 330713 h 601539"/>
                <a:gd name="connsiteX58" fmla="*/ 532716 w 591707"/>
                <a:gd name="connsiteY58" fmla="*/ 345014 h 601539"/>
                <a:gd name="connsiteX59" fmla="*/ 518415 w 591707"/>
                <a:gd name="connsiteY59" fmla="*/ 361996 h 601539"/>
                <a:gd name="connsiteX60" fmla="*/ 538973 w 591707"/>
                <a:gd name="connsiteY60" fmla="*/ 391492 h 601539"/>
                <a:gd name="connsiteX61" fmla="*/ 545229 w 591707"/>
                <a:gd name="connsiteY61" fmla="*/ 412944 h 601539"/>
                <a:gd name="connsiteX62" fmla="*/ 559530 w 591707"/>
                <a:gd name="connsiteY62" fmla="*/ 416519 h 601539"/>
                <a:gd name="connsiteX63" fmla="*/ 580982 w 591707"/>
                <a:gd name="connsiteY63" fmla="*/ 427245 h 60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91707" h="601539">
                  <a:moveTo>
                    <a:pt x="580982" y="427245"/>
                  </a:moveTo>
                  <a:lnTo>
                    <a:pt x="591708" y="451378"/>
                  </a:lnTo>
                  <a:lnTo>
                    <a:pt x="462104" y="540760"/>
                  </a:lnTo>
                  <a:lnTo>
                    <a:pt x="414732" y="589026"/>
                  </a:lnTo>
                  <a:lnTo>
                    <a:pt x="367359" y="598858"/>
                  </a:lnTo>
                  <a:lnTo>
                    <a:pt x="367359" y="597964"/>
                  </a:lnTo>
                  <a:lnTo>
                    <a:pt x="341439" y="601540"/>
                  </a:lnTo>
                  <a:lnTo>
                    <a:pt x="339651" y="591708"/>
                  </a:lnTo>
                  <a:lnTo>
                    <a:pt x="341439" y="574725"/>
                  </a:lnTo>
                  <a:lnTo>
                    <a:pt x="325350" y="563999"/>
                  </a:lnTo>
                  <a:lnTo>
                    <a:pt x="301217" y="560424"/>
                  </a:lnTo>
                  <a:lnTo>
                    <a:pt x="284234" y="543441"/>
                  </a:lnTo>
                  <a:lnTo>
                    <a:pt x="271721" y="527353"/>
                  </a:lnTo>
                  <a:lnTo>
                    <a:pt x="101002" y="399537"/>
                  </a:lnTo>
                  <a:lnTo>
                    <a:pt x="0" y="325350"/>
                  </a:lnTo>
                  <a:lnTo>
                    <a:pt x="0" y="312836"/>
                  </a:lnTo>
                  <a:lnTo>
                    <a:pt x="894" y="278871"/>
                  </a:lnTo>
                  <a:lnTo>
                    <a:pt x="27708" y="262783"/>
                  </a:lnTo>
                  <a:lnTo>
                    <a:pt x="43797" y="246694"/>
                  </a:lnTo>
                  <a:lnTo>
                    <a:pt x="58992" y="245800"/>
                  </a:lnTo>
                  <a:lnTo>
                    <a:pt x="73293" y="235968"/>
                  </a:lnTo>
                  <a:lnTo>
                    <a:pt x="95639" y="237756"/>
                  </a:lnTo>
                  <a:lnTo>
                    <a:pt x="114409" y="209153"/>
                  </a:lnTo>
                  <a:lnTo>
                    <a:pt x="148374" y="196640"/>
                  </a:lnTo>
                  <a:lnTo>
                    <a:pt x="142117" y="176082"/>
                  </a:lnTo>
                  <a:lnTo>
                    <a:pt x="162675" y="177870"/>
                  </a:lnTo>
                  <a:lnTo>
                    <a:pt x="179658" y="162675"/>
                  </a:lnTo>
                  <a:lnTo>
                    <a:pt x="218092" y="165356"/>
                  </a:lnTo>
                  <a:lnTo>
                    <a:pt x="223455" y="152843"/>
                  </a:lnTo>
                  <a:lnTo>
                    <a:pt x="210941" y="143011"/>
                  </a:lnTo>
                  <a:lnTo>
                    <a:pt x="205578" y="89382"/>
                  </a:lnTo>
                  <a:lnTo>
                    <a:pt x="183233" y="64355"/>
                  </a:lnTo>
                  <a:lnTo>
                    <a:pt x="215410" y="60780"/>
                  </a:lnTo>
                  <a:lnTo>
                    <a:pt x="227924" y="43797"/>
                  </a:lnTo>
                  <a:lnTo>
                    <a:pt x="248482" y="42903"/>
                  </a:lnTo>
                  <a:lnTo>
                    <a:pt x="270827" y="19664"/>
                  </a:lnTo>
                  <a:lnTo>
                    <a:pt x="319987" y="16982"/>
                  </a:lnTo>
                  <a:lnTo>
                    <a:pt x="387023" y="1788"/>
                  </a:lnTo>
                  <a:lnTo>
                    <a:pt x="411156" y="14301"/>
                  </a:lnTo>
                  <a:lnTo>
                    <a:pt x="437077" y="0"/>
                  </a:lnTo>
                  <a:lnTo>
                    <a:pt x="499645" y="894"/>
                  </a:lnTo>
                  <a:lnTo>
                    <a:pt x="500538" y="0"/>
                  </a:lnTo>
                  <a:lnTo>
                    <a:pt x="500538" y="0"/>
                  </a:lnTo>
                  <a:lnTo>
                    <a:pt x="482662" y="18770"/>
                  </a:lnTo>
                  <a:lnTo>
                    <a:pt x="488025" y="33965"/>
                  </a:lnTo>
                  <a:lnTo>
                    <a:pt x="488025" y="74187"/>
                  </a:lnTo>
                  <a:lnTo>
                    <a:pt x="461210" y="97426"/>
                  </a:lnTo>
                  <a:lnTo>
                    <a:pt x="472830" y="126922"/>
                  </a:lnTo>
                  <a:lnTo>
                    <a:pt x="486237" y="139436"/>
                  </a:lnTo>
                  <a:lnTo>
                    <a:pt x="486237" y="151949"/>
                  </a:lnTo>
                  <a:lnTo>
                    <a:pt x="506795" y="164462"/>
                  </a:lnTo>
                  <a:lnTo>
                    <a:pt x="521096" y="227030"/>
                  </a:lnTo>
                  <a:lnTo>
                    <a:pt x="520202" y="227924"/>
                  </a:lnTo>
                  <a:lnTo>
                    <a:pt x="518415" y="237756"/>
                  </a:lnTo>
                  <a:lnTo>
                    <a:pt x="530034" y="255632"/>
                  </a:lnTo>
                  <a:lnTo>
                    <a:pt x="531822" y="297641"/>
                  </a:lnTo>
                  <a:lnTo>
                    <a:pt x="537185" y="308367"/>
                  </a:lnTo>
                  <a:lnTo>
                    <a:pt x="528247" y="330713"/>
                  </a:lnTo>
                  <a:lnTo>
                    <a:pt x="532716" y="345014"/>
                  </a:lnTo>
                  <a:lnTo>
                    <a:pt x="518415" y="361996"/>
                  </a:lnTo>
                  <a:lnTo>
                    <a:pt x="538973" y="391492"/>
                  </a:lnTo>
                  <a:lnTo>
                    <a:pt x="545229" y="412944"/>
                  </a:lnTo>
                  <a:lnTo>
                    <a:pt x="559530" y="416519"/>
                  </a:lnTo>
                  <a:lnTo>
                    <a:pt x="580982" y="42724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43B58F4-9A75-8419-0CC4-8D967E42CA0E}"/>
                </a:ext>
              </a:extLst>
            </p:cNvPr>
            <p:cNvSpPr/>
            <p:nvPr/>
          </p:nvSpPr>
          <p:spPr>
            <a:xfrm>
              <a:off x="6007101" y="2972304"/>
              <a:ext cx="117090" cy="236861"/>
            </a:xfrm>
            <a:custGeom>
              <a:avLst/>
              <a:gdLst>
                <a:gd name="connsiteX0" fmla="*/ 110834 w 117090"/>
                <a:gd name="connsiteY0" fmla="*/ 149268 h 236861"/>
                <a:gd name="connsiteX1" fmla="*/ 117090 w 117090"/>
                <a:gd name="connsiteY1" fmla="*/ 161781 h 236861"/>
                <a:gd name="connsiteX2" fmla="*/ 69718 w 117090"/>
                <a:gd name="connsiteY2" fmla="*/ 195746 h 236861"/>
                <a:gd name="connsiteX3" fmla="*/ 76868 w 117090"/>
                <a:gd name="connsiteY3" fmla="*/ 208260 h 236861"/>
                <a:gd name="connsiteX4" fmla="*/ 79550 w 117090"/>
                <a:gd name="connsiteY4" fmla="*/ 217198 h 236861"/>
                <a:gd name="connsiteX5" fmla="*/ 60780 w 117090"/>
                <a:gd name="connsiteY5" fmla="*/ 236862 h 236861"/>
                <a:gd name="connsiteX6" fmla="*/ 46479 w 117090"/>
                <a:gd name="connsiteY6" fmla="*/ 174295 h 236861"/>
                <a:gd name="connsiteX7" fmla="*/ 25921 w 117090"/>
                <a:gd name="connsiteY7" fmla="*/ 161781 h 236861"/>
                <a:gd name="connsiteX8" fmla="*/ 25921 w 117090"/>
                <a:gd name="connsiteY8" fmla="*/ 149268 h 236861"/>
                <a:gd name="connsiteX9" fmla="*/ 12514 w 117090"/>
                <a:gd name="connsiteY9" fmla="*/ 136754 h 236861"/>
                <a:gd name="connsiteX10" fmla="*/ 0 w 117090"/>
                <a:gd name="connsiteY10" fmla="*/ 107258 h 236861"/>
                <a:gd name="connsiteX11" fmla="*/ 27708 w 117090"/>
                <a:gd name="connsiteY11" fmla="*/ 84019 h 236861"/>
                <a:gd name="connsiteX12" fmla="*/ 27708 w 117090"/>
                <a:gd name="connsiteY12" fmla="*/ 43797 h 236861"/>
                <a:gd name="connsiteX13" fmla="*/ 22345 w 117090"/>
                <a:gd name="connsiteY13" fmla="*/ 28602 h 236861"/>
                <a:gd name="connsiteX14" fmla="*/ 40222 w 117090"/>
                <a:gd name="connsiteY14" fmla="*/ 9832 h 236861"/>
                <a:gd name="connsiteX15" fmla="*/ 40222 w 117090"/>
                <a:gd name="connsiteY15" fmla="*/ 9832 h 236861"/>
                <a:gd name="connsiteX16" fmla="*/ 61674 w 117090"/>
                <a:gd name="connsiteY16" fmla="*/ 0 h 236861"/>
                <a:gd name="connsiteX17" fmla="*/ 76868 w 117090"/>
                <a:gd name="connsiteY17" fmla="*/ 3575 h 236861"/>
                <a:gd name="connsiteX18" fmla="*/ 80444 w 117090"/>
                <a:gd name="connsiteY18" fmla="*/ 14301 h 236861"/>
                <a:gd name="connsiteX19" fmla="*/ 98320 w 117090"/>
                <a:gd name="connsiteY19" fmla="*/ 8044 h 236861"/>
                <a:gd name="connsiteX20" fmla="*/ 101002 w 117090"/>
                <a:gd name="connsiteY20" fmla="*/ 25921 h 236861"/>
                <a:gd name="connsiteX21" fmla="*/ 90276 w 117090"/>
                <a:gd name="connsiteY21" fmla="*/ 39328 h 236861"/>
                <a:gd name="connsiteX22" fmla="*/ 97426 w 117090"/>
                <a:gd name="connsiteY22" fmla="*/ 58992 h 236861"/>
                <a:gd name="connsiteX23" fmla="*/ 99214 w 117090"/>
                <a:gd name="connsiteY23" fmla="*/ 68824 h 236861"/>
                <a:gd name="connsiteX24" fmla="*/ 76868 w 117090"/>
                <a:gd name="connsiteY24" fmla="*/ 103683 h 236861"/>
                <a:gd name="connsiteX25" fmla="*/ 77762 w 117090"/>
                <a:gd name="connsiteY25" fmla="*/ 115302 h 236861"/>
                <a:gd name="connsiteX26" fmla="*/ 109046 w 117090"/>
                <a:gd name="connsiteY26" fmla="*/ 134967 h 236861"/>
                <a:gd name="connsiteX27" fmla="*/ 109940 w 117090"/>
                <a:gd name="connsiteY27" fmla="*/ 135860 h 236861"/>
                <a:gd name="connsiteX28" fmla="*/ 110834 w 117090"/>
                <a:gd name="connsiteY28" fmla="*/ 149268 h 23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7090" h="236861">
                  <a:moveTo>
                    <a:pt x="110834" y="149268"/>
                  </a:moveTo>
                  <a:lnTo>
                    <a:pt x="117090" y="161781"/>
                  </a:lnTo>
                  <a:lnTo>
                    <a:pt x="69718" y="195746"/>
                  </a:lnTo>
                  <a:lnTo>
                    <a:pt x="76868" y="208260"/>
                  </a:lnTo>
                  <a:lnTo>
                    <a:pt x="79550" y="217198"/>
                  </a:lnTo>
                  <a:lnTo>
                    <a:pt x="60780" y="236862"/>
                  </a:lnTo>
                  <a:lnTo>
                    <a:pt x="46479" y="174295"/>
                  </a:lnTo>
                  <a:lnTo>
                    <a:pt x="25921" y="161781"/>
                  </a:lnTo>
                  <a:lnTo>
                    <a:pt x="25921" y="149268"/>
                  </a:lnTo>
                  <a:lnTo>
                    <a:pt x="12514" y="136754"/>
                  </a:lnTo>
                  <a:lnTo>
                    <a:pt x="0" y="107258"/>
                  </a:lnTo>
                  <a:lnTo>
                    <a:pt x="27708" y="84019"/>
                  </a:lnTo>
                  <a:lnTo>
                    <a:pt x="27708" y="43797"/>
                  </a:lnTo>
                  <a:lnTo>
                    <a:pt x="22345" y="28602"/>
                  </a:lnTo>
                  <a:lnTo>
                    <a:pt x="40222" y="9832"/>
                  </a:lnTo>
                  <a:lnTo>
                    <a:pt x="40222" y="9832"/>
                  </a:lnTo>
                  <a:lnTo>
                    <a:pt x="61674" y="0"/>
                  </a:lnTo>
                  <a:lnTo>
                    <a:pt x="76868" y="3575"/>
                  </a:lnTo>
                  <a:lnTo>
                    <a:pt x="80444" y="14301"/>
                  </a:lnTo>
                  <a:lnTo>
                    <a:pt x="98320" y="8044"/>
                  </a:lnTo>
                  <a:lnTo>
                    <a:pt x="101002" y="25921"/>
                  </a:lnTo>
                  <a:lnTo>
                    <a:pt x="90276" y="39328"/>
                  </a:lnTo>
                  <a:lnTo>
                    <a:pt x="97426" y="58992"/>
                  </a:lnTo>
                  <a:lnTo>
                    <a:pt x="99214" y="68824"/>
                  </a:lnTo>
                  <a:lnTo>
                    <a:pt x="76868" y="103683"/>
                  </a:lnTo>
                  <a:lnTo>
                    <a:pt x="77762" y="115302"/>
                  </a:lnTo>
                  <a:lnTo>
                    <a:pt x="109046" y="134967"/>
                  </a:lnTo>
                  <a:lnTo>
                    <a:pt x="109940" y="135860"/>
                  </a:lnTo>
                  <a:lnTo>
                    <a:pt x="110834" y="14926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1DAABDB-FD26-1169-94E7-18CF41F1E34E}"/>
                </a:ext>
              </a:extLst>
            </p:cNvPr>
            <p:cNvSpPr/>
            <p:nvPr/>
          </p:nvSpPr>
          <p:spPr>
            <a:xfrm>
              <a:off x="5419863" y="3022358"/>
              <a:ext cx="350376" cy="273508"/>
            </a:xfrm>
            <a:custGeom>
              <a:avLst/>
              <a:gdLst>
                <a:gd name="connsiteX0" fmla="*/ 350377 w 350376"/>
                <a:gd name="connsiteY0" fmla="*/ 112621 h 273508"/>
                <a:gd name="connsiteX1" fmla="*/ 345014 w 350376"/>
                <a:gd name="connsiteY1" fmla="*/ 125135 h 273508"/>
                <a:gd name="connsiteX2" fmla="*/ 306580 w 350376"/>
                <a:gd name="connsiteY2" fmla="*/ 122453 h 273508"/>
                <a:gd name="connsiteX3" fmla="*/ 289597 w 350376"/>
                <a:gd name="connsiteY3" fmla="*/ 137648 h 273508"/>
                <a:gd name="connsiteX4" fmla="*/ 269039 w 350376"/>
                <a:gd name="connsiteY4" fmla="*/ 135860 h 273508"/>
                <a:gd name="connsiteX5" fmla="*/ 275296 w 350376"/>
                <a:gd name="connsiteY5" fmla="*/ 156418 h 273508"/>
                <a:gd name="connsiteX6" fmla="*/ 241331 w 350376"/>
                <a:gd name="connsiteY6" fmla="*/ 168932 h 273508"/>
                <a:gd name="connsiteX7" fmla="*/ 222561 w 350376"/>
                <a:gd name="connsiteY7" fmla="*/ 197534 h 273508"/>
                <a:gd name="connsiteX8" fmla="*/ 200215 w 350376"/>
                <a:gd name="connsiteY8" fmla="*/ 195746 h 273508"/>
                <a:gd name="connsiteX9" fmla="*/ 185914 w 350376"/>
                <a:gd name="connsiteY9" fmla="*/ 205578 h 273508"/>
                <a:gd name="connsiteX10" fmla="*/ 170719 w 350376"/>
                <a:gd name="connsiteY10" fmla="*/ 206472 h 273508"/>
                <a:gd name="connsiteX11" fmla="*/ 154630 w 350376"/>
                <a:gd name="connsiteY11" fmla="*/ 222561 h 273508"/>
                <a:gd name="connsiteX12" fmla="*/ 127816 w 350376"/>
                <a:gd name="connsiteY12" fmla="*/ 238649 h 273508"/>
                <a:gd name="connsiteX13" fmla="*/ 126922 w 350376"/>
                <a:gd name="connsiteY13" fmla="*/ 272615 h 273508"/>
                <a:gd name="connsiteX14" fmla="*/ 0 w 350376"/>
                <a:gd name="connsiteY14" fmla="*/ 273508 h 273508"/>
                <a:gd name="connsiteX15" fmla="*/ 894 w 350376"/>
                <a:gd name="connsiteY15" fmla="*/ 268145 h 273508"/>
                <a:gd name="connsiteX16" fmla="*/ 35753 w 350376"/>
                <a:gd name="connsiteY16" fmla="*/ 253844 h 273508"/>
                <a:gd name="connsiteX17" fmla="*/ 80444 w 350376"/>
                <a:gd name="connsiteY17" fmla="*/ 223455 h 273508"/>
                <a:gd name="connsiteX18" fmla="*/ 101001 w 350376"/>
                <a:gd name="connsiteY18" fmla="*/ 188596 h 273508"/>
                <a:gd name="connsiteX19" fmla="*/ 100107 w 350376"/>
                <a:gd name="connsiteY19" fmla="*/ 147480 h 273508"/>
                <a:gd name="connsiteX20" fmla="*/ 117984 w 350376"/>
                <a:gd name="connsiteY20" fmla="*/ 119772 h 273508"/>
                <a:gd name="connsiteX21" fmla="*/ 121559 w 350376"/>
                <a:gd name="connsiteY21" fmla="*/ 107258 h 273508"/>
                <a:gd name="connsiteX22" fmla="*/ 141223 w 350376"/>
                <a:gd name="connsiteY22" fmla="*/ 91169 h 273508"/>
                <a:gd name="connsiteX23" fmla="*/ 161781 w 350376"/>
                <a:gd name="connsiteY23" fmla="*/ 74187 h 273508"/>
                <a:gd name="connsiteX24" fmla="*/ 186808 w 350376"/>
                <a:gd name="connsiteY24" fmla="*/ 64355 h 273508"/>
                <a:gd name="connsiteX25" fmla="*/ 221667 w 350376"/>
                <a:gd name="connsiteY25" fmla="*/ 0 h 273508"/>
                <a:gd name="connsiteX26" fmla="*/ 244906 w 350376"/>
                <a:gd name="connsiteY26" fmla="*/ 19664 h 273508"/>
                <a:gd name="connsiteX27" fmla="*/ 288703 w 350376"/>
                <a:gd name="connsiteY27" fmla="*/ 21452 h 273508"/>
                <a:gd name="connsiteX28" fmla="*/ 295854 w 350376"/>
                <a:gd name="connsiteY28" fmla="*/ 16982 h 273508"/>
                <a:gd name="connsiteX29" fmla="*/ 310155 w 350376"/>
                <a:gd name="connsiteY29" fmla="*/ 24133 h 273508"/>
                <a:gd name="connsiteX30" fmla="*/ 310155 w 350376"/>
                <a:gd name="connsiteY30" fmla="*/ 24133 h 273508"/>
                <a:gd name="connsiteX31" fmla="*/ 332500 w 350376"/>
                <a:gd name="connsiteY31" fmla="*/ 49160 h 273508"/>
                <a:gd name="connsiteX32" fmla="*/ 337863 w 350376"/>
                <a:gd name="connsiteY32" fmla="*/ 102789 h 273508"/>
                <a:gd name="connsiteX33" fmla="*/ 350377 w 350376"/>
                <a:gd name="connsiteY33" fmla="*/ 112621 h 27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50376" h="273508">
                  <a:moveTo>
                    <a:pt x="350377" y="112621"/>
                  </a:moveTo>
                  <a:lnTo>
                    <a:pt x="345014" y="125135"/>
                  </a:lnTo>
                  <a:lnTo>
                    <a:pt x="306580" y="122453"/>
                  </a:lnTo>
                  <a:lnTo>
                    <a:pt x="289597" y="137648"/>
                  </a:lnTo>
                  <a:lnTo>
                    <a:pt x="269039" y="135860"/>
                  </a:lnTo>
                  <a:lnTo>
                    <a:pt x="275296" y="156418"/>
                  </a:lnTo>
                  <a:lnTo>
                    <a:pt x="241331" y="168932"/>
                  </a:lnTo>
                  <a:lnTo>
                    <a:pt x="222561" y="197534"/>
                  </a:lnTo>
                  <a:lnTo>
                    <a:pt x="200215" y="195746"/>
                  </a:lnTo>
                  <a:lnTo>
                    <a:pt x="185914" y="205578"/>
                  </a:lnTo>
                  <a:lnTo>
                    <a:pt x="170719" y="206472"/>
                  </a:lnTo>
                  <a:lnTo>
                    <a:pt x="154630" y="222561"/>
                  </a:lnTo>
                  <a:lnTo>
                    <a:pt x="127816" y="238649"/>
                  </a:lnTo>
                  <a:lnTo>
                    <a:pt x="126922" y="272615"/>
                  </a:lnTo>
                  <a:lnTo>
                    <a:pt x="0" y="273508"/>
                  </a:lnTo>
                  <a:lnTo>
                    <a:pt x="894" y="268145"/>
                  </a:lnTo>
                  <a:lnTo>
                    <a:pt x="35753" y="253844"/>
                  </a:lnTo>
                  <a:lnTo>
                    <a:pt x="80444" y="223455"/>
                  </a:lnTo>
                  <a:lnTo>
                    <a:pt x="101001" y="188596"/>
                  </a:lnTo>
                  <a:lnTo>
                    <a:pt x="100107" y="147480"/>
                  </a:lnTo>
                  <a:lnTo>
                    <a:pt x="117984" y="119772"/>
                  </a:lnTo>
                  <a:lnTo>
                    <a:pt x="121559" y="107258"/>
                  </a:lnTo>
                  <a:lnTo>
                    <a:pt x="141223" y="91169"/>
                  </a:lnTo>
                  <a:lnTo>
                    <a:pt x="161781" y="74187"/>
                  </a:lnTo>
                  <a:lnTo>
                    <a:pt x="186808" y="64355"/>
                  </a:lnTo>
                  <a:lnTo>
                    <a:pt x="221667" y="0"/>
                  </a:lnTo>
                  <a:lnTo>
                    <a:pt x="244906" y="19664"/>
                  </a:lnTo>
                  <a:lnTo>
                    <a:pt x="288703" y="21452"/>
                  </a:lnTo>
                  <a:lnTo>
                    <a:pt x="295854" y="16982"/>
                  </a:lnTo>
                  <a:lnTo>
                    <a:pt x="310155" y="24133"/>
                  </a:lnTo>
                  <a:lnTo>
                    <a:pt x="310155" y="24133"/>
                  </a:lnTo>
                  <a:lnTo>
                    <a:pt x="332500" y="49160"/>
                  </a:lnTo>
                  <a:lnTo>
                    <a:pt x="337863" y="102789"/>
                  </a:lnTo>
                  <a:lnTo>
                    <a:pt x="350377" y="11262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2E99899-2C78-1F14-F048-8084839261FE}"/>
                </a:ext>
              </a:extLst>
            </p:cNvPr>
            <p:cNvSpPr/>
            <p:nvPr/>
          </p:nvSpPr>
          <p:spPr>
            <a:xfrm>
              <a:off x="5300091" y="3307486"/>
              <a:ext cx="347695" cy="420988"/>
            </a:xfrm>
            <a:custGeom>
              <a:avLst/>
              <a:gdLst>
                <a:gd name="connsiteX0" fmla="*/ 347695 w 347695"/>
                <a:gd name="connsiteY0" fmla="*/ 74187 h 420988"/>
                <a:gd name="connsiteX1" fmla="*/ 306580 w 347695"/>
                <a:gd name="connsiteY1" fmla="*/ 75975 h 420988"/>
                <a:gd name="connsiteX2" fmla="*/ 307473 w 347695"/>
                <a:gd name="connsiteY2" fmla="*/ 142117 h 420988"/>
                <a:gd name="connsiteX3" fmla="*/ 311049 w 347695"/>
                <a:gd name="connsiteY3" fmla="*/ 181445 h 420988"/>
                <a:gd name="connsiteX4" fmla="*/ 318199 w 347695"/>
                <a:gd name="connsiteY4" fmla="*/ 265464 h 420988"/>
                <a:gd name="connsiteX5" fmla="*/ 323562 w 347695"/>
                <a:gd name="connsiteY5" fmla="*/ 357527 h 420988"/>
                <a:gd name="connsiteX6" fmla="*/ 333394 w 347695"/>
                <a:gd name="connsiteY6" fmla="*/ 371828 h 420988"/>
                <a:gd name="connsiteX7" fmla="*/ 327137 w 347695"/>
                <a:gd name="connsiteY7" fmla="*/ 390599 h 420988"/>
                <a:gd name="connsiteX8" fmla="*/ 284234 w 347695"/>
                <a:gd name="connsiteY8" fmla="*/ 391492 h 420988"/>
                <a:gd name="connsiteX9" fmla="*/ 267252 w 347695"/>
                <a:gd name="connsiteY9" fmla="*/ 387917 h 420988"/>
                <a:gd name="connsiteX10" fmla="*/ 241331 w 347695"/>
                <a:gd name="connsiteY10" fmla="*/ 394174 h 420988"/>
                <a:gd name="connsiteX11" fmla="*/ 220773 w 347695"/>
                <a:gd name="connsiteY11" fmla="*/ 389705 h 420988"/>
                <a:gd name="connsiteX12" fmla="*/ 212729 w 347695"/>
                <a:gd name="connsiteY12" fmla="*/ 395961 h 420988"/>
                <a:gd name="connsiteX13" fmla="*/ 178764 w 347695"/>
                <a:gd name="connsiteY13" fmla="*/ 395068 h 420988"/>
                <a:gd name="connsiteX14" fmla="*/ 172507 w 347695"/>
                <a:gd name="connsiteY14" fmla="*/ 403112 h 420988"/>
                <a:gd name="connsiteX15" fmla="*/ 153737 w 347695"/>
                <a:gd name="connsiteY15" fmla="*/ 388811 h 420988"/>
                <a:gd name="connsiteX16" fmla="*/ 144798 w 347695"/>
                <a:gd name="connsiteY16" fmla="*/ 394174 h 420988"/>
                <a:gd name="connsiteX17" fmla="*/ 143905 w 347695"/>
                <a:gd name="connsiteY17" fmla="*/ 412050 h 420988"/>
                <a:gd name="connsiteX18" fmla="*/ 134073 w 347695"/>
                <a:gd name="connsiteY18" fmla="*/ 420988 h 420988"/>
                <a:gd name="connsiteX19" fmla="*/ 103683 w 347695"/>
                <a:gd name="connsiteY19" fmla="*/ 388811 h 420988"/>
                <a:gd name="connsiteX20" fmla="*/ 100107 w 347695"/>
                <a:gd name="connsiteY20" fmla="*/ 375404 h 420988"/>
                <a:gd name="connsiteX21" fmla="*/ 88488 w 347695"/>
                <a:gd name="connsiteY21" fmla="*/ 375404 h 420988"/>
                <a:gd name="connsiteX22" fmla="*/ 69718 w 347695"/>
                <a:gd name="connsiteY22" fmla="*/ 353952 h 420988"/>
                <a:gd name="connsiteX23" fmla="*/ 13407 w 347695"/>
                <a:gd name="connsiteY23" fmla="*/ 355740 h 420988"/>
                <a:gd name="connsiteX24" fmla="*/ 23239 w 347695"/>
                <a:gd name="connsiteY24" fmla="*/ 289597 h 420988"/>
                <a:gd name="connsiteX25" fmla="*/ 15195 w 347695"/>
                <a:gd name="connsiteY25" fmla="*/ 270827 h 420988"/>
                <a:gd name="connsiteX26" fmla="*/ 17876 w 347695"/>
                <a:gd name="connsiteY26" fmla="*/ 237756 h 420988"/>
                <a:gd name="connsiteX27" fmla="*/ 6257 w 347695"/>
                <a:gd name="connsiteY27" fmla="*/ 209153 h 420988"/>
                <a:gd name="connsiteX28" fmla="*/ 0 w 347695"/>
                <a:gd name="connsiteY28" fmla="*/ 215410 h 420988"/>
                <a:gd name="connsiteX29" fmla="*/ 1787 w 347695"/>
                <a:gd name="connsiteY29" fmla="*/ 199321 h 420988"/>
                <a:gd name="connsiteX30" fmla="*/ 114409 w 347695"/>
                <a:gd name="connsiteY30" fmla="*/ 199321 h 420988"/>
                <a:gd name="connsiteX31" fmla="*/ 113515 w 347695"/>
                <a:gd name="connsiteY31" fmla="*/ 144799 h 420988"/>
                <a:gd name="connsiteX32" fmla="*/ 134073 w 347695"/>
                <a:gd name="connsiteY32" fmla="*/ 128710 h 420988"/>
                <a:gd name="connsiteX33" fmla="*/ 146586 w 347695"/>
                <a:gd name="connsiteY33" fmla="*/ 128710 h 420988"/>
                <a:gd name="connsiteX34" fmla="*/ 147480 w 347695"/>
                <a:gd name="connsiteY34" fmla="*/ 44691 h 420988"/>
                <a:gd name="connsiteX35" fmla="*/ 246694 w 347695"/>
                <a:gd name="connsiteY35" fmla="*/ 42903 h 420988"/>
                <a:gd name="connsiteX36" fmla="*/ 246694 w 347695"/>
                <a:gd name="connsiteY36" fmla="*/ 0 h 420988"/>
                <a:gd name="connsiteX37" fmla="*/ 347695 w 347695"/>
                <a:gd name="connsiteY37" fmla="*/ 74187 h 42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47695" h="420988">
                  <a:moveTo>
                    <a:pt x="347695" y="74187"/>
                  </a:moveTo>
                  <a:lnTo>
                    <a:pt x="306580" y="75975"/>
                  </a:lnTo>
                  <a:lnTo>
                    <a:pt x="307473" y="142117"/>
                  </a:lnTo>
                  <a:lnTo>
                    <a:pt x="311049" y="181445"/>
                  </a:lnTo>
                  <a:lnTo>
                    <a:pt x="318199" y="265464"/>
                  </a:lnTo>
                  <a:lnTo>
                    <a:pt x="323562" y="357527"/>
                  </a:lnTo>
                  <a:lnTo>
                    <a:pt x="333394" y="371828"/>
                  </a:lnTo>
                  <a:lnTo>
                    <a:pt x="327137" y="390599"/>
                  </a:lnTo>
                  <a:lnTo>
                    <a:pt x="284234" y="391492"/>
                  </a:lnTo>
                  <a:lnTo>
                    <a:pt x="267252" y="387917"/>
                  </a:lnTo>
                  <a:lnTo>
                    <a:pt x="241331" y="394174"/>
                  </a:lnTo>
                  <a:lnTo>
                    <a:pt x="220773" y="389705"/>
                  </a:lnTo>
                  <a:lnTo>
                    <a:pt x="212729" y="395961"/>
                  </a:lnTo>
                  <a:lnTo>
                    <a:pt x="178764" y="395068"/>
                  </a:lnTo>
                  <a:lnTo>
                    <a:pt x="172507" y="403112"/>
                  </a:lnTo>
                  <a:lnTo>
                    <a:pt x="153737" y="388811"/>
                  </a:lnTo>
                  <a:lnTo>
                    <a:pt x="144798" y="394174"/>
                  </a:lnTo>
                  <a:lnTo>
                    <a:pt x="143905" y="412050"/>
                  </a:lnTo>
                  <a:lnTo>
                    <a:pt x="134073" y="420988"/>
                  </a:lnTo>
                  <a:lnTo>
                    <a:pt x="103683" y="388811"/>
                  </a:lnTo>
                  <a:lnTo>
                    <a:pt x="100107" y="375404"/>
                  </a:lnTo>
                  <a:lnTo>
                    <a:pt x="88488" y="375404"/>
                  </a:lnTo>
                  <a:lnTo>
                    <a:pt x="69718" y="353952"/>
                  </a:lnTo>
                  <a:lnTo>
                    <a:pt x="13407" y="355740"/>
                  </a:lnTo>
                  <a:lnTo>
                    <a:pt x="23239" y="289597"/>
                  </a:lnTo>
                  <a:lnTo>
                    <a:pt x="15195" y="270827"/>
                  </a:lnTo>
                  <a:lnTo>
                    <a:pt x="17876" y="237756"/>
                  </a:lnTo>
                  <a:lnTo>
                    <a:pt x="6257" y="209153"/>
                  </a:lnTo>
                  <a:lnTo>
                    <a:pt x="0" y="215410"/>
                  </a:lnTo>
                  <a:lnTo>
                    <a:pt x="1787" y="199321"/>
                  </a:lnTo>
                  <a:lnTo>
                    <a:pt x="114409" y="199321"/>
                  </a:lnTo>
                  <a:lnTo>
                    <a:pt x="113515" y="144799"/>
                  </a:lnTo>
                  <a:lnTo>
                    <a:pt x="134073" y="128710"/>
                  </a:lnTo>
                  <a:lnTo>
                    <a:pt x="146586" y="128710"/>
                  </a:lnTo>
                  <a:lnTo>
                    <a:pt x="147480" y="44691"/>
                  </a:lnTo>
                  <a:lnTo>
                    <a:pt x="246694" y="42903"/>
                  </a:lnTo>
                  <a:lnTo>
                    <a:pt x="246694" y="0"/>
                  </a:lnTo>
                  <a:lnTo>
                    <a:pt x="347695" y="7418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E4E153-0F46-C60C-25C6-7FE8143C1836}"/>
                </a:ext>
              </a:extLst>
            </p:cNvPr>
            <p:cNvSpPr/>
            <p:nvPr/>
          </p:nvSpPr>
          <p:spPr>
            <a:xfrm>
              <a:off x="5301879" y="3294972"/>
              <a:ext cx="244906" cy="211834"/>
            </a:xfrm>
            <a:custGeom>
              <a:avLst/>
              <a:gdLst>
                <a:gd name="connsiteX0" fmla="*/ 244906 w 244906"/>
                <a:gd name="connsiteY0" fmla="*/ 0 h 211834"/>
                <a:gd name="connsiteX1" fmla="*/ 244906 w 244906"/>
                <a:gd name="connsiteY1" fmla="*/ 12513 h 211834"/>
                <a:gd name="connsiteX2" fmla="*/ 244906 w 244906"/>
                <a:gd name="connsiteY2" fmla="*/ 55417 h 211834"/>
                <a:gd name="connsiteX3" fmla="*/ 145693 w 244906"/>
                <a:gd name="connsiteY3" fmla="*/ 57204 h 211834"/>
                <a:gd name="connsiteX4" fmla="*/ 144799 w 244906"/>
                <a:gd name="connsiteY4" fmla="*/ 141223 h 211834"/>
                <a:gd name="connsiteX5" fmla="*/ 132285 w 244906"/>
                <a:gd name="connsiteY5" fmla="*/ 141223 h 211834"/>
                <a:gd name="connsiteX6" fmla="*/ 111727 w 244906"/>
                <a:gd name="connsiteY6" fmla="*/ 157312 h 211834"/>
                <a:gd name="connsiteX7" fmla="*/ 112621 w 244906"/>
                <a:gd name="connsiteY7" fmla="*/ 211835 h 211834"/>
                <a:gd name="connsiteX8" fmla="*/ 0 w 244906"/>
                <a:gd name="connsiteY8" fmla="*/ 211835 h 211834"/>
                <a:gd name="connsiteX9" fmla="*/ 4469 w 244906"/>
                <a:gd name="connsiteY9" fmla="*/ 184126 h 211834"/>
                <a:gd name="connsiteX10" fmla="*/ 12513 w 244906"/>
                <a:gd name="connsiteY10" fmla="*/ 172507 h 211834"/>
                <a:gd name="connsiteX11" fmla="*/ 18770 w 244906"/>
                <a:gd name="connsiteY11" fmla="*/ 163569 h 211834"/>
                <a:gd name="connsiteX12" fmla="*/ 25027 w 244906"/>
                <a:gd name="connsiteY12" fmla="*/ 137648 h 211834"/>
                <a:gd name="connsiteX13" fmla="*/ 50054 w 244906"/>
                <a:gd name="connsiteY13" fmla="*/ 114409 h 211834"/>
                <a:gd name="connsiteX14" fmla="*/ 65249 w 244906"/>
                <a:gd name="connsiteY14" fmla="*/ 106364 h 211834"/>
                <a:gd name="connsiteX15" fmla="*/ 67930 w 244906"/>
                <a:gd name="connsiteY15" fmla="*/ 86700 h 211834"/>
                <a:gd name="connsiteX16" fmla="*/ 72399 w 244906"/>
                <a:gd name="connsiteY16" fmla="*/ 51841 h 211834"/>
                <a:gd name="connsiteX17" fmla="*/ 87594 w 244906"/>
                <a:gd name="connsiteY17" fmla="*/ 42903 h 211834"/>
                <a:gd name="connsiteX18" fmla="*/ 112621 w 244906"/>
                <a:gd name="connsiteY18" fmla="*/ 31284 h 211834"/>
                <a:gd name="connsiteX19" fmla="*/ 117984 w 244906"/>
                <a:gd name="connsiteY19" fmla="*/ 894 h 211834"/>
                <a:gd name="connsiteX20" fmla="*/ 244906 w 244906"/>
                <a:gd name="connsiteY20" fmla="*/ 0 h 211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4906" h="211834">
                  <a:moveTo>
                    <a:pt x="244906" y="0"/>
                  </a:moveTo>
                  <a:lnTo>
                    <a:pt x="244906" y="12513"/>
                  </a:lnTo>
                  <a:lnTo>
                    <a:pt x="244906" y="55417"/>
                  </a:lnTo>
                  <a:lnTo>
                    <a:pt x="145693" y="57204"/>
                  </a:lnTo>
                  <a:lnTo>
                    <a:pt x="144799" y="141223"/>
                  </a:lnTo>
                  <a:lnTo>
                    <a:pt x="132285" y="141223"/>
                  </a:lnTo>
                  <a:lnTo>
                    <a:pt x="111727" y="157312"/>
                  </a:lnTo>
                  <a:lnTo>
                    <a:pt x="112621" y="211835"/>
                  </a:lnTo>
                  <a:lnTo>
                    <a:pt x="0" y="211835"/>
                  </a:lnTo>
                  <a:lnTo>
                    <a:pt x="4469" y="184126"/>
                  </a:lnTo>
                  <a:lnTo>
                    <a:pt x="12513" y="172507"/>
                  </a:lnTo>
                  <a:lnTo>
                    <a:pt x="18770" y="163569"/>
                  </a:lnTo>
                  <a:lnTo>
                    <a:pt x="25027" y="137648"/>
                  </a:lnTo>
                  <a:lnTo>
                    <a:pt x="50054" y="114409"/>
                  </a:lnTo>
                  <a:lnTo>
                    <a:pt x="65249" y="106364"/>
                  </a:lnTo>
                  <a:lnTo>
                    <a:pt x="67930" y="86700"/>
                  </a:lnTo>
                  <a:lnTo>
                    <a:pt x="72399" y="51841"/>
                  </a:lnTo>
                  <a:lnTo>
                    <a:pt x="87594" y="42903"/>
                  </a:lnTo>
                  <a:lnTo>
                    <a:pt x="112621" y="31284"/>
                  </a:lnTo>
                  <a:lnTo>
                    <a:pt x="117984" y="894"/>
                  </a:lnTo>
                  <a:lnTo>
                    <a:pt x="244906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709D3FC-AA22-08B0-307E-97AC992CBA69}"/>
                </a:ext>
              </a:extLst>
            </p:cNvPr>
            <p:cNvSpPr/>
            <p:nvPr/>
          </p:nvSpPr>
          <p:spPr>
            <a:xfrm>
              <a:off x="6428983" y="3449603"/>
              <a:ext cx="485343" cy="464785"/>
            </a:xfrm>
            <a:custGeom>
              <a:avLst/>
              <a:gdLst>
                <a:gd name="connsiteX0" fmla="*/ 328031 w 485343"/>
                <a:gd name="connsiteY0" fmla="*/ 426351 h 464785"/>
                <a:gd name="connsiteX1" fmla="*/ 325350 w 485343"/>
                <a:gd name="connsiteY1" fmla="*/ 382554 h 464785"/>
                <a:gd name="connsiteX2" fmla="*/ 296748 w 485343"/>
                <a:gd name="connsiteY2" fmla="*/ 390599 h 464785"/>
                <a:gd name="connsiteX3" fmla="*/ 303898 w 485343"/>
                <a:gd name="connsiteY3" fmla="*/ 418307 h 464785"/>
                <a:gd name="connsiteX4" fmla="*/ 274402 w 485343"/>
                <a:gd name="connsiteY4" fmla="*/ 454060 h 464785"/>
                <a:gd name="connsiteX5" fmla="*/ 259207 w 485343"/>
                <a:gd name="connsiteY5" fmla="*/ 454954 h 464785"/>
                <a:gd name="connsiteX6" fmla="*/ 236862 w 485343"/>
                <a:gd name="connsiteY6" fmla="*/ 438865 h 464785"/>
                <a:gd name="connsiteX7" fmla="*/ 223455 w 485343"/>
                <a:gd name="connsiteY7" fmla="*/ 445121 h 464785"/>
                <a:gd name="connsiteX8" fmla="*/ 220773 w 485343"/>
                <a:gd name="connsiteY8" fmla="*/ 456741 h 464785"/>
                <a:gd name="connsiteX9" fmla="*/ 205578 w 485343"/>
                <a:gd name="connsiteY9" fmla="*/ 456741 h 464785"/>
                <a:gd name="connsiteX10" fmla="*/ 202897 w 485343"/>
                <a:gd name="connsiteY10" fmla="*/ 461210 h 464785"/>
                <a:gd name="connsiteX11" fmla="*/ 199321 w 485343"/>
                <a:gd name="connsiteY11" fmla="*/ 464785 h 464785"/>
                <a:gd name="connsiteX12" fmla="*/ 182339 w 485343"/>
                <a:gd name="connsiteY12" fmla="*/ 464785 h 464785"/>
                <a:gd name="connsiteX13" fmla="*/ 176976 w 485343"/>
                <a:gd name="connsiteY13" fmla="*/ 460316 h 464785"/>
                <a:gd name="connsiteX14" fmla="*/ 174295 w 485343"/>
                <a:gd name="connsiteY14" fmla="*/ 457635 h 464785"/>
                <a:gd name="connsiteX15" fmla="*/ 147480 w 485343"/>
                <a:gd name="connsiteY15" fmla="*/ 459423 h 464785"/>
                <a:gd name="connsiteX16" fmla="*/ 134966 w 485343"/>
                <a:gd name="connsiteY16" fmla="*/ 460316 h 464785"/>
                <a:gd name="connsiteX17" fmla="*/ 134073 w 485343"/>
                <a:gd name="connsiteY17" fmla="*/ 458529 h 464785"/>
                <a:gd name="connsiteX18" fmla="*/ 117090 w 485343"/>
                <a:gd name="connsiteY18" fmla="*/ 433502 h 464785"/>
                <a:gd name="connsiteX19" fmla="*/ 95639 w 485343"/>
                <a:gd name="connsiteY19" fmla="*/ 435290 h 464785"/>
                <a:gd name="connsiteX20" fmla="*/ 91170 w 485343"/>
                <a:gd name="connsiteY20" fmla="*/ 451378 h 464785"/>
                <a:gd name="connsiteX21" fmla="*/ 55417 w 485343"/>
                <a:gd name="connsiteY21" fmla="*/ 456741 h 464785"/>
                <a:gd name="connsiteX22" fmla="*/ 55417 w 485343"/>
                <a:gd name="connsiteY22" fmla="*/ 447803 h 464785"/>
                <a:gd name="connsiteX23" fmla="*/ 49160 w 485343"/>
                <a:gd name="connsiteY23" fmla="*/ 428139 h 464785"/>
                <a:gd name="connsiteX24" fmla="*/ 31284 w 485343"/>
                <a:gd name="connsiteY24" fmla="*/ 406687 h 464785"/>
                <a:gd name="connsiteX25" fmla="*/ 33071 w 485343"/>
                <a:gd name="connsiteY25" fmla="*/ 395068 h 464785"/>
                <a:gd name="connsiteX26" fmla="*/ 22345 w 485343"/>
                <a:gd name="connsiteY26" fmla="*/ 382554 h 464785"/>
                <a:gd name="connsiteX27" fmla="*/ 12513 w 485343"/>
                <a:gd name="connsiteY27" fmla="*/ 347695 h 464785"/>
                <a:gd name="connsiteX28" fmla="*/ 0 w 485343"/>
                <a:gd name="connsiteY28" fmla="*/ 336970 h 464785"/>
                <a:gd name="connsiteX29" fmla="*/ 12513 w 485343"/>
                <a:gd name="connsiteY29" fmla="*/ 323562 h 464785"/>
                <a:gd name="connsiteX30" fmla="*/ 894 w 485343"/>
                <a:gd name="connsiteY30" fmla="*/ 305686 h 464785"/>
                <a:gd name="connsiteX31" fmla="*/ 17876 w 485343"/>
                <a:gd name="connsiteY31" fmla="*/ 294066 h 464785"/>
                <a:gd name="connsiteX32" fmla="*/ 10726 w 485343"/>
                <a:gd name="connsiteY32" fmla="*/ 281553 h 464785"/>
                <a:gd name="connsiteX33" fmla="*/ 25921 w 485343"/>
                <a:gd name="connsiteY33" fmla="*/ 268145 h 464785"/>
                <a:gd name="connsiteX34" fmla="*/ 30390 w 485343"/>
                <a:gd name="connsiteY34" fmla="*/ 246694 h 464785"/>
                <a:gd name="connsiteX35" fmla="*/ 57205 w 485343"/>
                <a:gd name="connsiteY35" fmla="*/ 239543 h 464785"/>
                <a:gd name="connsiteX36" fmla="*/ 56310 w 485343"/>
                <a:gd name="connsiteY36" fmla="*/ 117984 h 464785"/>
                <a:gd name="connsiteX37" fmla="*/ 58098 w 485343"/>
                <a:gd name="connsiteY37" fmla="*/ 103683 h 464785"/>
                <a:gd name="connsiteX38" fmla="*/ 86700 w 485343"/>
                <a:gd name="connsiteY38" fmla="*/ 102789 h 464785"/>
                <a:gd name="connsiteX39" fmla="*/ 84913 w 485343"/>
                <a:gd name="connsiteY39" fmla="*/ 34859 h 464785"/>
                <a:gd name="connsiteX40" fmla="*/ 262783 w 485343"/>
                <a:gd name="connsiteY40" fmla="*/ 36647 h 464785"/>
                <a:gd name="connsiteX41" fmla="*/ 271721 w 485343"/>
                <a:gd name="connsiteY41" fmla="*/ 27708 h 464785"/>
                <a:gd name="connsiteX42" fmla="*/ 278871 w 485343"/>
                <a:gd name="connsiteY42" fmla="*/ 35753 h 464785"/>
                <a:gd name="connsiteX43" fmla="*/ 325350 w 485343"/>
                <a:gd name="connsiteY43" fmla="*/ 33965 h 464785"/>
                <a:gd name="connsiteX44" fmla="*/ 339651 w 485343"/>
                <a:gd name="connsiteY44" fmla="*/ 47372 h 464785"/>
                <a:gd name="connsiteX45" fmla="*/ 348589 w 485343"/>
                <a:gd name="connsiteY45" fmla="*/ 32178 h 464785"/>
                <a:gd name="connsiteX46" fmla="*/ 364678 w 485343"/>
                <a:gd name="connsiteY46" fmla="*/ 29496 h 464785"/>
                <a:gd name="connsiteX47" fmla="*/ 375404 w 485343"/>
                <a:gd name="connsiteY47" fmla="*/ 9832 h 464785"/>
                <a:gd name="connsiteX48" fmla="*/ 388811 w 485343"/>
                <a:gd name="connsiteY48" fmla="*/ 0 h 464785"/>
                <a:gd name="connsiteX49" fmla="*/ 413838 w 485343"/>
                <a:gd name="connsiteY49" fmla="*/ 16089 h 464785"/>
                <a:gd name="connsiteX50" fmla="*/ 414732 w 485343"/>
                <a:gd name="connsiteY50" fmla="*/ 17876 h 464785"/>
                <a:gd name="connsiteX51" fmla="*/ 440652 w 485343"/>
                <a:gd name="connsiteY51" fmla="*/ 81338 h 464785"/>
                <a:gd name="connsiteX52" fmla="*/ 446909 w 485343"/>
                <a:gd name="connsiteY52" fmla="*/ 141223 h 464785"/>
                <a:gd name="connsiteX53" fmla="*/ 460316 w 485343"/>
                <a:gd name="connsiteY53" fmla="*/ 154631 h 464785"/>
                <a:gd name="connsiteX54" fmla="*/ 470148 w 485343"/>
                <a:gd name="connsiteY54" fmla="*/ 165356 h 464785"/>
                <a:gd name="connsiteX55" fmla="*/ 485343 w 485343"/>
                <a:gd name="connsiteY55" fmla="*/ 169825 h 464785"/>
                <a:gd name="connsiteX56" fmla="*/ 478193 w 485343"/>
                <a:gd name="connsiteY56" fmla="*/ 180551 h 464785"/>
                <a:gd name="connsiteX57" fmla="*/ 449590 w 485343"/>
                <a:gd name="connsiteY57" fmla="*/ 193959 h 464785"/>
                <a:gd name="connsiteX58" fmla="*/ 446909 w 485343"/>
                <a:gd name="connsiteY58" fmla="*/ 202897 h 464785"/>
                <a:gd name="connsiteX59" fmla="*/ 437971 w 485343"/>
                <a:gd name="connsiteY59" fmla="*/ 209154 h 464785"/>
                <a:gd name="connsiteX60" fmla="*/ 436183 w 485343"/>
                <a:gd name="connsiteY60" fmla="*/ 231499 h 464785"/>
                <a:gd name="connsiteX61" fmla="*/ 428139 w 485343"/>
                <a:gd name="connsiteY61" fmla="*/ 252951 h 464785"/>
                <a:gd name="connsiteX62" fmla="*/ 427245 w 485343"/>
                <a:gd name="connsiteY62" fmla="*/ 291385 h 464785"/>
                <a:gd name="connsiteX63" fmla="*/ 416519 w 485343"/>
                <a:gd name="connsiteY63" fmla="*/ 325350 h 464785"/>
                <a:gd name="connsiteX64" fmla="*/ 416519 w 485343"/>
                <a:gd name="connsiteY64" fmla="*/ 345908 h 464785"/>
                <a:gd name="connsiteX65" fmla="*/ 406687 w 485343"/>
                <a:gd name="connsiteY65" fmla="*/ 350377 h 464785"/>
                <a:gd name="connsiteX66" fmla="*/ 389705 w 485343"/>
                <a:gd name="connsiteY66" fmla="*/ 370935 h 464785"/>
                <a:gd name="connsiteX67" fmla="*/ 384342 w 485343"/>
                <a:gd name="connsiteY67" fmla="*/ 380767 h 464785"/>
                <a:gd name="connsiteX68" fmla="*/ 383448 w 485343"/>
                <a:gd name="connsiteY68" fmla="*/ 400431 h 464785"/>
                <a:gd name="connsiteX69" fmla="*/ 365572 w 485343"/>
                <a:gd name="connsiteY69" fmla="*/ 413838 h 464785"/>
                <a:gd name="connsiteX70" fmla="*/ 368253 w 485343"/>
                <a:gd name="connsiteY70" fmla="*/ 425458 h 464785"/>
                <a:gd name="connsiteX71" fmla="*/ 355740 w 485343"/>
                <a:gd name="connsiteY71" fmla="*/ 448697 h 464785"/>
                <a:gd name="connsiteX72" fmla="*/ 356634 w 485343"/>
                <a:gd name="connsiteY72" fmla="*/ 464785 h 464785"/>
                <a:gd name="connsiteX73" fmla="*/ 344120 w 485343"/>
                <a:gd name="connsiteY73" fmla="*/ 464785 h 464785"/>
                <a:gd name="connsiteX74" fmla="*/ 344120 w 485343"/>
                <a:gd name="connsiteY74" fmla="*/ 463892 h 464785"/>
                <a:gd name="connsiteX75" fmla="*/ 344120 w 485343"/>
                <a:gd name="connsiteY75" fmla="*/ 445121 h 464785"/>
                <a:gd name="connsiteX76" fmla="*/ 328031 w 485343"/>
                <a:gd name="connsiteY76" fmla="*/ 426351 h 46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85343" h="464785">
                  <a:moveTo>
                    <a:pt x="328031" y="426351"/>
                  </a:moveTo>
                  <a:lnTo>
                    <a:pt x="325350" y="382554"/>
                  </a:lnTo>
                  <a:lnTo>
                    <a:pt x="296748" y="390599"/>
                  </a:lnTo>
                  <a:lnTo>
                    <a:pt x="303898" y="418307"/>
                  </a:lnTo>
                  <a:lnTo>
                    <a:pt x="274402" y="454060"/>
                  </a:lnTo>
                  <a:lnTo>
                    <a:pt x="259207" y="454954"/>
                  </a:lnTo>
                  <a:lnTo>
                    <a:pt x="236862" y="438865"/>
                  </a:lnTo>
                  <a:lnTo>
                    <a:pt x="223455" y="445121"/>
                  </a:lnTo>
                  <a:lnTo>
                    <a:pt x="220773" y="456741"/>
                  </a:lnTo>
                  <a:lnTo>
                    <a:pt x="205578" y="456741"/>
                  </a:lnTo>
                  <a:lnTo>
                    <a:pt x="202897" y="461210"/>
                  </a:lnTo>
                  <a:lnTo>
                    <a:pt x="199321" y="464785"/>
                  </a:lnTo>
                  <a:lnTo>
                    <a:pt x="182339" y="464785"/>
                  </a:lnTo>
                  <a:lnTo>
                    <a:pt x="176976" y="460316"/>
                  </a:lnTo>
                  <a:lnTo>
                    <a:pt x="174295" y="457635"/>
                  </a:lnTo>
                  <a:lnTo>
                    <a:pt x="147480" y="459423"/>
                  </a:lnTo>
                  <a:lnTo>
                    <a:pt x="134966" y="460316"/>
                  </a:lnTo>
                  <a:lnTo>
                    <a:pt x="134073" y="458529"/>
                  </a:lnTo>
                  <a:lnTo>
                    <a:pt x="117090" y="433502"/>
                  </a:lnTo>
                  <a:lnTo>
                    <a:pt x="95639" y="435290"/>
                  </a:lnTo>
                  <a:lnTo>
                    <a:pt x="91170" y="451378"/>
                  </a:lnTo>
                  <a:lnTo>
                    <a:pt x="55417" y="456741"/>
                  </a:lnTo>
                  <a:lnTo>
                    <a:pt x="55417" y="447803"/>
                  </a:lnTo>
                  <a:lnTo>
                    <a:pt x="49160" y="428139"/>
                  </a:lnTo>
                  <a:lnTo>
                    <a:pt x="31284" y="406687"/>
                  </a:lnTo>
                  <a:lnTo>
                    <a:pt x="33071" y="395068"/>
                  </a:lnTo>
                  <a:lnTo>
                    <a:pt x="22345" y="382554"/>
                  </a:lnTo>
                  <a:lnTo>
                    <a:pt x="12513" y="347695"/>
                  </a:lnTo>
                  <a:lnTo>
                    <a:pt x="0" y="336970"/>
                  </a:lnTo>
                  <a:lnTo>
                    <a:pt x="12513" y="323562"/>
                  </a:lnTo>
                  <a:lnTo>
                    <a:pt x="894" y="305686"/>
                  </a:lnTo>
                  <a:lnTo>
                    <a:pt x="17876" y="294066"/>
                  </a:lnTo>
                  <a:lnTo>
                    <a:pt x="10726" y="281553"/>
                  </a:lnTo>
                  <a:lnTo>
                    <a:pt x="25921" y="268145"/>
                  </a:lnTo>
                  <a:lnTo>
                    <a:pt x="30390" y="246694"/>
                  </a:lnTo>
                  <a:lnTo>
                    <a:pt x="57205" y="239543"/>
                  </a:lnTo>
                  <a:lnTo>
                    <a:pt x="56310" y="117984"/>
                  </a:lnTo>
                  <a:lnTo>
                    <a:pt x="58098" y="103683"/>
                  </a:lnTo>
                  <a:lnTo>
                    <a:pt x="86700" y="102789"/>
                  </a:lnTo>
                  <a:lnTo>
                    <a:pt x="84913" y="34859"/>
                  </a:lnTo>
                  <a:lnTo>
                    <a:pt x="262783" y="36647"/>
                  </a:lnTo>
                  <a:lnTo>
                    <a:pt x="271721" y="27708"/>
                  </a:lnTo>
                  <a:lnTo>
                    <a:pt x="278871" y="35753"/>
                  </a:lnTo>
                  <a:lnTo>
                    <a:pt x="325350" y="33965"/>
                  </a:lnTo>
                  <a:lnTo>
                    <a:pt x="339651" y="47372"/>
                  </a:lnTo>
                  <a:lnTo>
                    <a:pt x="348589" y="32178"/>
                  </a:lnTo>
                  <a:lnTo>
                    <a:pt x="364678" y="29496"/>
                  </a:lnTo>
                  <a:lnTo>
                    <a:pt x="375404" y="9832"/>
                  </a:lnTo>
                  <a:lnTo>
                    <a:pt x="388811" y="0"/>
                  </a:lnTo>
                  <a:lnTo>
                    <a:pt x="413838" y="16089"/>
                  </a:lnTo>
                  <a:lnTo>
                    <a:pt x="414732" y="17876"/>
                  </a:lnTo>
                  <a:lnTo>
                    <a:pt x="440652" y="81338"/>
                  </a:lnTo>
                  <a:lnTo>
                    <a:pt x="446909" y="141223"/>
                  </a:lnTo>
                  <a:lnTo>
                    <a:pt x="460316" y="154631"/>
                  </a:lnTo>
                  <a:lnTo>
                    <a:pt x="470148" y="165356"/>
                  </a:lnTo>
                  <a:lnTo>
                    <a:pt x="485343" y="169825"/>
                  </a:lnTo>
                  <a:lnTo>
                    <a:pt x="478193" y="180551"/>
                  </a:lnTo>
                  <a:lnTo>
                    <a:pt x="449590" y="193959"/>
                  </a:lnTo>
                  <a:lnTo>
                    <a:pt x="446909" y="202897"/>
                  </a:lnTo>
                  <a:lnTo>
                    <a:pt x="437971" y="209154"/>
                  </a:lnTo>
                  <a:lnTo>
                    <a:pt x="436183" y="231499"/>
                  </a:lnTo>
                  <a:lnTo>
                    <a:pt x="428139" y="252951"/>
                  </a:lnTo>
                  <a:lnTo>
                    <a:pt x="427245" y="291385"/>
                  </a:lnTo>
                  <a:lnTo>
                    <a:pt x="416519" y="325350"/>
                  </a:lnTo>
                  <a:lnTo>
                    <a:pt x="416519" y="345908"/>
                  </a:lnTo>
                  <a:lnTo>
                    <a:pt x="406687" y="350377"/>
                  </a:lnTo>
                  <a:lnTo>
                    <a:pt x="389705" y="370935"/>
                  </a:lnTo>
                  <a:lnTo>
                    <a:pt x="384342" y="380767"/>
                  </a:lnTo>
                  <a:lnTo>
                    <a:pt x="383448" y="400431"/>
                  </a:lnTo>
                  <a:lnTo>
                    <a:pt x="365572" y="413838"/>
                  </a:lnTo>
                  <a:lnTo>
                    <a:pt x="368253" y="425458"/>
                  </a:lnTo>
                  <a:lnTo>
                    <a:pt x="355740" y="448697"/>
                  </a:lnTo>
                  <a:lnTo>
                    <a:pt x="356634" y="464785"/>
                  </a:lnTo>
                  <a:lnTo>
                    <a:pt x="344120" y="464785"/>
                  </a:lnTo>
                  <a:lnTo>
                    <a:pt x="344120" y="463892"/>
                  </a:lnTo>
                  <a:lnTo>
                    <a:pt x="344120" y="445121"/>
                  </a:lnTo>
                  <a:lnTo>
                    <a:pt x="328031" y="426351"/>
                  </a:lnTo>
                  <a:close/>
                </a:path>
              </a:pathLst>
            </a:custGeom>
            <a:grpFill/>
            <a:ln w="12700" cap="flat">
              <a:solidFill>
                <a:srgbClr val="E6EBF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2468D64-F4D3-809F-D208-92A5F12B3563}"/>
                </a:ext>
              </a:extLst>
            </p:cNvPr>
            <p:cNvSpPr/>
            <p:nvPr/>
          </p:nvSpPr>
          <p:spPr>
            <a:xfrm>
              <a:off x="9248086" y="3378097"/>
              <a:ext cx="43796" cy="100107"/>
            </a:xfrm>
            <a:custGeom>
              <a:avLst/>
              <a:gdLst>
                <a:gd name="connsiteX0" fmla="*/ 41115 w 43796"/>
                <a:gd name="connsiteY0" fmla="*/ 6257 h 100107"/>
                <a:gd name="connsiteX1" fmla="*/ 43797 w 43796"/>
                <a:gd name="connsiteY1" fmla="*/ 23239 h 100107"/>
                <a:gd name="connsiteX2" fmla="*/ 39328 w 43796"/>
                <a:gd name="connsiteY2" fmla="*/ 36647 h 100107"/>
                <a:gd name="connsiteX3" fmla="*/ 36646 w 43796"/>
                <a:gd name="connsiteY3" fmla="*/ 59886 h 100107"/>
                <a:gd name="connsiteX4" fmla="*/ 30389 w 43796"/>
                <a:gd name="connsiteY4" fmla="*/ 77762 h 100107"/>
                <a:gd name="connsiteX5" fmla="*/ 25920 w 43796"/>
                <a:gd name="connsiteY5" fmla="*/ 100108 h 100107"/>
                <a:gd name="connsiteX6" fmla="*/ 4469 w 43796"/>
                <a:gd name="connsiteY6" fmla="*/ 81338 h 100107"/>
                <a:gd name="connsiteX7" fmla="*/ 0 w 43796"/>
                <a:gd name="connsiteY7" fmla="*/ 63461 h 100107"/>
                <a:gd name="connsiteX8" fmla="*/ 2681 w 43796"/>
                <a:gd name="connsiteY8" fmla="*/ 35753 h 100107"/>
                <a:gd name="connsiteX9" fmla="*/ 12513 w 43796"/>
                <a:gd name="connsiteY9" fmla="*/ 7151 h 100107"/>
                <a:gd name="connsiteX10" fmla="*/ 25920 w 43796"/>
                <a:gd name="connsiteY10" fmla="*/ 0 h 100107"/>
                <a:gd name="connsiteX11" fmla="*/ 41115 w 43796"/>
                <a:gd name="connsiteY11" fmla="*/ 6257 h 10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796" h="100107">
                  <a:moveTo>
                    <a:pt x="41115" y="6257"/>
                  </a:moveTo>
                  <a:lnTo>
                    <a:pt x="43797" y="23239"/>
                  </a:lnTo>
                  <a:lnTo>
                    <a:pt x="39328" y="36647"/>
                  </a:lnTo>
                  <a:lnTo>
                    <a:pt x="36646" y="59886"/>
                  </a:lnTo>
                  <a:lnTo>
                    <a:pt x="30389" y="77762"/>
                  </a:lnTo>
                  <a:lnTo>
                    <a:pt x="25920" y="100108"/>
                  </a:lnTo>
                  <a:lnTo>
                    <a:pt x="4469" y="81338"/>
                  </a:lnTo>
                  <a:lnTo>
                    <a:pt x="0" y="63461"/>
                  </a:lnTo>
                  <a:lnTo>
                    <a:pt x="2681" y="35753"/>
                  </a:lnTo>
                  <a:lnTo>
                    <a:pt x="12513" y="7151"/>
                  </a:lnTo>
                  <a:cubicBezTo>
                    <a:pt x="16089" y="6257"/>
                    <a:pt x="25920" y="0"/>
                    <a:pt x="25920" y="0"/>
                  </a:cubicBezTo>
                  <a:lnTo>
                    <a:pt x="41115" y="625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8C3C627-B383-58BC-9E24-4D8BA8CA5817}"/>
                </a:ext>
              </a:extLst>
            </p:cNvPr>
            <p:cNvSpPr/>
            <p:nvPr/>
          </p:nvSpPr>
          <p:spPr>
            <a:xfrm>
              <a:off x="8129919" y="3898300"/>
              <a:ext cx="63461" cy="125134"/>
            </a:xfrm>
            <a:custGeom>
              <a:avLst/>
              <a:gdLst>
                <a:gd name="connsiteX0" fmla="*/ 61674 w 63461"/>
                <a:gd name="connsiteY0" fmla="*/ 65249 h 125134"/>
                <a:gd name="connsiteX1" fmla="*/ 63461 w 63461"/>
                <a:gd name="connsiteY1" fmla="*/ 89382 h 125134"/>
                <a:gd name="connsiteX2" fmla="*/ 59886 w 63461"/>
                <a:gd name="connsiteY2" fmla="*/ 106364 h 125134"/>
                <a:gd name="connsiteX3" fmla="*/ 33965 w 63461"/>
                <a:gd name="connsiteY3" fmla="*/ 123347 h 125134"/>
                <a:gd name="connsiteX4" fmla="*/ 17876 w 63461"/>
                <a:gd name="connsiteY4" fmla="*/ 125135 h 125134"/>
                <a:gd name="connsiteX5" fmla="*/ 2681 w 63461"/>
                <a:gd name="connsiteY5" fmla="*/ 84019 h 125134"/>
                <a:gd name="connsiteX6" fmla="*/ 0 w 63461"/>
                <a:gd name="connsiteY6" fmla="*/ 51841 h 125134"/>
                <a:gd name="connsiteX7" fmla="*/ 4469 w 63461"/>
                <a:gd name="connsiteY7" fmla="*/ 31284 h 125134"/>
                <a:gd name="connsiteX8" fmla="*/ 9832 w 63461"/>
                <a:gd name="connsiteY8" fmla="*/ 10726 h 125134"/>
                <a:gd name="connsiteX9" fmla="*/ 10726 w 63461"/>
                <a:gd name="connsiteY9" fmla="*/ 0 h 125134"/>
                <a:gd name="connsiteX10" fmla="*/ 35753 w 63461"/>
                <a:gd name="connsiteY10" fmla="*/ 19664 h 125134"/>
                <a:gd name="connsiteX11" fmla="*/ 44691 w 63461"/>
                <a:gd name="connsiteY11" fmla="*/ 42009 h 125134"/>
                <a:gd name="connsiteX12" fmla="*/ 61674 w 63461"/>
                <a:gd name="connsiteY12" fmla="*/ 65249 h 12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461" h="125134">
                  <a:moveTo>
                    <a:pt x="61674" y="65249"/>
                  </a:moveTo>
                  <a:cubicBezTo>
                    <a:pt x="61674" y="65249"/>
                    <a:pt x="63461" y="86700"/>
                    <a:pt x="63461" y="89382"/>
                  </a:cubicBezTo>
                  <a:cubicBezTo>
                    <a:pt x="63461" y="92957"/>
                    <a:pt x="59886" y="106364"/>
                    <a:pt x="59886" y="106364"/>
                  </a:cubicBezTo>
                  <a:lnTo>
                    <a:pt x="33965" y="123347"/>
                  </a:lnTo>
                  <a:lnTo>
                    <a:pt x="17876" y="125135"/>
                  </a:lnTo>
                  <a:lnTo>
                    <a:pt x="2681" y="84019"/>
                  </a:lnTo>
                  <a:lnTo>
                    <a:pt x="0" y="51841"/>
                  </a:lnTo>
                  <a:lnTo>
                    <a:pt x="4469" y="31284"/>
                  </a:lnTo>
                  <a:lnTo>
                    <a:pt x="9832" y="10726"/>
                  </a:lnTo>
                  <a:lnTo>
                    <a:pt x="10726" y="0"/>
                  </a:lnTo>
                  <a:lnTo>
                    <a:pt x="35753" y="19664"/>
                  </a:lnTo>
                  <a:lnTo>
                    <a:pt x="44691" y="42009"/>
                  </a:lnTo>
                  <a:lnTo>
                    <a:pt x="61674" y="6524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C8D49A9-1024-DA78-CA68-F7E328DD5E89}"/>
                </a:ext>
              </a:extLst>
            </p:cNvPr>
            <p:cNvSpPr/>
            <p:nvPr/>
          </p:nvSpPr>
          <p:spPr>
            <a:xfrm>
              <a:off x="8316727" y="3337876"/>
              <a:ext cx="150161" cy="170719"/>
            </a:xfrm>
            <a:custGeom>
              <a:avLst/>
              <a:gdLst>
                <a:gd name="connsiteX0" fmla="*/ 147480 w 150161"/>
                <a:gd name="connsiteY0" fmla="*/ 138542 h 170719"/>
                <a:gd name="connsiteX1" fmla="*/ 150161 w 150161"/>
                <a:gd name="connsiteY1" fmla="*/ 150161 h 170719"/>
                <a:gd name="connsiteX2" fmla="*/ 150161 w 150161"/>
                <a:gd name="connsiteY2" fmla="*/ 166250 h 170719"/>
                <a:gd name="connsiteX3" fmla="*/ 134966 w 150161"/>
                <a:gd name="connsiteY3" fmla="*/ 170719 h 170719"/>
                <a:gd name="connsiteX4" fmla="*/ 133179 w 150161"/>
                <a:gd name="connsiteY4" fmla="*/ 164463 h 170719"/>
                <a:gd name="connsiteX5" fmla="*/ 111727 w 150161"/>
                <a:gd name="connsiteY5" fmla="*/ 126922 h 170719"/>
                <a:gd name="connsiteX6" fmla="*/ 87594 w 150161"/>
                <a:gd name="connsiteY6" fmla="*/ 139436 h 170719"/>
                <a:gd name="connsiteX7" fmla="*/ 50054 w 150161"/>
                <a:gd name="connsiteY7" fmla="*/ 149268 h 170719"/>
                <a:gd name="connsiteX8" fmla="*/ 43797 w 150161"/>
                <a:gd name="connsiteY8" fmla="*/ 148374 h 170719"/>
                <a:gd name="connsiteX9" fmla="*/ 43797 w 150161"/>
                <a:gd name="connsiteY9" fmla="*/ 148374 h 170719"/>
                <a:gd name="connsiteX10" fmla="*/ 39328 w 150161"/>
                <a:gd name="connsiteY10" fmla="*/ 128710 h 170719"/>
                <a:gd name="connsiteX11" fmla="*/ 23239 w 150161"/>
                <a:gd name="connsiteY11" fmla="*/ 94745 h 170719"/>
                <a:gd name="connsiteX12" fmla="*/ 25027 w 150161"/>
                <a:gd name="connsiteY12" fmla="*/ 73293 h 170719"/>
                <a:gd name="connsiteX13" fmla="*/ 18770 w 150161"/>
                <a:gd name="connsiteY13" fmla="*/ 62567 h 170719"/>
                <a:gd name="connsiteX14" fmla="*/ 18770 w 150161"/>
                <a:gd name="connsiteY14" fmla="*/ 43797 h 170719"/>
                <a:gd name="connsiteX15" fmla="*/ 26815 w 150161"/>
                <a:gd name="connsiteY15" fmla="*/ 36647 h 170719"/>
                <a:gd name="connsiteX16" fmla="*/ 0 w 150161"/>
                <a:gd name="connsiteY16" fmla="*/ 15195 h 170719"/>
                <a:gd name="connsiteX17" fmla="*/ 16089 w 150161"/>
                <a:gd name="connsiteY17" fmla="*/ 0 h 170719"/>
                <a:gd name="connsiteX18" fmla="*/ 39328 w 150161"/>
                <a:gd name="connsiteY18" fmla="*/ 13407 h 170719"/>
                <a:gd name="connsiteX19" fmla="*/ 44691 w 150161"/>
                <a:gd name="connsiteY19" fmla="*/ 14301 h 170719"/>
                <a:gd name="connsiteX20" fmla="*/ 58098 w 150161"/>
                <a:gd name="connsiteY20" fmla="*/ 36647 h 170719"/>
                <a:gd name="connsiteX21" fmla="*/ 101001 w 150161"/>
                <a:gd name="connsiteY21" fmla="*/ 40222 h 170719"/>
                <a:gd name="connsiteX22" fmla="*/ 124240 w 150161"/>
                <a:gd name="connsiteY22" fmla="*/ 43797 h 170719"/>
                <a:gd name="connsiteX23" fmla="*/ 131391 w 150161"/>
                <a:gd name="connsiteY23" fmla="*/ 50948 h 170719"/>
                <a:gd name="connsiteX24" fmla="*/ 101001 w 150161"/>
                <a:gd name="connsiteY24" fmla="*/ 80444 h 170719"/>
                <a:gd name="connsiteX25" fmla="*/ 100108 w 150161"/>
                <a:gd name="connsiteY25" fmla="*/ 92957 h 170719"/>
                <a:gd name="connsiteX26" fmla="*/ 118878 w 150161"/>
                <a:gd name="connsiteY26" fmla="*/ 113515 h 170719"/>
                <a:gd name="connsiteX27" fmla="*/ 120665 w 150161"/>
                <a:gd name="connsiteY27" fmla="*/ 104577 h 170719"/>
                <a:gd name="connsiteX28" fmla="*/ 118878 w 150161"/>
                <a:gd name="connsiteY28" fmla="*/ 93851 h 170719"/>
                <a:gd name="connsiteX29" fmla="*/ 124240 w 150161"/>
                <a:gd name="connsiteY29" fmla="*/ 89382 h 170719"/>
                <a:gd name="connsiteX30" fmla="*/ 134073 w 150161"/>
                <a:gd name="connsiteY30" fmla="*/ 104577 h 170719"/>
                <a:gd name="connsiteX31" fmla="*/ 140330 w 150161"/>
                <a:gd name="connsiteY31" fmla="*/ 121559 h 170719"/>
                <a:gd name="connsiteX32" fmla="*/ 147480 w 150161"/>
                <a:gd name="connsiteY32" fmla="*/ 138542 h 17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0161" h="170719">
                  <a:moveTo>
                    <a:pt x="147480" y="138542"/>
                  </a:moveTo>
                  <a:lnTo>
                    <a:pt x="150161" y="150161"/>
                  </a:lnTo>
                  <a:lnTo>
                    <a:pt x="150161" y="166250"/>
                  </a:lnTo>
                  <a:lnTo>
                    <a:pt x="134966" y="170719"/>
                  </a:lnTo>
                  <a:lnTo>
                    <a:pt x="133179" y="164463"/>
                  </a:lnTo>
                  <a:lnTo>
                    <a:pt x="111727" y="126922"/>
                  </a:lnTo>
                  <a:lnTo>
                    <a:pt x="87594" y="139436"/>
                  </a:lnTo>
                  <a:lnTo>
                    <a:pt x="50054" y="149268"/>
                  </a:lnTo>
                  <a:lnTo>
                    <a:pt x="43797" y="148374"/>
                  </a:lnTo>
                  <a:lnTo>
                    <a:pt x="43797" y="148374"/>
                  </a:lnTo>
                  <a:lnTo>
                    <a:pt x="39328" y="128710"/>
                  </a:lnTo>
                  <a:lnTo>
                    <a:pt x="23239" y="94745"/>
                  </a:lnTo>
                  <a:lnTo>
                    <a:pt x="25027" y="73293"/>
                  </a:lnTo>
                  <a:lnTo>
                    <a:pt x="18770" y="62567"/>
                  </a:lnTo>
                  <a:lnTo>
                    <a:pt x="18770" y="43797"/>
                  </a:lnTo>
                  <a:lnTo>
                    <a:pt x="26815" y="36647"/>
                  </a:lnTo>
                  <a:lnTo>
                    <a:pt x="0" y="15195"/>
                  </a:lnTo>
                  <a:lnTo>
                    <a:pt x="16089" y="0"/>
                  </a:lnTo>
                  <a:lnTo>
                    <a:pt x="39328" y="13407"/>
                  </a:lnTo>
                  <a:lnTo>
                    <a:pt x="44691" y="14301"/>
                  </a:lnTo>
                  <a:lnTo>
                    <a:pt x="58098" y="36647"/>
                  </a:lnTo>
                  <a:lnTo>
                    <a:pt x="101001" y="40222"/>
                  </a:lnTo>
                  <a:lnTo>
                    <a:pt x="124240" y="43797"/>
                  </a:lnTo>
                  <a:lnTo>
                    <a:pt x="131391" y="50948"/>
                  </a:lnTo>
                  <a:lnTo>
                    <a:pt x="101001" y="80444"/>
                  </a:lnTo>
                  <a:lnTo>
                    <a:pt x="100108" y="92957"/>
                  </a:lnTo>
                  <a:lnTo>
                    <a:pt x="118878" y="113515"/>
                  </a:lnTo>
                  <a:lnTo>
                    <a:pt x="120665" y="104577"/>
                  </a:lnTo>
                  <a:lnTo>
                    <a:pt x="118878" y="93851"/>
                  </a:lnTo>
                  <a:lnTo>
                    <a:pt x="124240" y="89382"/>
                  </a:lnTo>
                  <a:lnTo>
                    <a:pt x="134073" y="104577"/>
                  </a:lnTo>
                  <a:lnTo>
                    <a:pt x="140330" y="121559"/>
                  </a:lnTo>
                  <a:lnTo>
                    <a:pt x="147480" y="13854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5398B66-B2B8-6923-A2A2-502689849DBE}"/>
                </a:ext>
              </a:extLst>
            </p:cNvPr>
            <p:cNvSpPr/>
            <p:nvPr/>
          </p:nvSpPr>
          <p:spPr>
            <a:xfrm>
              <a:off x="8331922" y="3277096"/>
              <a:ext cx="88487" cy="48266"/>
            </a:xfrm>
            <a:custGeom>
              <a:avLst/>
              <a:gdLst>
                <a:gd name="connsiteX0" fmla="*/ 85806 w 88487"/>
                <a:gd name="connsiteY0" fmla="*/ 15195 h 48266"/>
                <a:gd name="connsiteX1" fmla="*/ 88488 w 88487"/>
                <a:gd name="connsiteY1" fmla="*/ 30390 h 48266"/>
                <a:gd name="connsiteX2" fmla="*/ 57204 w 88487"/>
                <a:gd name="connsiteY2" fmla="*/ 48266 h 48266"/>
                <a:gd name="connsiteX3" fmla="*/ 20558 w 88487"/>
                <a:gd name="connsiteY3" fmla="*/ 48266 h 48266"/>
                <a:gd name="connsiteX4" fmla="*/ 2681 w 88487"/>
                <a:gd name="connsiteY4" fmla="*/ 36646 h 48266"/>
                <a:gd name="connsiteX5" fmla="*/ 0 w 88487"/>
                <a:gd name="connsiteY5" fmla="*/ 22345 h 48266"/>
                <a:gd name="connsiteX6" fmla="*/ 16982 w 88487"/>
                <a:gd name="connsiteY6" fmla="*/ 0 h 48266"/>
                <a:gd name="connsiteX7" fmla="*/ 33965 w 88487"/>
                <a:gd name="connsiteY7" fmla="*/ 0 h 48266"/>
                <a:gd name="connsiteX8" fmla="*/ 49160 w 88487"/>
                <a:gd name="connsiteY8" fmla="*/ 6257 h 48266"/>
                <a:gd name="connsiteX9" fmla="*/ 63461 w 88487"/>
                <a:gd name="connsiteY9" fmla="*/ 5363 h 48266"/>
                <a:gd name="connsiteX10" fmla="*/ 85806 w 88487"/>
                <a:gd name="connsiteY10" fmla="*/ 15195 h 4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487" h="48266">
                  <a:moveTo>
                    <a:pt x="85806" y="15195"/>
                  </a:moveTo>
                  <a:lnTo>
                    <a:pt x="88488" y="30390"/>
                  </a:lnTo>
                  <a:lnTo>
                    <a:pt x="57204" y="48266"/>
                  </a:lnTo>
                  <a:lnTo>
                    <a:pt x="20558" y="48266"/>
                  </a:lnTo>
                  <a:lnTo>
                    <a:pt x="2681" y="36646"/>
                  </a:lnTo>
                  <a:lnTo>
                    <a:pt x="0" y="22345"/>
                  </a:lnTo>
                  <a:lnTo>
                    <a:pt x="16982" y="0"/>
                  </a:lnTo>
                  <a:lnTo>
                    <a:pt x="33965" y="0"/>
                  </a:lnTo>
                  <a:lnTo>
                    <a:pt x="49160" y="6257"/>
                  </a:lnTo>
                  <a:lnTo>
                    <a:pt x="63461" y="5363"/>
                  </a:lnTo>
                  <a:lnTo>
                    <a:pt x="85806" y="1519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7CFFF3D-0FA6-8920-73AC-75CF1A943CC6}"/>
                </a:ext>
              </a:extLst>
            </p:cNvPr>
            <p:cNvSpPr/>
            <p:nvPr/>
          </p:nvSpPr>
          <p:spPr>
            <a:xfrm>
              <a:off x="8075396" y="3202909"/>
              <a:ext cx="236861" cy="134966"/>
            </a:xfrm>
            <a:custGeom>
              <a:avLst/>
              <a:gdLst>
                <a:gd name="connsiteX0" fmla="*/ 228817 w 236861"/>
                <a:gd name="connsiteY0" fmla="*/ 107258 h 134966"/>
                <a:gd name="connsiteX1" fmla="*/ 236862 w 236861"/>
                <a:gd name="connsiteY1" fmla="*/ 120665 h 134966"/>
                <a:gd name="connsiteX2" fmla="*/ 235074 w 236861"/>
                <a:gd name="connsiteY2" fmla="*/ 134966 h 134966"/>
                <a:gd name="connsiteX3" fmla="*/ 199321 w 236861"/>
                <a:gd name="connsiteY3" fmla="*/ 126922 h 134966"/>
                <a:gd name="connsiteX4" fmla="*/ 168038 w 236861"/>
                <a:gd name="connsiteY4" fmla="*/ 125135 h 134966"/>
                <a:gd name="connsiteX5" fmla="*/ 168038 w 236861"/>
                <a:gd name="connsiteY5" fmla="*/ 112621 h 134966"/>
                <a:gd name="connsiteX6" fmla="*/ 134966 w 236861"/>
                <a:gd name="connsiteY6" fmla="*/ 96532 h 134966"/>
                <a:gd name="connsiteX7" fmla="*/ 111727 w 236861"/>
                <a:gd name="connsiteY7" fmla="*/ 94745 h 134966"/>
                <a:gd name="connsiteX8" fmla="*/ 92063 w 236861"/>
                <a:gd name="connsiteY8" fmla="*/ 102789 h 134966"/>
                <a:gd name="connsiteX9" fmla="*/ 67930 w 236861"/>
                <a:gd name="connsiteY9" fmla="*/ 84019 h 134966"/>
                <a:gd name="connsiteX10" fmla="*/ 58098 w 236861"/>
                <a:gd name="connsiteY10" fmla="*/ 84019 h 134966"/>
                <a:gd name="connsiteX11" fmla="*/ 31284 w 236861"/>
                <a:gd name="connsiteY11" fmla="*/ 69718 h 134966"/>
                <a:gd name="connsiteX12" fmla="*/ 0 w 236861"/>
                <a:gd name="connsiteY12" fmla="*/ 51841 h 134966"/>
                <a:gd name="connsiteX13" fmla="*/ 0 w 236861"/>
                <a:gd name="connsiteY13" fmla="*/ 27708 h 134966"/>
                <a:gd name="connsiteX14" fmla="*/ 13407 w 236861"/>
                <a:gd name="connsiteY14" fmla="*/ 9832 h 134966"/>
                <a:gd name="connsiteX15" fmla="*/ 31284 w 236861"/>
                <a:gd name="connsiteY15" fmla="*/ 0 h 134966"/>
                <a:gd name="connsiteX16" fmla="*/ 58098 w 236861"/>
                <a:gd name="connsiteY16" fmla="*/ 19664 h 134966"/>
                <a:gd name="connsiteX17" fmla="*/ 76868 w 236861"/>
                <a:gd name="connsiteY17" fmla="*/ 26815 h 134966"/>
                <a:gd name="connsiteX18" fmla="*/ 89382 w 236861"/>
                <a:gd name="connsiteY18" fmla="*/ 38434 h 134966"/>
                <a:gd name="connsiteX19" fmla="*/ 108152 w 236861"/>
                <a:gd name="connsiteY19" fmla="*/ 39328 h 134966"/>
                <a:gd name="connsiteX20" fmla="*/ 129604 w 236861"/>
                <a:gd name="connsiteY20" fmla="*/ 60780 h 134966"/>
                <a:gd name="connsiteX21" fmla="*/ 142117 w 236861"/>
                <a:gd name="connsiteY21" fmla="*/ 70612 h 134966"/>
                <a:gd name="connsiteX22" fmla="*/ 176082 w 236861"/>
                <a:gd name="connsiteY22" fmla="*/ 83125 h 134966"/>
                <a:gd name="connsiteX23" fmla="*/ 189490 w 236861"/>
                <a:gd name="connsiteY23" fmla="*/ 81337 h 134966"/>
                <a:gd name="connsiteX24" fmla="*/ 211835 w 236861"/>
                <a:gd name="connsiteY24" fmla="*/ 86700 h 134966"/>
                <a:gd name="connsiteX25" fmla="*/ 226136 w 236861"/>
                <a:gd name="connsiteY25" fmla="*/ 86700 h 134966"/>
                <a:gd name="connsiteX26" fmla="*/ 228817 w 236861"/>
                <a:gd name="connsiteY26" fmla="*/ 107258 h 134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6861" h="134966">
                  <a:moveTo>
                    <a:pt x="228817" y="107258"/>
                  </a:moveTo>
                  <a:lnTo>
                    <a:pt x="236862" y="120665"/>
                  </a:lnTo>
                  <a:lnTo>
                    <a:pt x="235074" y="134966"/>
                  </a:lnTo>
                  <a:lnTo>
                    <a:pt x="199321" y="126922"/>
                  </a:lnTo>
                  <a:lnTo>
                    <a:pt x="168038" y="125135"/>
                  </a:lnTo>
                  <a:lnTo>
                    <a:pt x="168038" y="112621"/>
                  </a:lnTo>
                  <a:lnTo>
                    <a:pt x="134966" y="96532"/>
                  </a:lnTo>
                  <a:lnTo>
                    <a:pt x="111727" y="94745"/>
                  </a:lnTo>
                  <a:lnTo>
                    <a:pt x="92063" y="102789"/>
                  </a:lnTo>
                  <a:lnTo>
                    <a:pt x="67930" y="84019"/>
                  </a:lnTo>
                  <a:lnTo>
                    <a:pt x="58098" y="84019"/>
                  </a:lnTo>
                  <a:lnTo>
                    <a:pt x="31284" y="69718"/>
                  </a:lnTo>
                  <a:lnTo>
                    <a:pt x="0" y="51841"/>
                  </a:lnTo>
                  <a:lnTo>
                    <a:pt x="0" y="27708"/>
                  </a:lnTo>
                  <a:lnTo>
                    <a:pt x="13407" y="9832"/>
                  </a:lnTo>
                  <a:lnTo>
                    <a:pt x="31284" y="0"/>
                  </a:lnTo>
                  <a:lnTo>
                    <a:pt x="58098" y="19664"/>
                  </a:lnTo>
                  <a:lnTo>
                    <a:pt x="76868" y="26815"/>
                  </a:lnTo>
                  <a:lnTo>
                    <a:pt x="89382" y="38434"/>
                  </a:lnTo>
                  <a:lnTo>
                    <a:pt x="108152" y="39328"/>
                  </a:lnTo>
                  <a:lnTo>
                    <a:pt x="129604" y="60780"/>
                  </a:lnTo>
                  <a:lnTo>
                    <a:pt x="142117" y="70612"/>
                  </a:lnTo>
                  <a:lnTo>
                    <a:pt x="176082" y="83125"/>
                  </a:lnTo>
                  <a:lnTo>
                    <a:pt x="189490" y="81337"/>
                  </a:lnTo>
                  <a:lnTo>
                    <a:pt x="211835" y="86700"/>
                  </a:lnTo>
                  <a:lnTo>
                    <a:pt x="226136" y="86700"/>
                  </a:lnTo>
                  <a:lnTo>
                    <a:pt x="228817" y="10725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19CD168-DA03-C695-D5EF-C1816930D133}"/>
                </a:ext>
              </a:extLst>
            </p:cNvPr>
            <p:cNvSpPr/>
            <p:nvPr/>
          </p:nvSpPr>
          <p:spPr>
            <a:xfrm>
              <a:off x="7755410" y="2967477"/>
              <a:ext cx="810692" cy="971937"/>
            </a:xfrm>
            <a:custGeom>
              <a:avLst/>
              <a:gdLst>
                <a:gd name="connsiteX0" fmla="*/ 810693 w 810692"/>
                <a:gd name="connsiteY0" fmla="*/ 308725 h 971937"/>
                <a:gd name="connsiteX1" fmla="*/ 805330 w 810692"/>
                <a:gd name="connsiteY1" fmla="*/ 325707 h 971937"/>
                <a:gd name="connsiteX2" fmla="*/ 805330 w 810692"/>
                <a:gd name="connsiteY2" fmla="*/ 341796 h 971937"/>
                <a:gd name="connsiteX3" fmla="*/ 778515 w 810692"/>
                <a:gd name="connsiteY3" fmla="*/ 342690 h 971937"/>
                <a:gd name="connsiteX4" fmla="*/ 756170 w 810692"/>
                <a:gd name="connsiteY4" fmla="*/ 368611 h 971937"/>
                <a:gd name="connsiteX5" fmla="*/ 763320 w 810692"/>
                <a:gd name="connsiteY5" fmla="*/ 381124 h 971937"/>
                <a:gd name="connsiteX6" fmla="*/ 751701 w 810692"/>
                <a:gd name="connsiteY6" fmla="*/ 404363 h 971937"/>
                <a:gd name="connsiteX7" fmla="*/ 754382 w 810692"/>
                <a:gd name="connsiteY7" fmla="*/ 410620 h 971937"/>
                <a:gd name="connsiteX8" fmla="*/ 746338 w 810692"/>
                <a:gd name="connsiteY8" fmla="*/ 434753 h 971937"/>
                <a:gd name="connsiteX9" fmla="*/ 745444 w 810692"/>
                <a:gd name="connsiteY9" fmla="*/ 450842 h 971937"/>
                <a:gd name="connsiteX10" fmla="*/ 722205 w 810692"/>
                <a:gd name="connsiteY10" fmla="*/ 452630 h 971937"/>
                <a:gd name="connsiteX11" fmla="*/ 723993 w 810692"/>
                <a:gd name="connsiteY11" fmla="*/ 475869 h 971937"/>
                <a:gd name="connsiteX12" fmla="*/ 715948 w 810692"/>
                <a:gd name="connsiteY12" fmla="*/ 490170 h 971937"/>
                <a:gd name="connsiteX13" fmla="*/ 724886 w 810692"/>
                <a:gd name="connsiteY13" fmla="*/ 506259 h 971937"/>
                <a:gd name="connsiteX14" fmla="*/ 711479 w 810692"/>
                <a:gd name="connsiteY14" fmla="*/ 520560 h 971937"/>
                <a:gd name="connsiteX15" fmla="*/ 708798 w 810692"/>
                <a:gd name="connsiteY15" fmla="*/ 508940 h 971937"/>
                <a:gd name="connsiteX16" fmla="*/ 701647 w 810692"/>
                <a:gd name="connsiteY16" fmla="*/ 491957 h 971937"/>
                <a:gd name="connsiteX17" fmla="*/ 695390 w 810692"/>
                <a:gd name="connsiteY17" fmla="*/ 474975 h 971937"/>
                <a:gd name="connsiteX18" fmla="*/ 685558 w 810692"/>
                <a:gd name="connsiteY18" fmla="*/ 459780 h 971937"/>
                <a:gd name="connsiteX19" fmla="*/ 680195 w 810692"/>
                <a:gd name="connsiteY19" fmla="*/ 465143 h 971937"/>
                <a:gd name="connsiteX20" fmla="*/ 681983 w 810692"/>
                <a:gd name="connsiteY20" fmla="*/ 474975 h 971937"/>
                <a:gd name="connsiteX21" fmla="*/ 680195 w 810692"/>
                <a:gd name="connsiteY21" fmla="*/ 483913 h 971937"/>
                <a:gd name="connsiteX22" fmla="*/ 661425 w 810692"/>
                <a:gd name="connsiteY22" fmla="*/ 463355 h 971937"/>
                <a:gd name="connsiteX23" fmla="*/ 662319 w 810692"/>
                <a:gd name="connsiteY23" fmla="*/ 450842 h 971937"/>
                <a:gd name="connsiteX24" fmla="*/ 692709 w 810692"/>
                <a:gd name="connsiteY24" fmla="*/ 421346 h 971937"/>
                <a:gd name="connsiteX25" fmla="*/ 685558 w 810692"/>
                <a:gd name="connsiteY25" fmla="*/ 414195 h 971937"/>
                <a:gd name="connsiteX26" fmla="*/ 662319 w 810692"/>
                <a:gd name="connsiteY26" fmla="*/ 410620 h 971937"/>
                <a:gd name="connsiteX27" fmla="*/ 619416 w 810692"/>
                <a:gd name="connsiteY27" fmla="*/ 407045 h 971937"/>
                <a:gd name="connsiteX28" fmla="*/ 606009 w 810692"/>
                <a:gd name="connsiteY28" fmla="*/ 384699 h 971937"/>
                <a:gd name="connsiteX29" fmla="*/ 600645 w 810692"/>
                <a:gd name="connsiteY29" fmla="*/ 383805 h 971937"/>
                <a:gd name="connsiteX30" fmla="*/ 577406 w 810692"/>
                <a:gd name="connsiteY30" fmla="*/ 370398 h 971937"/>
                <a:gd name="connsiteX31" fmla="*/ 561318 w 810692"/>
                <a:gd name="connsiteY31" fmla="*/ 385593 h 971937"/>
                <a:gd name="connsiteX32" fmla="*/ 588132 w 810692"/>
                <a:gd name="connsiteY32" fmla="*/ 407045 h 971937"/>
                <a:gd name="connsiteX33" fmla="*/ 580088 w 810692"/>
                <a:gd name="connsiteY33" fmla="*/ 414195 h 971937"/>
                <a:gd name="connsiteX34" fmla="*/ 580088 w 810692"/>
                <a:gd name="connsiteY34" fmla="*/ 432965 h 971937"/>
                <a:gd name="connsiteX35" fmla="*/ 586345 w 810692"/>
                <a:gd name="connsiteY35" fmla="*/ 443691 h 971937"/>
                <a:gd name="connsiteX36" fmla="*/ 584557 w 810692"/>
                <a:gd name="connsiteY36" fmla="*/ 465143 h 971937"/>
                <a:gd name="connsiteX37" fmla="*/ 600645 w 810692"/>
                <a:gd name="connsiteY37" fmla="*/ 499108 h 971937"/>
                <a:gd name="connsiteX38" fmla="*/ 605114 w 810692"/>
                <a:gd name="connsiteY38" fmla="*/ 518772 h 971937"/>
                <a:gd name="connsiteX39" fmla="*/ 605114 w 810692"/>
                <a:gd name="connsiteY39" fmla="*/ 518772 h 971937"/>
                <a:gd name="connsiteX40" fmla="*/ 597070 w 810692"/>
                <a:gd name="connsiteY40" fmla="*/ 518772 h 971937"/>
                <a:gd name="connsiteX41" fmla="*/ 580088 w 810692"/>
                <a:gd name="connsiteY41" fmla="*/ 522347 h 971937"/>
                <a:gd name="connsiteX42" fmla="*/ 547016 w 810692"/>
                <a:gd name="connsiteY42" fmla="*/ 540224 h 971937"/>
                <a:gd name="connsiteX43" fmla="*/ 551485 w 810692"/>
                <a:gd name="connsiteY43" fmla="*/ 559888 h 971937"/>
                <a:gd name="connsiteX44" fmla="*/ 544335 w 810692"/>
                <a:gd name="connsiteY44" fmla="*/ 576870 h 971937"/>
                <a:gd name="connsiteX45" fmla="*/ 500538 w 810692"/>
                <a:gd name="connsiteY45" fmla="*/ 601003 h 971937"/>
                <a:gd name="connsiteX46" fmla="*/ 478193 w 810692"/>
                <a:gd name="connsiteY46" fmla="*/ 632287 h 971937"/>
                <a:gd name="connsiteX47" fmla="*/ 465679 w 810692"/>
                <a:gd name="connsiteY47" fmla="*/ 644800 h 971937"/>
                <a:gd name="connsiteX48" fmla="*/ 458529 w 810692"/>
                <a:gd name="connsiteY48" fmla="*/ 659995 h 971937"/>
                <a:gd name="connsiteX49" fmla="*/ 426351 w 810692"/>
                <a:gd name="connsiteY49" fmla="*/ 678765 h 971937"/>
                <a:gd name="connsiteX50" fmla="*/ 424564 w 810692"/>
                <a:gd name="connsiteY50" fmla="*/ 696642 h 971937"/>
                <a:gd name="connsiteX51" fmla="*/ 398643 w 810692"/>
                <a:gd name="connsiteY51" fmla="*/ 704686 h 971937"/>
                <a:gd name="connsiteX52" fmla="*/ 388811 w 810692"/>
                <a:gd name="connsiteY52" fmla="*/ 720775 h 971937"/>
                <a:gd name="connsiteX53" fmla="*/ 375404 w 810692"/>
                <a:gd name="connsiteY53" fmla="*/ 724350 h 971937"/>
                <a:gd name="connsiteX54" fmla="*/ 385235 w 810692"/>
                <a:gd name="connsiteY54" fmla="*/ 792280 h 971937"/>
                <a:gd name="connsiteX55" fmla="*/ 382554 w 810692"/>
                <a:gd name="connsiteY55" fmla="*/ 819989 h 971937"/>
                <a:gd name="connsiteX56" fmla="*/ 375404 w 810692"/>
                <a:gd name="connsiteY56" fmla="*/ 839653 h 971937"/>
                <a:gd name="connsiteX57" fmla="*/ 370040 w 810692"/>
                <a:gd name="connsiteY57" fmla="*/ 862892 h 971937"/>
                <a:gd name="connsiteX58" fmla="*/ 377191 w 810692"/>
                <a:gd name="connsiteY58" fmla="*/ 888813 h 971937"/>
                <a:gd name="connsiteX59" fmla="*/ 368253 w 810692"/>
                <a:gd name="connsiteY59" fmla="*/ 904008 h 971937"/>
                <a:gd name="connsiteX60" fmla="*/ 357527 w 810692"/>
                <a:gd name="connsiteY60" fmla="*/ 913840 h 971937"/>
                <a:gd name="connsiteX61" fmla="*/ 350376 w 810692"/>
                <a:gd name="connsiteY61" fmla="*/ 937079 h 971937"/>
                <a:gd name="connsiteX62" fmla="*/ 328031 w 810692"/>
                <a:gd name="connsiteY62" fmla="*/ 947805 h 971937"/>
                <a:gd name="connsiteX63" fmla="*/ 311942 w 810692"/>
                <a:gd name="connsiteY63" fmla="*/ 971938 h 971937"/>
                <a:gd name="connsiteX64" fmla="*/ 292278 w 810692"/>
                <a:gd name="connsiteY64" fmla="*/ 968362 h 971937"/>
                <a:gd name="connsiteX65" fmla="*/ 264570 w 810692"/>
                <a:gd name="connsiteY65" fmla="*/ 900432 h 971937"/>
                <a:gd name="connsiteX66" fmla="*/ 249375 w 810692"/>
                <a:gd name="connsiteY66" fmla="*/ 873618 h 971937"/>
                <a:gd name="connsiteX67" fmla="*/ 231499 w 810692"/>
                <a:gd name="connsiteY67" fmla="*/ 834290 h 971937"/>
                <a:gd name="connsiteX68" fmla="*/ 209153 w 810692"/>
                <a:gd name="connsiteY68" fmla="*/ 774404 h 971937"/>
                <a:gd name="connsiteX69" fmla="*/ 183233 w 810692"/>
                <a:gd name="connsiteY69" fmla="*/ 728819 h 971937"/>
                <a:gd name="connsiteX70" fmla="*/ 171613 w 810692"/>
                <a:gd name="connsiteY70" fmla="*/ 691279 h 971937"/>
                <a:gd name="connsiteX71" fmla="*/ 151949 w 810692"/>
                <a:gd name="connsiteY71" fmla="*/ 637650 h 971937"/>
                <a:gd name="connsiteX72" fmla="*/ 145692 w 810692"/>
                <a:gd name="connsiteY72" fmla="*/ 599216 h 971937"/>
                <a:gd name="connsiteX73" fmla="*/ 141223 w 810692"/>
                <a:gd name="connsiteY73" fmla="*/ 572401 h 971937"/>
                <a:gd name="connsiteX74" fmla="*/ 134966 w 810692"/>
                <a:gd name="connsiteY74" fmla="*/ 538436 h 971937"/>
                <a:gd name="connsiteX75" fmla="*/ 133179 w 810692"/>
                <a:gd name="connsiteY75" fmla="*/ 508940 h 971937"/>
                <a:gd name="connsiteX76" fmla="*/ 126922 w 810692"/>
                <a:gd name="connsiteY76" fmla="*/ 505365 h 971937"/>
                <a:gd name="connsiteX77" fmla="*/ 117090 w 810692"/>
                <a:gd name="connsiteY77" fmla="*/ 520560 h 971937"/>
                <a:gd name="connsiteX78" fmla="*/ 118878 w 810692"/>
                <a:gd name="connsiteY78" fmla="*/ 543799 h 971937"/>
                <a:gd name="connsiteX79" fmla="*/ 80444 w 810692"/>
                <a:gd name="connsiteY79" fmla="*/ 553631 h 971937"/>
                <a:gd name="connsiteX80" fmla="*/ 61673 w 810692"/>
                <a:gd name="connsiteY80" fmla="*/ 533967 h 971937"/>
                <a:gd name="connsiteX81" fmla="*/ 31284 w 810692"/>
                <a:gd name="connsiteY81" fmla="*/ 507152 h 971937"/>
                <a:gd name="connsiteX82" fmla="*/ 55416 w 810692"/>
                <a:gd name="connsiteY82" fmla="*/ 490170 h 971937"/>
                <a:gd name="connsiteX83" fmla="*/ 31284 w 810692"/>
                <a:gd name="connsiteY83" fmla="*/ 485701 h 971937"/>
                <a:gd name="connsiteX84" fmla="*/ 0 w 810692"/>
                <a:gd name="connsiteY84" fmla="*/ 461568 h 971937"/>
                <a:gd name="connsiteX85" fmla="*/ 18770 w 810692"/>
                <a:gd name="connsiteY85" fmla="*/ 440116 h 971937"/>
                <a:gd name="connsiteX86" fmla="*/ 44691 w 810692"/>
                <a:gd name="connsiteY86" fmla="*/ 442797 h 971937"/>
                <a:gd name="connsiteX87" fmla="*/ 63461 w 810692"/>
                <a:gd name="connsiteY87" fmla="*/ 438328 h 971937"/>
                <a:gd name="connsiteX88" fmla="*/ 76868 w 810692"/>
                <a:gd name="connsiteY88" fmla="*/ 439222 h 971937"/>
                <a:gd name="connsiteX89" fmla="*/ 62567 w 810692"/>
                <a:gd name="connsiteY89" fmla="*/ 393637 h 971937"/>
                <a:gd name="connsiteX90" fmla="*/ 44691 w 810692"/>
                <a:gd name="connsiteY90" fmla="*/ 389168 h 971937"/>
                <a:gd name="connsiteX91" fmla="*/ 42903 w 810692"/>
                <a:gd name="connsiteY91" fmla="*/ 365035 h 971937"/>
                <a:gd name="connsiteX92" fmla="*/ 25027 w 810692"/>
                <a:gd name="connsiteY92" fmla="*/ 359672 h 971937"/>
                <a:gd name="connsiteX93" fmla="*/ 24133 w 810692"/>
                <a:gd name="connsiteY93" fmla="*/ 352522 h 971937"/>
                <a:gd name="connsiteX94" fmla="*/ 44691 w 810692"/>
                <a:gd name="connsiteY94" fmla="*/ 316769 h 971937"/>
                <a:gd name="connsiteX95" fmla="*/ 66142 w 810692"/>
                <a:gd name="connsiteY95" fmla="*/ 323026 h 971937"/>
                <a:gd name="connsiteX96" fmla="*/ 75080 w 810692"/>
                <a:gd name="connsiteY96" fmla="*/ 322132 h 971937"/>
                <a:gd name="connsiteX97" fmla="*/ 94745 w 810692"/>
                <a:gd name="connsiteY97" fmla="*/ 296211 h 971937"/>
                <a:gd name="connsiteX98" fmla="*/ 109940 w 810692"/>
                <a:gd name="connsiteY98" fmla="*/ 281910 h 971937"/>
                <a:gd name="connsiteX99" fmla="*/ 120665 w 810692"/>
                <a:gd name="connsiteY99" fmla="*/ 255990 h 971937"/>
                <a:gd name="connsiteX100" fmla="*/ 128709 w 810692"/>
                <a:gd name="connsiteY100" fmla="*/ 245264 h 971937"/>
                <a:gd name="connsiteX101" fmla="*/ 129604 w 810692"/>
                <a:gd name="connsiteY101" fmla="*/ 232750 h 971937"/>
                <a:gd name="connsiteX102" fmla="*/ 144798 w 810692"/>
                <a:gd name="connsiteY102" fmla="*/ 209511 h 971937"/>
                <a:gd name="connsiteX103" fmla="*/ 139435 w 810692"/>
                <a:gd name="connsiteY103" fmla="*/ 193422 h 971937"/>
                <a:gd name="connsiteX104" fmla="*/ 156418 w 810692"/>
                <a:gd name="connsiteY104" fmla="*/ 175546 h 971937"/>
                <a:gd name="connsiteX105" fmla="*/ 137380 w 810692"/>
                <a:gd name="connsiteY105" fmla="*/ 172060 h 971937"/>
                <a:gd name="connsiteX106" fmla="*/ 133447 w 810692"/>
                <a:gd name="connsiteY106" fmla="*/ 162585 h 971937"/>
                <a:gd name="connsiteX107" fmla="*/ 108062 w 810692"/>
                <a:gd name="connsiteY107" fmla="*/ 154630 h 971937"/>
                <a:gd name="connsiteX108" fmla="*/ 100912 w 810692"/>
                <a:gd name="connsiteY108" fmla="*/ 140329 h 971937"/>
                <a:gd name="connsiteX109" fmla="*/ 99482 w 810692"/>
                <a:gd name="connsiteY109" fmla="*/ 108956 h 971937"/>
                <a:gd name="connsiteX110" fmla="*/ 96622 w 810692"/>
                <a:gd name="connsiteY110" fmla="*/ 95281 h 971937"/>
                <a:gd name="connsiteX111" fmla="*/ 112889 w 810692"/>
                <a:gd name="connsiteY111" fmla="*/ 85896 h 971937"/>
                <a:gd name="connsiteX112" fmla="*/ 117179 w 810692"/>
                <a:gd name="connsiteY112" fmla="*/ 72757 h 971937"/>
                <a:gd name="connsiteX113" fmla="*/ 103683 w 810692"/>
                <a:gd name="connsiteY113" fmla="*/ 63908 h 971937"/>
                <a:gd name="connsiteX114" fmla="*/ 94387 w 810692"/>
                <a:gd name="connsiteY114" fmla="*/ 55327 h 971937"/>
                <a:gd name="connsiteX115" fmla="*/ 82678 w 810692"/>
                <a:gd name="connsiteY115" fmla="*/ 45674 h 971937"/>
                <a:gd name="connsiteX116" fmla="*/ 71594 w 810692"/>
                <a:gd name="connsiteY116" fmla="*/ 47551 h 971937"/>
                <a:gd name="connsiteX117" fmla="*/ 68377 w 810692"/>
                <a:gd name="connsiteY117" fmla="*/ 37630 h 971937"/>
                <a:gd name="connsiteX118" fmla="*/ 78120 w 810692"/>
                <a:gd name="connsiteY118" fmla="*/ 27708 h 971937"/>
                <a:gd name="connsiteX119" fmla="*/ 108062 w 810692"/>
                <a:gd name="connsiteY119" fmla="*/ 14301 h 971937"/>
                <a:gd name="connsiteX120" fmla="*/ 112889 w 810692"/>
                <a:gd name="connsiteY120" fmla="*/ 10011 h 971937"/>
                <a:gd name="connsiteX121" fmla="*/ 136844 w 810692"/>
                <a:gd name="connsiteY121" fmla="*/ 0 h 971937"/>
                <a:gd name="connsiteX122" fmla="*/ 154541 w 810692"/>
                <a:gd name="connsiteY122" fmla="*/ 2324 h 971937"/>
                <a:gd name="connsiteX123" fmla="*/ 175367 w 810692"/>
                <a:gd name="connsiteY123" fmla="*/ 23597 h 971937"/>
                <a:gd name="connsiteX124" fmla="*/ 198785 w 810692"/>
                <a:gd name="connsiteY124" fmla="*/ 34233 h 971937"/>
                <a:gd name="connsiteX125" fmla="*/ 204148 w 810692"/>
                <a:gd name="connsiteY125" fmla="*/ 45942 h 971937"/>
                <a:gd name="connsiteX126" fmla="*/ 224169 w 810692"/>
                <a:gd name="connsiteY126" fmla="*/ 56221 h 971937"/>
                <a:gd name="connsiteX127" fmla="*/ 241241 w 810692"/>
                <a:gd name="connsiteY127" fmla="*/ 49339 h 971937"/>
                <a:gd name="connsiteX128" fmla="*/ 259475 w 810692"/>
                <a:gd name="connsiteY128" fmla="*/ 40222 h 971937"/>
                <a:gd name="connsiteX129" fmla="*/ 279229 w 810692"/>
                <a:gd name="connsiteY129" fmla="*/ 37630 h 971937"/>
                <a:gd name="connsiteX130" fmla="*/ 307116 w 810692"/>
                <a:gd name="connsiteY130" fmla="*/ 45048 h 971937"/>
                <a:gd name="connsiteX131" fmla="*/ 304881 w 810692"/>
                <a:gd name="connsiteY131" fmla="*/ 67036 h 971937"/>
                <a:gd name="connsiteX132" fmla="*/ 288345 w 810692"/>
                <a:gd name="connsiteY132" fmla="*/ 101001 h 971937"/>
                <a:gd name="connsiteX133" fmla="*/ 271453 w 810692"/>
                <a:gd name="connsiteY133" fmla="*/ 109314 h 971937"/>
                <a:gd name="connsiteX134" fmla="*/ 273240 w 810692"/>
                <a:gd name="connsiteY134" fmla="*/ 135235 h 971937"/>
                <a:gd name="connsiteX135" fmla="*/ 286915 w 810692"/>
                <a:gd name="connsiteY135" fmla="*/ 135771 h 971937"/>
                <a:gd name="connsiteX136" fmla="*/ 290848 w 810692"/>
                <a:gd name="connsiteY136" fmla="*/ 161155 h 971937"/>
                <a:gd name="connsiteX137" fmla="*/ 276905 w 810692"/>
                <a:gd name="connsiteY137" fmla="*/ 172060 h 971937"/>
                <a:gd name="connsiteX138" fmla="*/ 266894 w 810692"/>
                <a:gd name="connsiteY138" fmla="*/ 160887 h 971937"/>
                <a:gd name="connsiteX139" fmla="*/ 251163 w 810692"/>
                <a:gd name="connsiteY139" fmla="*/ 164820 h 971937"/>
                <a:gd name="connsiteX140" fmla="*/ 245800 w 810692"/>
                <a:gd name="connsiteY140" fmla="*/ 168395 h 971937"/>
                <a:gd name="connsiteX141" fmla="*/ 261889 w 810692"/>
                <a:gd name="connsiteY141" fmla="*/ 203254 h 971937"/>
                <a:gd name="connsiteX142" fmla="*/ 276189 w 810692"/>
                <a:gd name="connsiteY142" fmla="*/ 205042 h 971937"/>
                <a:gd name="connsiteX143" fmla="*/ 291385 w 810692"/>
                <a:gd name="connsiteY143" fmla="*/ 219343 h 971937"/>
                <a:gd name="connsiteX144" fmla="*/ 299429 w 810692"/>
                <a:gd name="connsiteY144" fmla="*/ 221131 h 971937"/>
                <a:gd name="connsiteX145" fmla="*/ 333394 w 810692"/>
                <a:gd name="connsiteY145" fmla="*/ 245264 h 971937"/>
                <a:gd name="connsiteX146" fmla="*/ 319987 w 810692"/>
                <a:gd name="connsiteY146" fmla="*/ 263140 h 971937"/>
                <a:gd name="connsiteX147" fmla="*/ 319987 w 810692"/>
                <a:gd name="connsiteY147" fmla="*/ 287273 h 971937"/>
                <a:gd name="connsiteX148" fmla="*/ 351270 w 810692"/>
                <a:gd name="connsiteY148" fmla="*/ 305150 h 971937"/>
                <a:gd name="connsiteX149" fmla="*/ 378085 w 810692"/>
                <a:gd name="connsiteY149" fmla="*/ 319451 h 971937"/>
                <a:gd name="connsiteX150" fmla="*/ 387917 w 810692"/>
                <a:gd name="connsiteY150" fmla="*/ 319451 h 971937"/>
                <a:gd name="connsiteX151" fmla="*/ 412050 w 810692"/>
                <a:gd name="connsiteY151" fmla="*/ 338221 h 971937"/>
                <a:gd name="connsiteX152" fmla="*/ 431714 w 810692"/>
                <a:gd name="connsiteY152" fmla="*/ 330176 h 971937"/>
                <a:gd name="connsiteX153" fmla="*/ 454953 w 810692"/>
                <a:gd name="connsiteY153" fmla="*/ 331964 h 971937"/>
                <a:gd name="connsiteX154" fmla="*/ 488025 w 810692"/>
                <a:gd name="connsiteY154" fmla="*/ 348053 h 971937"/>
                <a:gd name="connsiteX155" fmla="*/ 488025 w 810692"/>
                <a:gd name="connsiteY155" fmla="*/ 360566 h 971937"/>
                <a:gd name="connsiteX156" fmla="*/ 519308 w 810692"/>
                <a:gd name="connsiteY156" fmla="*/ 362354 h 971937"/>
                <a:gd name="connsiteX157" fmla="*/ 555061 w 810692"/>
                <a:gd name="connsiteY157" fmla="*/ 370398 h 971937"/>
                <a:gd name="connsiteX158" fmla="*/ 556849 w 810692"/>
                <a:gd name="connsiteY158" fmla="*/ 356097 h 971937"/>
                <a:gd name="connsiteX159" fmla="*/ 548804 w 810692"/>
                <a:gd name="connsiteY159" fmla="*/ 342690 h 971937"/>
                <a:gd name="connsiteX160" fmla="*/ 546123 w 810692"/>
                <a:gd name="connsiteY160" fmla="*/ 322132 h 971937"/>
                <a:gd name="connsiteX161" fmla="*/ 563105 w 810692"/>
                <a:gd name="connsiteY161" fmla="*/ 316769 h 971937"/>
                <a:gd name="connsiteX162" fmla="*/ 576513 w 810692"/>
                <a:gd name="connsiteY162" fmla="*/ 331964 h 971937"/>
                <a:gd name="connsiteX163" fmla="*/ 579194 w 810692"/>
                <a:gd name="connsiteY163" fmla="*/ 346265 h 971937"/>
                <a:gd name="connsiteX164" fmla="*/ 597070 w 810692"/>
                <a:gd name="connsiteY164" fmla="*/ 357885 h 971937"/>
                <a:gd name="connsiteX165" fmla="*/ 633717 w 810692"/>
                <a:gd name="connsiteY165" fmla="*/ 357885 h 971937"/>
                <a:gd name="connsiteX166" fmla="*/ 665000 w 810692"/>
                <a:gd name="connsiteY166" fmla="*/ 340008 h 971937"/>
                <a:gd name="connsiteX167" fmla="*/ 662319 w 810692"/>
                <a:gd name="connsiteY167" fmla="*/ 324814 h 971937"/>
                <a:gd name="connsiteX168" fmla="*/ 673045 w 810692"/>
                <a:gd name="connsiteY168" fmla="*/ 324814 h 971937"/>
                <a:gd name="connsiteX169" fmla="*/ 693603 w 810692"/>
                <a:gd name="connsiteY169" fmla="*/ 296211 h 971937"/>
                <a:gd name="connsiteX170" fmla="*/ 703434 w 810692"/>
                <a:gd name="connsiteY170" fmla="*/ 295317 h 971937"/>
                <a:gd name="connsiteX171" fmla="*/ 720417 w 810692"/>
                <a:gd name="connsiteY171" fmla="*/ 274760 h 971937"/>
                <a:gd name="connsiteX172" fmla="*/ 752594 w 810692"/>
                <a:gd name="connsiteY172" fmla="*/ 282804 h 971937"/>
                <a:gd name="connsiteX173" fmla="*/ 760639 w 810692"/>
                <a:gd name="connsiteY173" fmla="*/ 273866 h 971937"/>
                <a:gd name="connsiteX174" fmla="*/ 782091 w 810692"/>
                <a:gd name="connsiteY174" fmla="*/ 289061 h 971937"/>
                <a:gd name="connsiteX175" fmla="*/ 783878 w 810692"/>
                <a:gd name="connsiteY175" fmla="*/ 300680 h 971937"/>
                <a:gd name="connsiteX176" fmla="*/ 810693 w 810692"/>
                <a:gd name="connsiteY176" fmla="*/ 308725 h 97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</a:cxnLst>
              <a:rect l="l" t="t" r="r" b="b"/>
              <a:pathLst>
                <a:path w="810692" h="971937">
                  <a:moveTo>
                    <a:pt x="810693" y="308725"/>
                  </a:moveTo>
                  <a:lnTo>
                    <a:pt x="805330" y="325707"/>
                  </a:lnTo>
                  <a:lnTo>
                    <a:pt x="805330" y="341796"/>
                  </a:lnTo>
                  <a:lnTo>
                    <a:pt x="778515" y="342690"/>
                  </a:lnTo>
                  <a:lnTo>
                    <a:pt x="756170" y="368611"/>
                  </a:lnTo>
                  <a:lnTo>
                    <a:pt x="763320" y="381124"/>
                  </a:lnTo>
                  <a:lnTo>
                    <a:pt x="751701" y="404363"/>
                  </a:lnTo>
                  <a:lnTo>
                    <a:pt x="754382" y="410620"/>
                  </a:lnTo>
                  <a:lnTo>
                    <a:pt x="746338" y="434753"/>
                  </a:lnTo>
                  <a:lnTo>
                    <a:pt x="745444" y="450842"/>
                  </a:lnTo>
                  <a:lnTo>
                    <a:pt x="722205" y="452630"/>
                  </a:lnTo>
                  <a:lnTo>
                    <a:pt x="723993" y="475869"/>
                  </a:lnTo>
                  <a:lnTo>
                    <a:pt x="715948" y="490170"/>
                  </a:lnTo>
                  <a:lnTo>
                    <a:pt x="724886" y="506259"/>
                  </a:lnTo>
                  <a:lnTo>
                    <a:pt x="711479" y="520560"/>
                  </a:lnTo>
                  <a:lnTo>
                    <a:pt x="708798" y="508940"/>
                  </a:lnTo>
                  <a:lnTo>
                    <a:pt x="701647" y="491957"/>
                  </a:lnTo>
                  <a:lnTo>
                    <a:pt x="695390" y="474975"/>
                  </a:lnTo>
                  <a:lnTo>
                    <a:pt x="685558" y="459780"/>
                  </a:lnTo>
                  <a:lnTo>
                    <a:pt x="680195" y="465143"/>
                  </a:lnTo>
                  <a:lnTo>
                    <a:pt x="681983" y="474975"/>
                  </a:lnTo>
                  <a:lnTo>
                    <a:pt x="680195" y="483913"/>
                  </a:lnTo>
                  <a:lnTo>
                    <a:pt x="661425" y="463355"/>
                  </a:lnTo>
                  <a:lnTo>
                    <a:pt x="662319" y="450842"/>
                  </a:lnTo>
                  <a:lnTo>
                    <a:pt x="692709" y="421346"/>
                  </a:lnTo>
                  <a:lnTo>
                    <a:pt x="685558" y="414195"/>
                  </a:lnTo>
                  <a:lnTo>
                    <a:pt x="662319" y="410620"/>
                  </a:lnTo>
                  <a:lnTo>
                    <a:pt x="619416" y="407045"/>
                  </a:lnTo>
                  <a:lnTo>
                    <a:pt x="606009" y="384699"/>
                  </a:lnTo>
                  <a:lnTo>
                    <a:pt x="600645" y="383805"/>
                  </a:lnTo>
                  <a:lnTo>
                    <a:pt x="577406" y="370398"/>
                  </a:lnTo>
                  <a:lnTo>
                    <a:pt x="561318" y="385593"/>
                  </a:lnTo>
                  <a:lnTo>
                    <a:pt x="588132" y="407045"/>
                  </a:lnTo>
                  <a:lnTo>
                    <a:pt x="580088" y="414195"/>
                  </a:lnTo>
                  <a:lnTo>
                    <a:pt x="580088" y="432965"/>
                  </a:lnTo>
                  <a:lnTo>
                    <a:pt x="586345" y="443691"/>
                  </a:lnTo>
                  <a:lnTo>
                    <a:pt x="584557" y="465143"/>
                  </a:lnTo>
                  <a:lnTo>
                    <a:pt x="600645" y="499108"/>
                  </a:lnTo>
                  <a:lnTo>
                    <a:pt x="605114" y="518772"/>
                  </a:lnTo>
                  <a:lnTo>
                    <a:pt x="605114" y="518772"/>
                  </a:lnTo>
                  <a:lnTo>
                    <a:pt x="597070" y="518772"/>
                  </a:lnTo>
                  <a:lnTo>
                    <a:pt x="580088" y="522347"/>
                  </a:lnTo>
                  <a:lnTo>
                    <a:pt x="547016" y="540224"/>
                  </a:lnTo>
                  <a:lnTo>
                    <a:pt x="551485" y="559888"/>
                  </a:lnTo>
                  <a:lnTo>
                    <a:pt x="544335" y="576870"/>
                  </a:lnTo>
                  <a:lnTo>
                    <a:pt x="500538" y="601003"/>
                  </a:lnTo>
                  <a:lnTo>
                    <a:pt x="478193" y="632287"/>
                  </a:lnTo>
                  <a:lnTo>
                    <a:pt x="465679" y="644800"/>
                  </a:lnTo>
                  <a:lnTo>
                    <a:pt x="458529" y="659995"/>
                  </a:lnTo>
                  <a:lnTo>
                    <a:pt x="426351" y="678765"/>
                  </a:lnTo>
                  <a:lnTo>
                    <a:pt x="424564" y="696642"/>
                  </a:lnTo>
                  <a:lnTo>
                    <a:pt x="398643" y="704686"/>
                  </a:lnTo>
                  <a:lnTo>
                    <a:pt x="388811" y="720775"/>
                  </a:lnTo>
                  <a:lnTo>
                    <a:pt x="375404" y="724350"/>
                  </a:lnTo>
                  <a:lnTo>
                    <a:pt x="385235" y="792280"/>
                  </a:lnTo>
                  <a:lnTo>
                    <a:pt x="382554" y="819989"/>
                  </a:lnTo>
                  <a:lnTo>
                    <a:pt x="375404" y="839653"/>
                  </a:lnTo>
                  <a:lnTo>
                    <a:pt x="370040" y="862892"/>
                  </a:lnTo>
                  <a:lnTo>
                    <a:pt x="377191" y="888813"/>
                  </a:lnTo>
                  <a:lnTo>
                    <a:pt x="368253" y="904008"/>
                  </a:lnTo>
                  <a:lnTo>
                    <a:pt x="357527" y="913840"/>
                  </a:lnTo>
                  <a:lnTo>
                    <a:pt x="350376" y="937079"/>
                  </a:lnTo>
                  <a:lnTo>
                    <a:pt x="328031" y="947805"/>
                  </a:lnTo>
                  <a:lnTo>
                    <a:pt x="311942" y="971938"/>
                  </a:lnTo>
                  <a:lnTo>
                    <a:pt x="292278" y="968362"/>
                  </a:lnTo>
                  <a:lnTo>
                    <a:pt x="264570" y="900432"/>
                  </a:lnTo>
                  <a:lnTo>
                    <a:pt x="249375" y="873618"/>
                  </a:lnTo>
                  <a:lnTo>
                    <a:pt x="231499" y="834290"/>
                  </a:lnTo>
                  <a:lnTo>
                    <a:pt x="209153" y="774404"/>
                  </a:lnTo>
                  <a:lnTo>
                    <a:pt x="183233" y="728819"/>
                  </a:lnTo>
                  <a:lnTo>
                    <a:pt x="171613" y="691279"/>
                  </a:lnTo>
                  <a:lnTo>
                    <a:pt x="151949" y="637650"/>
                  </a:lnTo>
                  <a:lnTo>
                    <a:pt x="145692" y="599216"/>
                  </a:lnTo>
                  <a:lnTo>
                    <a:pt x="141223" y="572401"/>
                  </a:lnTo>
                  <a:lnTo>
                    <a:pt x="134966" y="538436"/>
                  </a:lnTo>
                  <a:lnTo>
                    <a:pt x="133179" y="508940"/>
                  </a:lnTo>
                  <a:lnTo>
                    <a:pt x="126922" y="505365"/>
                  </a:lnTo>
                  <a:lnTo>
                    <a:pt x="117090" y="520560"/>
                  </a:lnTo>
                  <a:lnTo>
                    <a:pt x="118878" y="543799"/>
                  </a:lnTo>
                  <a:lnTo>
                    <a:pt x="80444" y="553631"/>
                  </a:lnTo>
                  <a:lnTo>
                    <a:pt x="61673" y="533967"/>
                  </a:lnTo>
                  <a:lnTo>
                    <a:pt x="31284" y="507152"/>
                  </a:lnTo>
                  <a:lnTo>
                    <a:pt x="55416" y="490170"/>
                  </a:lnTo>
                  <a:lnTo>
                    <a:pt x="31284" y="485701"/>
                  </a:lnTo>
                  <a:lnTo>
                    <a:pt x="0" y="461568"/>
                  </a:lnTo>
                  <a:lnTo>
                    <a:pt x="18770" y="440116"/>
                  </a:lnTo>
                  <a:lnTo>
                    <a:pt x="44691" y="442797"/>
                  </a:lnTo>
                  <a:lnTo>
                    <a:pt x="63461" y="438328"/>
                  </a:lnTo>
                  <a:lnTo>
                    <a:pt x="76868" y="439222"/>
                  </a:lnTo>
                  <a:lnTo>
                    <a:pt x="62567" y="393637"/>
                  </a:lnTo>
                  <a:lnTo>
                    <a:pt x="44691" y="389168"/>
                  </a:lnTo>
                  <a:lnTo>
                    <a:pt x="42903" y="365035"/>
                  </a:lnTo>
                  <a:lnTo>
                    <a:pt x="25027" y="359672"/>
                  </a:lnTo>
                  <a:lnTo>
                    <a:pt x="24133" y="352522"/>
                  </a:lnTo>
                  <a:lnTo>
                    <a:pt x="44691" y="316769"/>
                  </a:lnTo>
                  <a:lnTo>
                    <a:pt x="66142" y="323026"/>
                  </a:lnTo>
                  <a:lnTo>
                    <a:pt x="75080" y="322132"/>
                  </a:lnTo>
                  <a:lnTo>
                    <a:pt x="94745" y="296211"/>
                  </a:lnTo>
                  <a:lnTo>
                    <a:pt x="109940" y="281910"/>
                  </a:lnTo>
                  <a:lnTo>
                    <a:pt x="120665" y="255990"/>
                  </a:lnTo>
                  <a:lnTo>
                    <a:pt x="128709" y="245264"/>
                  </a:lnTo>
                  <a:lnTo>
                    <a:pt x="129604" y="232750"/>
                  </a:lnTo>
                  <a:lnTo>
                    <a:pt x="144798" y="209511"/>
                  </a:lnTo>
                  <a:lnTo>
                    <a:pt x="139435" y="193422"/>
                  </a:lnTo>
                  <a:lnTo>
                    <a:pt x="156418" y="175546"/>
                  </a:lnTo>
                  <a:lnTo>
                    <a:pt x="137380" y="172060"/>
                  </a:lnTo>
                  <a:lnTo>
                    <a:pt x="133447" y="162585"/>
                  </a:lnTo>
                  <a:lnTo>
                    <a:pt x="108062" y="154630"/>
                  </a:lnTo>
                  <a:lnTo>
                    <a:pt x="100912" y="140329"/>
                  </a:lnTo>
                  <a:lnTo>
                    <a:pt x="99482" y="108956"/>
                  </a:lnTo>
                  <a:lnTo>
                    <a:pt x="96622" y="95281"/>
                  </a:lnTo>
                  <a:lnTo>
                    <a:pt x="112889" y="85896"/>
                  </a:lnTo>
                  <a:lnTo>
                    <a:pt x="117179" y="72757"/>
                  </a:lnTo>
                  <a:lnTo>
                    <a:pt x="103683" y="63908"/>
                  </a:lnTo>
                  <a:lnTo>
                    <a:pt x="94387" y="55327"/>
                  </a:lnTo>
                  <a:lnTo>
                    <a:pt x="82678" y="45674"/>
                  </a:lnTo>
                  <a:lnTo>
                    <a:pt x="71594" y="47551"/>
                  </a:lnTo>
                  <a:lnTo>
                    <a:pt x="68377" y="37630"/>
                  </a:lnTo>
                  <a:lnTo>
                    <a:pt x="78120" y="27708"/>
                  </a:lnTo>
                  <a:lnTo>
                    <a:pt x="108062" y="14301"/>
                  </a:lnTo>
                  <a:lnTo>
                    <a:pt x="112889" y="10011"/>
                  </a:lnTo>
                  <a:lnTo>
                    <a:pt x="136844" y="0"/>
                  </a:lnTo>
                  <a:lnTo>
                    <a:pt x="154541" y="2324"/>
                  </a:lnTo>
                  <a:lnTo>
                    <a:pt x="175367" y="23597"/>
                  </a:lnTo>
                  <a:lnTo>
                    <a:pt x="198785" y="34233"/>
                  </a:lnTo>
                  <a:lnTo>
                    <a:pt x="204148" y="45942"/>
                  </a:lnTo>
                  <a:lnTo>
                    <a:pt x="224169" y="56221"/>
                  </a:lnTo>
                  <a:lnTo>
                    <a:pt x="241241" y="49339"/>
                  </a:lnTo>
                  <a:lnTo>
                    <a:pt x="259475" y="40222"/>
                  </a:lnTo>
                  <a:lnTo>
                    <a:pt x="279229" y="37630"/>
                  </a:lnTo>
                  <a:lnTo>
                    <a:pt x="307116" y="45048"/>
                  </a:lnTo>
                  <a:lnTo>
                    <a:pt x="304881" y="67036"/>
                  </a:lnTo>
                  <a:lnTo>
                    <a:pt x="288345" y="101001"/>
                  </a:lnTo>
                  <a:lnTo>
                    <a:pt x="271453" y="109314"/>
                  </a:lnTo>
                  <a:lnTo>
                    <a:pt x="273240" y="135235"/>
                  </a:lnTo>
                  <a:lnTo>
                    <a:pt x="286915" y="135771"/>
                  </a:lnTo>
                  <a:lnTo>
                    <a:pt x="290848" y="161155"/>
                  </a:lnTo>
                  <a:lnTo>
                    <a:pt x="276905" y="172060"/>
                  </a:lnTo>
                  <a:lnTo>
                    <a:pt x="266894" y="160887"/>
                  </a:lnTo>
                  <a:lnTo>
                    <a:pt x="251163" y="164820"/>
                  </a:lnTo>
                  <a:lnTo>
                    <a:pt x="245800" y="168395"/>
                  </a:lnTo>
                  <a:lnTo>
                    <a:pt x="261889" y="203254"/>
                  </a:lnTo>
                  <a:lnTo>
                    <a:pt x="276189" y="205042"/>
                  </a:lnTo>
                  <a:lnTo>
                    <a:pt x="291385" y="219343"/>
                  </a:lnTo>
                  <a:lnTo>
                    <a:pt x="299429" y="221131"/>
                  </a:lnTo>
                  <a:lnTo>
                    <a:pt x="333394" y="245264"/>
                  </a:lnTo>
                  <a:lnTo>
                    <a:pt x="319987" y="263140"/>
                  </a:lnTo>
                  <a:lnTo>
                    <a:pt x="319987" y="287273"/>
                  </a:lnTo>
                  <a:lnTo>
                    <a:pt x="351270" y="305150"/>
                  </a:lnTo>
                  <a:lnTo>
                    <a:pt x="378085" y="319451"/>
                  </a:lnTo>
                  <a:lnTo>
                    <a:pt x="387917" y="319451"/>
                  </a:lnTo>
                  <a:lnTo>
                    <a:pt x="412050" y="338221"/>
                  </a:lnTo>
                  <a:lnTo>
                    <a:pt x="431714" y="330176"/>
                  </a:lnTo>
                  <a:lnTo>
                    <a:pt x="454953" y="331964"/>
                  </a:lnTo>
                  <a:lnTo>
                    <a:pt x="488025" y="348053"/>
                  </a:lnTo>
                  <a:lnTo>
                    <a:pt x="488025" y="360566"/>
                  </a:lnTo>
                  <a:lnTo>
                    <a:pt x="519308" y="362354"/>
                  </a:lnTo>
                  <a:lnTo>
                    <a:pt x="555061" y="370398"/>
                  </a:lnTo>
                  <a:lnTo>
                    <a:pt x="556849" y="356097"/>
                  </a:lnTo>
                  <a:lnTo>
                    <a:pt x="548804" y="342690"/>
                  </a:lnTo>
                  <a:lnTo>
                    <a:pt x="546123" y="322132"/>
                  </a:lnTo>
                  <a:lnTo>
                    <a:pt x="563105" y="316769"/>
                  </a:lnTo>
                  <a:lnTo>
                    <a:pt x="576513" y="331964"/>
                  </a:lnTo>
                  <a:lnTo>
                    <a:pt x="579194" y="346265"/>
                  </a:lnTo>
                  <a:lnTo>
                    <a:pt x="597070" y="357885"/>
                  </a:lnTo>
                  <a:lnTo>
                    <a:pt x="633717" y="357885"/>
                  </a:lnTo>
                  <a:lnTo>
                    <a:pt x="665000" y="340008"/>
                  </a:lnTo>
                  <a:lnTo>
                    <a:pt x="662319" y="324814"/>
                  </a:lnTo>
                  <a:lnTo>
                    <a:pt x="673045" y="324814"/>
                  </a:lnTo>
                  <a:lnTo>
                    <a:pt x="693603" y="296211"/>
                  </a:lnTo>
                  <a:lnTo>
                    <a:pt x="703434" y="295317"/>
                  </a:lnTo>
                  <a:lnTo>
                    <a:pt x="720417" y="274760"/>
                  </a:lnTo>
                  <a:lnTo>
                    <a:pt x="752594" y="282804"/>
                  </a:lnTo>
                  <a:lnTo>
                    <a:pt x="760639" y="273866"/>
                  </a:lnTo>
                  <a:lnTo>
                    <a:pt x="782091" y="289061"/>
                  </a:lnTo>
                  <a:lnTo>
                    <a:pt x="783878" y="300680"/>
                  </a:lnTo>
                  <a:lnTo>
                    <a:pt x="810693" y="30872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6252340-140B-DFD5-395D-37BEA4B84E8C}"/>
                </a:ext>
              </a:extLst>
            </p:cNvPr>
            <p:cNvSpPr/>
            <p:nvPr/>
          </p:nvSpPr>
          <p:spPr>
            <a:xfrm>
              <a:off x="8451694" y="3269946"/>
              <a:ext cx="270826" cy="599751"/>
            </a:xfrm>
            <a:custGeom>
              <a:avLst/>
              <a:gdLst>
                <a:gd name="connsiteX0" fmla="*/ 270827 w 270826"/>
                <a:gd name="connsiteY0" fmla="*/ 235074 h 599751"/>
                <a:gd name="connsiteX1" fmla="*/ 255632 w 270826"/>
                <a:gd name="connsiteY1" fmla="*/ 243119 h 599751"/>
                <a:gd name="connsiteX2" fmla="*/ 249375 w 270826"/>
                <a:gd name="connsiteY2" fmla="*/ 254738 h 599751"/>
                <a:gd name="connsiteX3" fmla="*/ 238650 w 270826"/>
                <a:gd name="connsiteY3" fmla="*/ 261889 h 599751"/>
                <a:gd name="connsiteX4" fmla="*/ 231499 w 270826"/>
                <a:gd name="connsiteY4" fmla="*/ 271721 h 599751"/>
                <a:gd name="connsiteX5" fmla="*/ 222561 w 270826"/>
                <a:gd name="connsiteY5" fmla="*/ 270827 h 599751"/>
                <a:gd name="connsiteX6" fmla="*/ 213623 w 270826"/>
                <a:gd name="connsiteY6" fmla="*/ 277977 h 599751"/>
                <a:gd name="connsiteX7" fmla="*/ 205578 w 270826"/>
                <a:gd name="connsiteY7" fmla="*/ 277977 h 599751"/>
                <a:gd name="connsiteX8" fmla="*/ 202003 w 270826"/>
                <a:gd name="connsiteY8" fmla="*/ 290491 h 599751"/>
                <a:gd name="connsiteX9" fmla="*/ 179658 w 270826"/>
                <a:gd name="connsiteY9" fmla="*/ 289597 h 599751"/>
                <a:gd name="connsiteX10" fmla="*/ 177870 w 270826"/>
                <a:gd name="connsiteY10" fmla="*/ 328925 h 599751"/>
                <a:gd name="connsiteX11" fmla="*/ 164463 w 270826"/>
                <a:gd name="connsiteY11" fmla="*/ 331606 h 599751"/>
                <a:gd name="connsiteX12" fmla="*/ 170720 w 270826"/>
                <a:gd name="connsiteY12" fmla="*/ 344120 h 599751"/>
                <a:gd name="connsiteX13" fmla="*/ 178764 w 270826"/>
                <a:gd name="connsiteY13" fmla="*/ 352164 h 599751"/>
                <a:gd name="connsiteX14" fmla="*/ 181445 w 270826"/>
                <a:gd name="connsiteY14" fmla="*/ 363784 h 599751"/>
                <a:gd name="connsiteX15" fmla="*/ 206472 w 270826"/>
                <a:gd name="connsiteY15" fmla="*/ 387023 h 599751"/>
                <a:gd name="connsiteX16" fmla="*/ 208260 w 270826"/>
                <a:gd name="connsiteY16" fmla="*/ 396855 h 599751"/>
                <a:gd name="connsiteX17" fmla="*/ 218092 w 270826"/>
                <a:gd name="connsiteY17" fmla="*/ 406687 h 599751"/>
                <a:gd name="connsiteX18" fmla="*/ 210047 w 270826"/>
                <a:gd name="connsiteY18" fmla="*/ 418307 h 599751"/>
                <a:gd name="connsiteX19" fmla="*/ 210941 w 270826"/>
                <a:gd name="connsiteY19" fmla="*/ 437077 h 599751"/>
                <a:gd name="connsiteX20" fmla="*/ 206472 w 270826"/>
                <a:gd name="connsiteY20" fmla="*/ 443334 h 599751"/>
                <a:gd name="connsiteX21" fmla="*/ 227030 w 270826"/>
                <a:gd name="connsiteY21" fmla="*/ 473724 h 599751"/>
                <a:gd name="connsiteX22" fmla="*/ 239543 w 270826"/>
                <a:gd name="connsiteY22" fmla="*/ 496963 h 599751"/>
                <a:gd name="connsiteX23" fmla="*/ 234180 w 270826"/>
                <a:gd name="connsiteY23" fmla="*/ 515733 h 599751"/>
                <a:gd name="connsiteX24" fmla="*/ 249375 w 270826"/>
                <a:gd name="connsiteY24" fmla="*/ 547017 h 599751"/>
                <a:gd name="connsiteX25" fmla="*/ 244906 w 270826"/>
                <a:gd name="connsiteY25" fmla="*/ 564893 h 599751"/>
                <a:gd name="connsiteX26" fmla="*/ 227030 w 270826"/>
                <a:gd name="connsiteY26" fmla="*/ 599752 h 599751"/>
                <a:gd name="connsiteX27" fmla="*/ 226136 w 270826"/>
                <a:gd name="connsiteY27" fmla="*/ 592602 h 599751"/>
                <a:gd name="connsiteX28" fmla="*/ 229711 w 270826"/>
                <a:gd name="connsiteY28" fmla="*/ 567575 h 599751"/>
                <a:gd name="connsiteX29" fmla="*/ 217198 w 270826"/>
                <a:gd name="connsiteY29" fmla="*/ 508583 h 599751"/>
                <a:gd name="connsiteX30" fmla="*/ 185914 w 270826"/>
                <a:gd name="connsiteY30" fmla="*/ 442440 h 599751"/>
                <a:gd name="connsiteX31" fmla="*/ 188596 w 270826"/>
                <a:gd name="connsiteY31" fmla="*/ 431714 h 599751"/>
                <a:gd name="connsiteX32" fmla="*/ 159100 w 270826"/>
                <a:gd name="connsiteY32" fmla="*/ 372722 h 599751"/>
                <a:gd name="connsiteX33" fmla="*/ 148374 w 270826"/>
                <a:gd name="connsiteY33" fmla="*/ 403112 h 599751"/>
                <a:gd name="connsiteX34" fmla="*/ 123347 w 270826"/>
                <a:gd name="connsiteY34" fmla="*/ 412944 h 599751"/>
                <a:gd name="connsiteX35" fmla="*/ 113515 w 270826"/>
                <a:gd name="connsiteY35" fmla="*/ 425457 h 599751"/>
                <a:gd name="connsiteX36" fmla="*/ 100108 w 270826"/>
                <a:gd name="connsiteY36" fmla="*/ 415625 h 599751"/>
                <a:gd name="connsiteX37" fmla="*/ 85807 w 270826"/>
                <a:gd name="connsiteY37" fmla="*/ 412944 h 599751"/>
                <a:gd name="connsiteX38" fmla="*/ 85807 w 270826"/>
                <a:gd name="connsiteY38" fmla="*/ 361996 h 599751"/>
                <a:gd name="connsiteX39" fmla="*/ 49160 w 270826"/>
                <a:gd name="connsiteY39" fmla="*/ 286916 h 599751"/>
                <a:gd name="connsiteX40" fmla="*/ 35753 w 270826"/>
                <a:gd name="connsiteY40" fmla="*/ 286916 h 599751"/>
                <a:gd name="connsiteX41" fmla="*/ 2681 w 270826"/>
                <a:gd name="connsiteY41" fmla="*/ 246694 h 599751"/>
                <a:gd name="connsiteX42" fmla="*/ 0 w 270826"/>
                <a:gd name="connsiteY42" fmla="*/ 238649 h 599751"/>
                <a:gd name="connsiteX43" fmla="*/ 15195 w 270826"/>
                <a:gd name="connsiteY43" fmla="*/ 234180 h 599751"/>
                <a:gd name="connsiteX44" fmla="*/ 15195 w 270826"/>
                <a:gd name="connsiteY44" fmla="*/ 218092 h 599751"/>
                <a:gd name="connsiteX45" fmla="*/ 28602 w 270826"/>
                <a:gd name="connsiteY45" fmla="*/ 203791 h 599751"/>
                <a:gd name="connsiteX46" fmla="*/ 19664 w 270826"/>
                <a:gd name="connsiteY46" fmla="*/ 187702 h 599751"/>
                <a:gd name="connsiteX47" fmla="*/ 27709 w 270826"/>
                <a:gd name="connsiteY47" fmla="*/ 173401 h 599751"/>
                <a:gd name="connsiteX48" fmla="*/ 25921 w 270826"/>
                <a:gd name="connsiteY48" fmla="*/ 150161 h 599751"/>
                <a:gd name="connsiteX49" fmla="*/ 49160 w 270826"/>
                <a:gd name="connsiteY49" fmla="*/ 148374 h 599751"/>
                <a:gd name="connsiteX50" fmla="*/ 50054 w 270826"/>
                <a:gd name="connsiteY50" fmla="*/ 132285 h 599751"/>
                <a:gd name="connsiteX51" fmla="*/ 58098 w 270826"/>
                <a:gd name="connsiteY51" fmla="*/ 108152 h 599751"/>
                <a:gd name="connsiteX52" fmla="*/ 55417 w 270826"/>
                <a:gd name="connsiteY52" fmla="*/ 101895 h 599751"/>
                <a:gd name="connsiteX53" fmla="*/ 67036 w 270826"/>
                <a:gd name="connsiteY53" fmla="*/ 78656 h 599751"/>
                <a:gd name="connsiteX54" fmla="*/ 59886 w 270826"/>
                <a:gd name="connsiteY54" fmla="*/ 66142 h 599751"/>
                <a:gd name="connsiteX55" fmla="*/ 82231 w 270826"/>
                <a:gd name="connsiteY55" fmla="*/ 40222 h 599751"/>
                <a:gd name="connsiteX56" fmla="*/ 109046 w 270826"/>
                <a:gd name="connsiteY56" fmla="*/ 39328 h 599751"/>
                <a:gd name="connsiteX57" fmla="*/ 109046 w 270826"/>
                <a:gd name="connsiteY57" fmla="*/ 23239 h 599751"/>
                <a:gd name="connsiteX58" fmla="*/ 114409 w 270826"/>
                <a:gd name="connsiteY58" fmla="*/ 6257 h 599751"/>
                <a:gd name="connsiteX59" fmla="*/ 125135 w 270826"/>
                <a:gd name="connsiteY59" fmla="*/ 0 h 599751"/>
                <a:gd name="connsiteX60" fmla="*/ 146586 w 270826"/>
                <a:gd name="connsiteY60" fmla="*/ 21452 h 599751"/>
                <a:gd name="connsiteX61" fmla="*/ 168038 w 270826"/>
                <a:gd name="connsiteY61" fmla="*/ 72399 h 599751"/>
                <a:gd name="connsiteX62" fmla="*/ 165356 w 270826"/>
                <a:gd name="connsiteY62" fmla="*/ 87594 h 599751"/>
                <a:gd name="connsiteX63" fmla="*/ 143905 w 270826"/>
                <a:gd name="connsiteY63" fmla="*/ 120665 h 599751"/>
                <a:gd name="connsiteX64" fmla="*/ 144799 w 270826"/>
                <a:gd name="connsiteY64" fmla="*/ 134966 h 599751"/>
                <a:gd name="connsiteX65" fmla="*/ 147480 w 270826"/>
                <a:gd name="connsiteY65" fmla="*/ 151055 h 599751"/>
                <a:gd name="connsiteX66" fmla="*/ 176976 w 270826"/>
                <a:gd name="connsiteY66" fmla="*/ 142117 h 599751"/>
                <a:gd name="connsiteX67" fmla="*/ 183233 w 270826"/>
                <a:gd name="connsiteY67" fmla="*/ 153737 h 599751"/>
                <a:gd name="connsiteX68" fmla="*/ 185020 w 270826"/>
                <a:gd name="connsiteY68" fmla="*/ 168038 h 599751"/>
                <a:gd name="connsiteX69" fmla="*/ 201109 w 270826"/>
                <a:gd name="connsiteY69" fmla="*/ 182339 h 599751"/>
                <a:gd name="connsiteX70" fmla="*/ 201109 w 270826"/>
                <a:gd name="connsiteY70" fmla="*/ 207366 h 599751"/>
                <a:gd name="connsiteX71" fmla="*/ 227924 w 270826"/>
                <a:gd name="connsiteY71" fmla="*/ 214516 h 599751"/>
                <a:gd name="connsiteX72" fmla="*/ 235074 w 270826"/>
                <a:gd name="connsiteY72" fmla="*/ 230605 h 599751"/>
                <a:gd name="connsiteX73" fmla="*/ 244012 w 270826"/>
                <a:gd name="connsiteY73" fmla="*/ 227924 h 599751"/>
                <a:gd name="connsiteX74" fmla="*/ 252950 w 270826"/>
                <a:gd name="connsiteY74" fmla="*/ 220773 h 599751"/>
                <a:gd name="connsiteX75" fmla="*/ 270827 w 270826"/>
                <a:gd name="connsiteY75" fmla="*/ 235074 h 59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70826" h="599751">
                  <a:moveTo>
                    <a:pt x="270827" y="235074"/>
                  </a:moveTo>
                  <a:lnTo>
                    <a:pt x="255632" y="243119"/>
                  </a:lnTo>
                  <a:lnTo>
                    <a:pt x="249375" y="254738"/>
                  </a:lnTo>
                  <a:lnTo>
                    <a:pt x="238650" y="261889"/>
                  </a:lnTo>
                  <a:lnTo>
                    <a:pt x="231499" y="271721"/>
                  </a:lnTo>
                  <a:lnTo>
                    <a:pt x="222561" y="270827"/>
                  </a:lnTo>
                  <a:lnTo>
                    <a:pt x="213623" y="277977"/>
                  </a:lnTo>
                  <a:lnTo>
                    <a:pt x="205578" y="277977"/>
                  </a:lnTo>
                  <a:lnTo>
                    <a:pt x="202003" y="290491"/>
                  </a:lnTo>
                  <a:lnTo>
                    <a:pt x="179658" y="289597"/>
                  </a:lnTo>
                  <a:lnTo>
                    <a:pt x="177870" y="328925"/>
                  </a:lnTo>
                  <a:lnTo>
                    <a:pt x="164463" y="331606"/>
                  </a:lnTo>
                  <a:lnTo>
                    <a:pt x="170720" y="344120"/>
                  </a:lnTo>
                  <a:lnTo>
                    <a:pt x="178764" y="352164"/>
                  </a:lnTo>
                  <a:lnTo>
                    <a:pt x="181445" y="363784"/>
                  </a:lnTo>
                  <a:lnTo>
                    <a:pt x="206472" y="387023"/>
                  </a:lnTo>
                  <a:lnTo>
                    <a:pt x="208260" y="396855"/>
                  </a:lnTo>
                  <a:lnTo>
                    <a:pt x="218092" y="406687"/>
                  </a:lnTo>
                  <a:lnTo>
                    <a:pt x="210047" y="418307"/>
                  </a:lnTo>
                  <a:lnTo>
                    <a:pt x="210941" y="437077"/>
                  </a:lnTo>
                  <a:lnTo>
                    <a:pt x="206472" y="443334"/>
                  </a:lnTo>
                  <a:lnTo>
                    <a:pt x="227030" y="473724"/>
                  </a:lnTo>
                  <a:lnTo>
                    <a:pt x="239543" y="496963"/>
                  </a:lnTo>
                  <a:lnTo>
                    <a:pt x="234180" y="515733"/>
                  </a:lnTo>
                  <a:lnTo>
                    <a:pt x="249375" y="547017"/>
                  </a:lnTo>
                  <a:lnTo>
                    <a:pt x="244906" y="564893"/>
                  </a:lnTo>
                  <a:lnTo>
                    <a:pt x="227030" y="599752"/>
                  </a:lnTo>
                  <a:lnTo>
                    <a:pt x="226136" y="592602"/>
                  </a:lnTo>
                  <a:lnTo>
                    <a:pt x="229711" y="567575"/>
                  </a:lnTo>
                  <a:lnTo>
                    <a:pt x="217198" y="508583"/>
                  </a:lnTo>
                  <a:lnTo>
                    <a:pt x="185914" y="442440"/>
                  </a:lnTo>
                  <a:lnTo>
                    <a:pt x="188596" y="431714"/>
                  </a:lnTo>
                  <a:lnTo>
                    <a:pt x="159100" y="372722"/>
                  </a:lnTo>
                  <a:lnTo>
                    <a:pt x="148374" y="403112"/>
                  </a:lnTo>
                  <a:lnTo>
                    <a:pt x="123347" y="412944"/>
                  </a:lnTo>
                  <a:lnTo>
                    <a:pt x="113515" y="425457"/>
                  </a:lnTo>
                  <a:lnTo>
                    <a:pt x="100108" y="415625"/>
                  </a:lnTo>
                  <a:lnTo>
                    <a:pt x="85807" y="412944"/>
                  </a:lnTo>
                  <a:lnTo>
                    <a:pt x="85807" y="361996"/>
                  </a:lnTo>
                  <a:lnTo>
                    <a:pt x="49160" y="286916"/>
                  </a:lnTo>
                  <a:lnTo>
                    <a:pt x="35753" y="286916"/>
                  </a:lnTo>
                  <a:lnTo>
                    <a:pt x="2681" y="246694"/>
                  </a:lnTo>
                  <a:lnTo>
                    <a:pt x="0" y="238649"/>
                  </a:lnTo>
                  <a:lnTo>
                    <a:pt x="15195" y="234180"/>
                  </a:lnTo>
                  <a:lnTo>
                    <a:pt x="15195" y="218092"/>
                  </a:lnTo>
                  <a:lnTo>
                    <a:pt x="28602" y="203791"/>
                  </a:lnTo>
                  <a:lnTo>
                    <a:pt x="19664" y="187702"/>
                  </a:lnTo>
                  <a:lnTo>
                    <a:pt x="27709" y="173401"/>
                  </a:lnTo>
                  <a:lnTo>
                    <a:pt x="25921" y="150161"/>
                  </a:lnTo>
                  <a:lnTo>
                    <a:pt x="49160" y="148374"/>
                  </a:lnTo>
                  <a:lnTo>
                    <a:pt x="50054" y="132285"/>
                  </a:lnTo>
                  <a:lnTo>
                    <a:pt x="58098" y="108152"/>
                  </a:lnTo>
                  <a:lnTo>
                    <a:pt x="55417" y="101895"/>
                  </a:lnTo>
                  <a:lnTo>
                    <a:pt x="67036" y="78656"/>
                  </a:lnTo>
                  <a:lnTo>
                    <a:pt x="59886" y="66142"/>
                  </a:lnTo>
                  <a:lnTo>
                    <a:pt x="82231" y="40222"/>
                  </a:lnTo>
                  <a:lnTo>
                    <a:pt x="109046" y="39328"/>
                  </a:lnTo>
                  <a:lnTo>
                    <a:pt x="109046" y="23239"/>
                  </a:lnTo>
                  <a:lnTo>
                    <a:pt x="114409" y="6257"/>
                  </a:lnTo>
                  <a:lnTo>
                    <a:pt x="125135" y="0"/>
                  </a:lnTo>
                  <a:lnTo>
                    <a:pt x="146586" y="21452"/>
                  </a:lnTo>
                  <a:lnTo>
                    <a:pt x="168038" y="72399"/>
                  </a:lnTo>
                  <a:lnTo>
                    <a:pt x="165356" y="87594"/>
                  </a:lnTo>
                  <a:lnTo>
                    <a:pt x="143905" y="120665"/>
                  </a:lnTo>
                  <a:lnTo>
                    <a:pt x="144799" y="134966"/>
                  </a:lnTo>
                  <a:lnTo>
                    <a:pt x="147480" y="151055"/>
                  </a:lnTo>
                  <a:lnTo>
                    <a:pt x="176976" y="142117"/>
                  </a:lnTo>
                  <a:lnTo>
                    <a:pt x="183233" y="153737"/>
                  </a:lnTo>
                  <a:lnTo>
                    <a:pt x="185020" y="168038"/>
                  </a:lnTo>
                  <a:lnTo>
                    <a:pt x="201109" y="182339"/>
                  </a:lnTo>
                  <a:lnTo>
                    <a:pt x="201109" y="207366"/>
                  </a:lnTo>
                  <a:lnTo>
                    <a:pt x="227924" y="214516"/>
                  </a:lnTo>
                  <a:lnTo>
                    <a:pt x="235074" y="230605"/>
                  </a:lnTo>
                  <a:lnTo>
                    <a:pt x="244012" y="227924"/>
                  </a:lnTo>
                  <a:lnTo>
                    <a:pt x="252950" y="220773"/>
                  </a:lnTo>
                  <a:lnTo>
                    <a:pt x="270827" y="23507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FC49317-3CFC-386D-DBC4-6B6911723305}"/>
                </a:ext>
              </a:extLst>
            </p:cNvPr>
            <p:cNvSpPr/>
            <p:nvPr/>
          </p:nvSpPr>
          <p:spPr>
            <a:xfrm>
              <a:off x="7691055" y="2777452"/>
              <a:ext cx="269933" cy="128709"/>
            </a:xfrm>
            <a:custGeom>
              <a:avLst/>
              <a:gdLst>
                <a:gd name="connsiteX0" fmla="*/ 269933 w 269933"/>
                <a:gd name="connsiteY0" fmla="*/ 29496 h 128709"/>
                <a:gd name="connsiteX1" fmla="*/ 265464 w 269933"/>
                <a:gd name="connsiteY1" fmla="*/ 45585 h 128709"/>
                <a:gd name="connsiteX2" fmla="*/ 247588 w 269933"/>
                <a:gd name="connsiteY2" fmla="*/ 50948 h 128709"/>
                <a:gd name="connsiteX3" fmla="*/ 231499 w 269933"/>
                <a:gd name="connsiteY3" fmla="*/ 65249 h 128709"/>
                <a:gd name="connsiteX4" fmla="*/ 197534 w 269933"/>
                <a:gd name="connsiteY4" fmla="*/ 72399 h 128709"/>
                <a:gd name="connsiteX5" fmla="*/ 181445 w 269933"/>
                <a:gd name="connsiteY5" fmla="*/ 96532 h 128709"/>
                <a:gd name="connsiteX6" fmla="*/ 172507 w 269933"/>
                <a:gd name="connsiteY6" fmla="*/ 89382 h 128709"/>
                <a:gd name="connsiteX7" fmla="*/ 155524 w 269933"/>
                <a:gd name="connsiteY7" fmla="*/ 90276 h 128709"/>
                <a:gd name="connsiteX8" fmla="*/ 150161 w 269933"/>
                <a:gd name="connsiteY8" fmla="*/ 101001 h 128709"/>
                <a:gd name="connsiteX9" fmla="*/ 132285 w 269933"/>
                <a:gd name="connsiteY9" fmla="*/ 105471 h 128709"/>
                <a:gd name="connsiteX10" fmla="*/ 127816 w 269933"/>
                <a:gd name="connsiteY10" fmla="*/ 128710 h 128709"/>
                <a:gd name="connsiteX11" fmla="*/ 79549 w 269933"/>
                <a:gd name="connsiteY11" fmla="*/ 128710 h 128709"/>
                <a:gd name="connsiteX12" fmla="*/ 61673 w 269933"/>
                <a:gd name="connsiteY12" fmla="*/ 119772 h 128709"/>
                <a:gd name="connsiteX13" fmla="*/ 50948 w 269933"/>
                <a:gd name="connsiteY13" fmla="*/ 126922 h 128709"/>
                <a:gd name="connsiteX14" fmla="*/ 44691 w 269933"/>
                <a:gd name="connsiteY14" fmla="*/ 120665 h 128709"/>
                <a:gd name="connsiteX15" fmla="*/ 10726 w 269933"/>
                <a:gd name="connsiteY15" fmla="*/ 121559 h 128709"/>
                <a:gd name="connsiteX16" fmla="*/ 0 w 269933"/>
                <a:gd name="connsiteY16" fmla="*/ 113515 h 128709"/>
                <a:gd name="connsiteX17" fmla="*/ 10726 w 269933"/>
                <a:gd name="connsiteY17" fmla="*/ 103683 h 128709"/>
                <a:gd name="connsiteX18" fmla="*/ 34859 w 269933"/>
                <a:gd name="connsiteY18" fmla="*/ 101895 h 128709"/>
                <a:gd name="connsiteX19" fmla="*/ 50948 w 269933"/>
                <a:gd name="connsiteY19" fmla="*/ 100108 h 128709"/>
                <a:gd name="connsiteX20" fmla="*/ 61673 w 269933"/>
                <a:gd name="connsiteY20" fmla="*/ 99214 h 128709"/>
                <a:gd name="connsiteX21" fmla="*/ 75080 w 269933"/>
                <a:gd name="connsiteY21" fmla="*/ 87594 h 128709"/>
                <a:gd name="connsiteX22" fmla="*/ 92957 w 269933"/>
                <a:gd name="connsiteY22" fmla="*/ 82231 h 128709"/>
                <a:gd name="connsiteX23" fmla="*/ 74187 w 269933"/>
                <a:gd name="connsiteY23" fmla="*/ 74187 h 128709"/>
                <a:gd name="connsiteX24" fmla="*/ 52735 w 269933"/>
                <a:gd name="connsiteY24" fmla="*/ 56311 h 128709"/>
                <a:gd name="connsiteX25" fmla="*/ 46479 w 269933"/>
                <a:gd name="connsiteY25" fmla="*/ 68824 h 128709"/>
                <a:gd name="connsiteX26" fmla="*/ 16982 w 269933"/>
                <a:gd name="connsiteY26" fmla="*/ 56311 h 128709"/>
                <a:gd name="connsiteX27" fmla="*/ 32177 w 269933"/>
                <a:gd name="connsiteY27" fmla="*/ 39328 h 128709"/>
                <a:gd name="connsiteX28" fmla="*/ 34859 w 269933"/>
                <a:gd name="connsiteY28" fmla="*/ 33071 h 128709"/>
                <a:gd name="connsiteX29" fmla="*/ 25920 w 269933"/>
                <a:gd name="connsiteY29" fmla="*/ 31284 h 128709"/>
                <a:gd name="connsiteX30" fmla="*/ 26815 w 269933"/>
                <a:gd name="connsiteY30" fmla="*/ 20558 h 128709"/>
                <a:gd name="connsiteX31" fmla="*/ 33071 w 269933"/>
                <a:gd name="connsiteY31" fmla="*/ 15195 h 128709"/>
                <a:gd name="connsiteX32" fmla="*/ 51841 w 269933"/>
                <a:gd name="connsiteY32" fmla="*/ 15195 h 128709"/>
                <a:gd name="connsiteX33" fmla="*/ 75080 w 269933"/>
                <a:gd name="connsiteY33" fmla="*/ 25027 h 128709"/>
                <a:gd name="connsiteX34" fmla="*/ 91170 w 269933"/>
                <a:gd name="connsiteY34" fmla="*/ 24133 h 128709"/>
                <a:gd name="connsiteX35" fmla="*/ 87594 w 269933"/>
                <a:gd name="connsiteY35" fmla="*/ 4469 h 128709"/>
                <a:gd name="connsiteX36" fmla="*/ 107258 w 269933"/>
                <a:gd name="connsiteY36" fmla="*/ 0 h 128709"/>
                <a:gd name="connsiteX37" fmla="*/ 138542 w 269933"/>
                <a:gd name="connsiteY37" fmla="*/ 13407 h 128709"/>
                <a:gd name="connsiteX38" fmla="*/ 148374 w 269933"/>
                <a:gd name="connsiteY38" fmla="*/ 7151 h 128709"/>
                <a:gd name="connsiteX39" fmla="*/ 198428 w 269933"/>
                <a:gd name="connsiteY39" fmla="*/ 8938 h 128709"/>
                <a:gd name="connsiteX40" fmla="*/ 229711 w 269933"/>
                <a:gd name="connsiteY40" fmla="*/ 13407 h 128709"/>
                <a:gd name="connsiteX41" fmla="*/ 269933 w 269933"/>
                <a:gd name="connsiteY41" fmla="*/ 29496 h 12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69933" h="128709">
                  <a:moveTo>
                    <a:pt x="269933" y="29496"/>
                  </a:moveTo>
                  <a:lnTo>
                    <a:pt x="265464" y="45585"/>
                  </a:lnTo>
                  <a:lnTo>
                    <a:pt x="247588" y="50948"/>
                  </a:lnTo>
                  <a:lnTo>
                    <a:pt x="231499" y="65249"/>
                  </a:lnTo>
                  <a:lnTo>
                    <a:pt x="197534" y="72399"/>
                  </a:lnTo>
                  <a:lnTo>
                    <a:pt x="181445" y="96532"/>
                  </a:lnTo>
                  <a:lnTo>
                    <a:pt x="172507" y="89382"/>
                  </a:lnTo>
                  <a:lnTo>
                    <a:pt x="155524" y="90276"/>
                  </a:lnTo>
                  <a:lnTo>
                    <a:pt x="150161" y="101001"/>
                  </a:lnTo>
                  <a:lnTo>
                    <a:pt x="132285" y="105471"/>
                  </a:lnTo>
                  <a:lnTo>
                    <a:pt x="127816" y="128710"/>
                  </a:lnTo>
                  <a:lnTo>
                    <a:pt x="79549" y="128710"/>
                  </a:lnTo>
                  <a:lnTo>
                    <a:pt x="61673" y="119772"/>
                  </a:lnTo>
                  <a:lnTo>
                    <a:pt x="50948" y="126922"/>
                  </a:lnTo>
                  <a:lnTo>
                    <a:pt x="44691" y="120665"/>
                  </a:lnTo>
                  <a:lnTo>
                    <a:pt x="10726" y="121559"/>
                  </a:lnTo>
                  <a:lnTo>
                    <a:pt x="0" y="113515"/>
                  </a:lnTo>
                  <a:lnTo>
                    <a:pt x="10726" y="103683"/>
                  </a:lnTo>
                  <a:lnTo>
                    <a:pt x="34859" y="101895"/>
                  </a:lnTo>
                  <a:lnTo>
                    <a:pt x="50948" y="100108"/>
                  </a:lnTo>
                  <a:lnTo>
                    <a:pt x="61673" y="99214"/>
                  </a:lnTo>
                  <a:lnTo>
                    <a:pt x="75080" y="87594"/>
                  </a:lnTo>
                  <a:lnTo>
                    <a:pt x="92957" y="82231"/>
                  </a:lnTo>
                  <a:lnTo>
                    <a:pt x="74187" y="74187"/>
                  </a:lnTo>
                  <a:lnTo>
                    <a:pt x="52735" y="56311"/>
                  </a:lnTo>
                  <a:lnTo>
                    <a:pt x="46479" y="68824"/>
                  </a:lnTo>
                  <a:lnTo>
                    <a:pt x="16982" y="56311"/>
                  </a:lnTo>
                  <a:lnTo>
                    <a:pt x="32177" y="39328"/>
                  </a:lnTo>
                  <a:lnTo>
                    <a:pt x="34859" y="33071"/>
                  </a:lnTo>
                  <a:lnTo>
                    <a:pt x="25920" y="31284"/>
                  </a:lnTo>
                  <a:lnTo>
                    <a:pt x="26815" y="20558"/>
                  </a:lnTo>
                  <a:lnTo>
                    <a:pt x="33071" y="15195"/>
                  </a:lnTo>
                  <a:lnTo>
                    <a:pt x="51841" y="15195"/>
                  </a:lnTo>
                  <a:lnTo>
                    <a:pt x="75080" y="25027"/>
                  </a:lnTo>
                  <a:lnTo>
                    <a:pt x="91170" y="24133"/>
                  </a:lnTo>
                  <a:lnTo>
                    <a:pt x="87594" y="4469"/>
                  </a:lnTo>
                  <a:lnTo>
                    <a:pt x="107258" y="0"/>
                  </a:lnTo>
                  <a:lnTo>
                    <a:pt x="138542" y="13407"/>
                  </a:lnTo>
                  <a:lnTo>
                    <a:pt x="148374" y="7151"/>
                  </a:lnTo>
                  <a:lnTo>
                    <a:pt x="198428" y="8938"/>
                  </a:lnTo>
                  <a:lnTo>
                    <a:pt x="229711" y="13407"/>
                  </a:lnTo>
                  <a:lnTo>
                    <a:pt x="269933" y="2949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39267EA-DF40-2314-F639-F47B141166FD}"/>
                </a:ext>
              </a:extLst>
            </p:cNvPr>
            <p:cNvSpPr/>
            <p:nvPr/>
          </p:nvSpPr>
          <p:spPr>
            <a:xfrm>
              <a:off x="7648151" y="2855214"/>
              <a:ext cx="221666" cy="135860"/>
            </a:xfrm>
            <a:custGeom>
              <a:avLst/>
              <a:gdLst>
                <a:gd name="connsiteX0" fmla="*/ 214516 w 221666"/>
                <a:gd name="connsiteY0" fmla="*/ 88488 h 135860"/>
                <a:gd name="connsiteX1" fmla="*/ 221667 w 221666"/>
                <a:gd name="connsiteY1" fmla="*/ 111727 h 135860"/>
                <a:gd name="connsiteX2" fmla="*/ 219879 w 221666"/>
                <a:gd name="connsiteY2" fmla="*/ 117090 h 135860"/>
                <a:gd name="connsiteX3" fmla="*/ 206472 w 221666"/>
                <a:gd name="connsiteY3" fmla="*/ 118878 h 135860"/>
                <a:gd name="connsiteX4" fmla="*/ 187702 w 221666"/>
                <a:gd name="connsiteY4" fmla="*/ 118878 h 135860"/>
                <a:gd name="connsiteX5" fmla="*/ 171613 w 221666"/>
                <a:gd name="connsiteY5" fmla="*/ 112621 h 135860"/>
                <a:gd name="connsiteX6" fmla="*/ 154630 w 221666"/>
                <a:gd name="connsiteY6" fmla="*/ 124241 h 135860"/>
                <a:gd name="connsiteX7" fmla="*/ 148374 w 221666"/>
                <a:gd name="connsiteY7" fmla="*/ 124241 h 135860"/>
                <a:gd name="connsiteX8" fmla="*/ 132285 w 221666"/>
                <a:gd name="connsiteY8" fmla="*/ 135860 h 135860"/>
                <a:gd name="connsiteX9" fmla="*/ 124240 w 221666"/>
                <a:gd name="connsiteY9" fmla="*/ 99214 h 135860"/>
                <a:gd name="connsiteX10" fmla="*/ 113514 w 221666"/>
                <a:gd name="connsiteY10" fmla="*/ 96532 h 135860"/>
                <a:gd name="connsiteX11" fmla="*/ 105470 w 221666"/>
                <a:gd name="connsiteY11" fmla="*/ 81338 h 135860"/>
                <a:gd name="connsiteX12" fmla="*/ 94745 w 221666"/>
                <a:gd name="connsiteY12" fmla="*/ 79550 h 135860"/>
                <a:gd name="connsiteX13" fmla="*/ 84913 w 221666"/>
                <a:gd name="connsiteY13" fmla="*/ 92063 h 135860"/>
                <a:gd name="connsiteX14" fmla="*/ 85806 w 221666"/>
                <a:gd name="connsiteY14" fmla="*/ 109046 h 135860"/>
                <a:gd name="connsiteX15" fmla="*/ 70611 w 221666"/>
                <a:gd name="connsiteY15" fmla="*/ 109046 h 135860"/>
                <a:gd name="connsiteX16" fmla="*/ 68824 w 221666"/>
                <a:gd name="connsiteY16" fmla="*/ 126028 h 135860"/>
                <a:gd name="connsiteX17" fmla="*/ 53629 w 221666"/>
                <a:gd name="connsiteY17" fmla="*/ 118878 h 135860"/>
                <a:gd name="connsiteX18" fmla="*/ 34859 w 221666"/>
                <a:gd name="connsiteY18" fmla="*/ 131391 h 135860"/>
                <a:gd name="connsiteX19" fmla="*/ 23239 w 221666"/>
                <a:gd name="connsiteY19" fmla="*/ 121559 h 135860"/>
                <a:gd name="connsiteX20" fmla="*/ 25027 w 221666"/>
                <a:gd name="connsiteY20" fmla="*/ 107258 h 135860"/>
                <a:gd name="connsiteX21" fmla="*/ 32177 w 221666"/>
                <a:gd name="connsiteY21" fmla="*/ 89382 h 135860"/>
                <a:gd name="connsiteX22" fmla="*/ 23239 w 221666"/>
                <a:gd name="connsiteY22" fmla="*/ 77762 h 135860"/>
                <a:gd name="connsiteX23" fmla="*/ 23239 w 221666"/>
                <a:gd name="connsiteY23" fmla="*/ 68824 h 135860"/>
                <a:gd name="connsiteX24" fmla="*/ 894 w 221666"/>
                <a:gd name="connsiteY24" fmla="*/ 54523 h 135860"/>
                <a:gd name="connsiteX25" fmla="*/ 0 w 221666"/>
                <a:gd name="connsiteY25" fmla="*/ 45585 h 135860"/>
                <a:gd name="connsiteX26" fmla="*/ 22345 w 221666"/>
                <a:gd name="connsiteY26" fmla="*/ 43797 h 135860"/>
                <a:gd name="connsiteX27" fmla="*/ 28602 w 221666"/>
                <a:gd name="connsiteY27" fmla="*/ 37540 h 135860"/>
                <a:gd name="connsiteX28" fmla="*/ 28602 w 221666"/>
                <a:gd name="connsiteY28" fmla="*/ 25027 h 135860"/>
                <a:gd name="connsiteX29" fmla="*/ 42903 w 221666"/>
                <a:gd name="connsiteY29" fmla="*/ 22345 h 135860"/>
                <a:gd name="connsiteX30" fmla="*/ 42903 w 221666"/>
                <a:gd name="connsiteY30" fmla="*/ 4469 h 135860"/>
                <a:gd name="connsiteX31" fmla="*/ 56310 w 221666"/>
                <a:gd name="connsiteY31" fmla="*/ 4469 h 135860"/>
                <a:gd name="connsiteX32" fmla="*/ 60780 w 221666"/>
                <a:gd name="connsiteY32" fmla="*/ 0 h 135860"/>
                <a:gd name="connsiteX33" fmla="*/ 75975 w 221666"/>
                <a:gd name="connsiteY33" fmla="*/ 1788 h 135860"/>
                <a:gd name="connsiteX34" fmla="*/ 78656 w 221666"/>
                <a:gd name="connsiteY34" fmla="*/ 8044 h 135860"/>
                <a:gd name="connsiteX35" fmla="*/ 71505 w 221666"/>
                <a:gd name="connsiteY35" fmla="*/ 15195 h 135860"/>
                <a:gd name="connsiteX36" fmla="*/ 77762 w 221666"/>
                <a:gd name="connsiteY36" fmla="*/ 24133 h 135860"/>
                <a:gd name="connsiteX37" fmla="*/ 53629 w 221666"/>
                <a:gd name="connsiteY37" fmla="*/ 25921 h 135860"/>
                <a:gd name="connsiteX38" fmla="*/ 42903 w 221666"/>
                <a:gd name="connsiteY38" fmla="*/ 35753 h 135860"/>
                <a:gd name="connsiteX39" fmla="*/ 53629 w 221666"/>
                <a:gd name="connsiteY39" fmla="*/ 43797 h 135860"/>
                <a:gd name="connsiteX40" fmla="*/ 87594 w 221666"/>
                <a:gd name="connsiteY40" fmla="*/ 42903 h 135860"/>
                <a:gd name="connsiteX41" fmla="*/ 93851 w 221666"/>
                <a:gd name="connsiteY41" fmla="*/ 49160 h 135860"/>
                <a:gd name="connsiteX42" fmla="*/ 104576 w 221666"/>
                <a:gd name="connsiteY42" fmla="*/ 42010 h 135860"/>
                <a:gd name="connsiteX43" fmla="*/ 122453 w 221666"/>
                <a:gd name="connsiteY43" fmla="*/ 50948 h 135860"/>
                <a:gd name="connsiteX44" fmla="*/ 170719 w 221666"/>
                <a:gd name="connsiteY44" fmla="*/ 50948 h 135860"/>
                <a:gd name="connsiteX45" fmla="*/ 178764 w 221666"/>
                <a:gd name="connsiteY45" fmla="*/ 65249 h 135860"/>
                <a:gd name="connsiteX46" fmla="*/ 178764 w 221666"/>
                <a:gd name="connsiteY46" fmla="*/ 73293 h 135860"/>
                <a:gd name="connsiteX47" fmla="*/ 204684 w 221666"/>
                <a:gd name="connsiteY47" fmla="*/ 74187 h 135860"/>
                <a:gd name="connsiteX48" fmla="*/ 214516 w 221666"/>
                <a:gd name="connsiteY48" fmla="*/ 88488 h 13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21666" h="135860">
                  <a:moveTo>
                    <a:pt x="214516" y="88488"/>
                  </a:moveTo>
                  <a:lnTo>
                    <a:pt x="221667" y="111727"/>
                  </a:lnTo>
                  <a:lnTo>
                    <a:pt x="219879" y="117090"/>
                  </a:lnTo>
                  <a:lnTo>
                    <a:pt x="206472" y="118878"/>
                  </a:lnTo>
                  <a:lnTo>
                    <a:pt x="187702" y="118878"/>
                  </a:lnTo>
                  <a:lnTo>
                    <a:pt x="171613" y="112621"/>
                  </a:lnTo>
                  <a:lnTo>
                    <a:pt x="154630" y="124241"/>
                  </a:lnTo>
                  <a:lnTo>
                    <a:pt x="148374" y="124241"/>
                  </a:lnTo>
                  <a:lnTo>
                    <a:pt x="132285" y="135860"/>
                  </a:lnTo>
                  <a:lnTo>
                    <a:pt x="124240" y="99214"/>
                  </a:lnTo>
                  <a:lnTo>
                    <a:pt x="113514" y="96532"/>
                  </a:lnTo>
                  <a:lnTo>
                    <a:pt x="105470" y="81338"/>
                  </a:lnTo>
                  <a:lnTo>
                    <a:pt x="94745" y="79550"/>
                  </a:lnTo>
                  <a:lnTo>
                    <a:pt x="84913" y="92063"/>
                  </a:lnTo>
                  <a:lnTo>
                    <a:pt x="85806" y="109046"/>
                  </a:lnTo>
                  <a:lnTo>
                    <a:pt x="70611" y="109046"/>
                  </a:lnTo>
                  <a:lnTo>
                    <a:pt x="68824" y="126028"/>
                  </a:lnTo>
                  <a:lnTo>
                    <a:pt x="53629" y="118878"/>
                  </a:lnTo>
                  <a:lnTo>
                    <a:pt x="34859" y="131391"/>
                  </a:lnTo>
                  <a:lnTo>
                    <a:pt x="23239" y="121559"/>
                  </a:lnTo>
                  <a:lnTo>
                    <a:pt x="25027" y="107258"/>
                  </a:lnTo>
                  <a:lnTo>
                    <a:pt x="32177" y="89382"/>
                  </a:lnTo>
                  <a:lnTo>
                    <a:pt x="23239" y="77762"/>
                  </a:lnTo>
                  <a:lnTo>
                    <a:pt x="23239" y="68824"/>
                  </a:lnTo>
                  <a:lnTo>
                    <a:pt x="894" y="54523"/>
                  </a:lnTo>
                  <a:lnTo>
                    <a:pt x="0" y="45585"/>
                  </a:lnTo>
                  <a:lnTo>
                    <a:pt x="22345" y="43797"/>
                  </a:lnTo>
                  <a:lnTo>
                    <a:pt x="28602" y="37540"/>
                  </a:lnTo>
                  <a:lnTo>
                    <a:pt x="28602" y="25027"/>
                  </a:lnTo>
                  <a:lnTo>
                    <a:pt x="42903" y="22345"/>
                  </a:lnTo>
                  <a:lnTo>
                    <a:pt x="42903" y="4469"/>
                  </a:lnTo>
                  <a:lnTo>
                    <a:pt x="56310" y="4469"/>
                  </a:lnTo>
                  <a:lnTo>
                    <a:pt x="60780" y="0"/>
                  </a:lnTo>
                  <a:lnTo>
                    <a:pt x="75975" y="1788"/>
                  </a:lnTo>
                  <a:lnTo>
                    <a:pt x="78656" y="8044"/>
                  </a:lnTo>
                  <a:lnTo>
                    <a:pt x="71505" y="15195"/>
                  </a:lnTo>
                  <a:lnTo>
                    <a:pt x="77762" y="24133"/>
                  </a:lnTo>
                  <a:lnTo>
                    <a:pt x="53629" y="25921"/>
                  </a:lnTo>
                  <a:lnTo>
                    <a:pt x="42903" y="35753"/>
                  </a:lnTo>
                  <a:lnTo>
                    <a:pt x="53629" y="43797"/>
                  </a:lnTo>
                  <a:lnTo>
                    <a:pt x="87594" y="42903"/>
                  </a:lnTo>
                  <a:lnTo>
                    <a:pt x="93851" y="49160"/>
                  </a:lnTo>
                  <a:lnTo>
                    <a:pt x="104576" y="42010"/>
                  </a:lnTo>
                  <a:lnTo>
                    <a:pt x="122453" y="50948"/>
                  </a:lnTo>
                  <a:lnTo>
                    <a:pt x="170719" y="50948"/>
                  </a:lnTo>
                  <a:lnTo>
                    <a:pt x="178764" y="65249"/>
                  </a:lnTo>
                  <a:lnTo>
                    <a:pt x="178764" y="73293"/>
                  </a:lnTo>
                  <a:lnTo>
                    <a:pt x="204684" y="74187"/>
                  </a:lnTo>
                  <a:lnTo>
                    <a:pt x="214516" y="8848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4A18B99-4F62-74C5-694E-16D2FFC28687}"/>
                </a:ext>
              </a:extLst>
            </p:cNvPr>
            <p:cNvSpPr/>
            <p:nvPr/>
          </p:nvSpPr>
          <p:spPr>
            <a:xfrm>
              <a:off x="7492627" y="2934764"/>
              <a:ext cx="370845" cy="303004"/>
            </a:xfrm>
            <a:custGeom>
              <a:avLst/>
              <a:gdLst>
                <a:gd name="connsiteX0" fmla="*/ 361996 w 370845"/>
                <a:gd name="connsiteY0" fmla="*/ 39328 h 303004"/>
                <a:gd name="connsiteX1" fmla="*/ 370845 w 370845"/>
                <a:gd name="connsiteY1" fmla="*/ 47015 h 303004"/>
                <a:gd name="connsiteX2" fmla="*/ 352879 w 370845"/>
                <a:gd name="connsiteY2" fmla="*/ 47015 h 303004"/>
                <a:gd name="connsiteX3" fmla="*/ 319987 w 370845"/>
                <a:gd name="connsiteY3" fmla="*/ 54523 h 303004"/>
                <a:gd name="connsiteX4" fmla="*/ 293172 w 370845"/>
                <a:gd name="connsiteY4" fmla="*/ 68824 h 303004"/>
                <a:gd name="connsiteX5" fmla="*/ 286022 w 370845"/>
                <a:gd name="connsiteY5" fmla="*/ 78656 h 303004"/>
                <a:gd name="connsiteX6" fmla="*/ 296748 w 370845"/>
                <a:gd name="connsiteY6" fmla="*/ 96532 h 303004"/>
                <a:gd name="connsiteX7" fmla="*/ 296748 w 370845"/>
                <a:gd name="connsiteY7" fmla="*/ 109940 h 303004"/>
                <a:gd name="connsiteX8" fmla="*/ 287810 w 370845"/>
                <a:gd name="connsiteY8" fmla="*/ 126028 h 303004"/>
                <a:gd name="connsiteX9" fmla="*/ 294066 w 370845"/>
                <a:gd name="connsiteY9" fmla="*/ 139436 h 303004"/>
                <a:gd name="connsiteX10" fmla="*/ 281553 w 370845"/>
                <a:gd name="connsiteY10" fmla="*/ 150161 h 303004"/>
                <a:gd name="connsiteX11" fmla="*/ 262783 w 370845"/>
                <a:gd name="connsiteY11" fmla="*/ 149268 h 303004"/>
                <a:gd name="connsiteX12" fmla="*/ 276190 w 370845"/>
                <a:gd name="connsiteY12" fmla="*/ 166250 h 303004"/>
                <a:gd name="connsiteX13" fmla="*/ 254738 w 370845"/>
                <a:gd name="connsiteY13" fmla="*/ 188596 h 303004"/>
                <a:gd name="connsiteX14" fmla="*/ 252057 w 370845"/>
                <a:gd name="connsiteY14" fmla="*/ 215410 h 303004"/>
                <a:gd name="connsiteX15" fmla="*/ 245800 w 370845"/>
                <a:gd name="connsiteY15" fmla="*/ 223455 h 303004"/>
                <a:gd name="connsiteX16" fmla="*/ 225242 w 370845"/>
                <a:gd name="connsiteY16" fmla="*/ 226136 h 303004"/>
                <a:gd name="connsiteX17" fmla="*/ 205578 w 370845"/>
                <a:gd name="connsiteY17" fmla="*/ 244012 h 303004"/>
                <a:gd name="connsiteX18" fmla="*/ 184126 w 370845"/>
                <a:gd name="connsiteY18" fmla="*/ 239543 h 303004"/>
                <a:gd name="connsiteX19" fmla="*/ 175188 w 370845"/>
                <a:gd name="connsiteY19" fmla="*/ 244012 h 303004"/>
                <a:gd name="connsiteX20" fmla="*/ 182339 w 370845"/>
                <a:gd name="connsiteY20" fmla="*/ 286022 h 303004"/>
                <a:gd name="connsiteX21" fmla="*/ 165356 w 370845"/>
                <a:gd name="connsiteY21" fmla="*/ 296748 h 303004"/>
                <a:gd name="connsiteX22" fmla="*/ 136754 w 370845"/>
                <a:gd name="connsiteY22" fmla="*/ 296748 h 303004"/>
                <a:gd name="connsiteX23" fmla="*/ 122453 w 370845"/>
                <a:gd name="connsiteY23" fmla="*/ 303004 h 303004"/>
                <a:gd name="connsiteX24" fmla="*/ 65249 w 370845"/>
                <a:gd name="connsiteY24" fmla="*/ 301217 h 303004"/>
                <a:gd name="connsiteX25" fmla="*/ 35753 w 370845"/>
                <a:gd name="connsiteY25" fmla="*/ 288703 h 303004"/>
                <a:gd name="connsiteX26" fmla="*/ 35753 w 370845"/>
                <a:gd name="connsiteY26" fmla="*/ 277977 h 303004"/>
                <a:gd name="connsiteX27" fmla="*/ 47372 w 370845"/>
                <a:gd name="connsiteY27" fmla="*/ 259207 h 303004"/>
                <a:gd name="connsiteX28" fmla="*/ 47372 w 370845"/>
                <a:gd name="connsiteY28" fmla="*/ 244906 h 303004"/>
                <a:gd name="connsiteX29" fmla="*/ 42010 w 370845"/>
                <a:gd name="connsiteY29" fmla="*/ 234180 h 303004"/>
                <a:gd name="connsiteX30" fmla="*/ 20558 w 370845"/>
                <a:gd name="connsiteY30" fmla="*/ 233286 h 303004"/>
                <a:gd name="connsiteX31" fmla="*/ 5363 w 370845"/>
                <a:gd name="connsiteY31" fmla="*/ 185020 h 303004"/>
                <a:gd name="connsiteX32" fmla="*/ 8045 w 370845"/>
                <a:gd name="connsiteY32" fmla="*/ 168932 h 303004"/>
                <a:gd name="connsiteX33" fmla="*/ 0 w 370845"/>
                <a:gd name="connsiteY33" fmla="*/ 155524 h 303004"/>
                <a:gd name="connsiteX34" fmla="*/ 1788 w 370845"/>
                <a:gd name="connsiteY34" fmla="*/ 135860 h 303004"/>
                <a:gd name="connsiteX35" fmla="*/ 8938 w 370845"/>
                <a:gd name="connsiteY35" fmla="*/ 109940 h 303004"/>
                <a:gd name="connsiteX36" fmla="*/ 11620 w 370845"/>
                <a:gd name="connsiteY36" fmla="*/ 93851 h 303004"/>
                <a:gd name="connsiteX37" fmla="*/ 15195 w 370845"/>
                <a:gd name="connsiteY37" fmla="*/ 90276 h 303004"/>
                <a:gd name="connsiteX38" fmla="*/ 25027 w 370845"/>
                <a:gd name="connsiteY38" fmla="*/ 97426 h 303004"/>
                <a:gd name="connsiteX39" fmla="*/ 39328 w 370845"/>
                <a:gd name="connsiteY39" fmla="*/ 97426 h 303004"/>
                <a:gd name="connsiteX40" fmla="*/ 50054 w 370845"/>
                <a:gd name="connsiteY40" fmla="*/ 104577 h 303004"/>
                <a:gd name="connsiteX41" fmla="*/ 56310 w 370845"/>
                <a:gd name="connsiteY41" fmla="*/ 99214 h 303004"/>
                <a:gd name="connsiteX42" fmla="*/ 62567 w 370845"/>
                <a:gd name="connsiteY42" fmla="*/ 89382 h 303004"/>
                <a:gd name="connsiteX43" fmla="*/ 84019 w 370845"/>
                <a:gd name="connsiteY43" fmla="*/ 90276 h 303004"/>
                <a:gd name="connsiteX44" fmla="*/ 98320 w 370845"/>
                <a:gd name="connsiteY44" fmla="*/ 71505 h 303004"/>
                <a:gd name="connsiteX45" fmla="*/ 96532 w 370845"/>
                <a:gd name="connsiteY45" fmla="*/ 46479 h 303004"/>
                <a:gd name="connsiteX46" fmla="*/ 114409 w 370845"/>
                <a:gd name="connsiteY46" fmla="*/ 41116 h 303004"/>
                <a:gd name="connsiteX47" fmla="*/ 118878 w 370845"/>
                <a:gd name="connsiteY47" fmla="*/ 31284 h 303004"/>
                <a:gd name="connsiteX48" fmla="*/ 141223 w 370845"/>
                <a:gd name="connsiteY48" fmla="*/ 33965 h 303004"/>
                <a:gd name="connsiteX49" fmla="*/ 155525 w 370845"/>
                <a:gd name="connsiteY49" fmla="*/ 35753 h 303004"/>
                <a:gd name="connsiteX50" fmla="*/ 165356 w 370845"/>
                <a:gd name="connsiteY50" fmla="*/ 44691 h 303004"/>
                <a:gd name="connsiteX51" fmla="*/ 178764 w 370845"/>
                <a:gd name="connsiteY51" fmla="*/ 42009 h 303004"/>
                <a:gd name="connsiteX52" fmla="*/ 190383 w 370845"/>
                <a:gd name="connsiteY52" fmla="*/ 51841 h 303004"/>
                <a:gd name="connsiteX53" fmla="*/ 209154 w 370845"/>
                <a:gd name="connsiteY53" fmla="*/ 39328 h 303004"/>
                <a:gd name="connsiteX54" fmla="*/ 224348 w 370845"/>
                <a:gd name="connsiteY54" fmla="*/ 46479 h 303004"/>
                <a:gd name="connsiteX55" fmla="*/ 226136 w 370845"/>
                <a:gd name="connsiteY55" fmla="*/ 29496 h 303004"/>
                <a:gd name="connsiteX56" fmla="*/ 241331 w 370845"/>
                <a:gd name="connsiteY56" fmla="*/ 29496 h 303004"/>
                <a:gd name="connsiteX57" fmla="*/ 240437 w 370845"/>
                <a:gd name="connsiteY57" fmla="*/ 12513 h 303004"/>
                <a:gd name="connsiteX58" fmla="*/ 250269 w 370845"/>
                <a:gd name="connsiteY58" fmla="*/ 0 h 303004"/>
                <a:gd name="connsiteX59" fmla="*/ 260995 w 370845"/>
                <a:gd name="connsiteY59" fmla="*/ 1788 h 303004"/>
                <a:gd name="connsiteX60" fmla="*/ 269039 w 370845"/>
                <a:gd name="connsiteY60" fmla="*/ 16982 h 303004"/>
                <a:gd name="connsiteX61" fmla="*/ 279765 w 370845"/>
                <a:gd name="connsiteY61" fmla="*/ 19664 h 303004"/>
                <a:gd name="connsiteX62" fmla="*/ 287810 w 370845"/>
                <a:gd name="connsiteY62" fmla="*/ 56311 h 303004"/>
                <a:gd name="connsiteX63" fmla="*/ 303898 w 370845"/>
                <a:gd name="connsiteY63" fmla="*/ 44691 h 303004"/>
                <a:gd name="connsiteX64" fmla="*/ 310155 w 370845"/>
                <a:gd name="connsiteY64" fmla="*/ 44691 h 303004"/>
                <a:gd name="connsiteX65" fmla="*/ 327137 w 370845"/>
                <a:gd name="connsiteY65" fmla="*/ 33071 h 303004"/>
                <a:gd name="connsiteX66" fmla="*/ 343226 w 370845"/>
                <a:gd name="connsiteY66" fmla="*/ 39328 h 303004"/>
                <a:gd name="connsiteX67" fmla="*/ 361996 w 370845"/>
                <a:gd name="connsiteY67" fmla="*/ 39328 h 30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70845" h="303004">
                  <a:moveTo>
                    <a:pt x="361996" y="39328"/>
                  </a:moveTo>
                  <a:lnTo>
                    <a:pt x="370845" y="47015"/>
                  </a:lnTo>
                  <a:lnTo>
                    <a:pt x="352879" y="47015"/>
                  </a:lnTo>
                  <a:lnTo>
                    <a:pt x="319987" y="54523"/>
                  </a:lnTo>
                  <a:lnTo>
                    <a:pt x="293172" y="68824"/>
                  </a:lnTo>
                  <a:lnTo>
                    <a:pt x="286022" y="78656"/>
                  </a:lnTo>
                  <a:lnTo>
                    <a:pt x="296748" y="96532"/>
                  </a:lnTo>
                  <a:lnTo>
                    <a:pt x="296748" y="109940"/>
                  </a:lnTo>
                  <a:lnTo>
                    <a:pt x="287810" y="126028"/>
                  </a:lnTo>
                  <a:lnTo>
                    <a:pt x="294066" y="139436"/>
                  </a:lnTo>
                  <a:lnTo>
                    <a:pt x="281553" y="150161"/>
                  </a:lnTo>
                  <a:lnTo>
                    <a:pt x="262783" y="149268"/>
                  </a:lnTo>
                  <a:lnTo>
                    <a:pt x="276190" y="166250"/>
                  </a:lnTo>
                  <a:lnTo>
                    <a:pt x="254738" y="188596"/>
                  </a:lnTo>
                  <a:lnTo>
                    <a:pt x="252057" y="215410"/>
                  </a:lnTo>
                  <a:lnTo>
                    <a:pt x="245800" y="223455"/>
                  </a:lnTo>
                  <a:lnTo>
                    <a:pt x="225242" y="226136"/>
                  </a:lnTo>
                  <a:lnTo>
                    <a:pt x="205578" y="244012"/>
                  </a:lnTo>
                  <a:lnTo>
                    <a:pt x="184126" y="239543"/>
                  </a:lnTo>
                  <a:lnTo>
                    <a:pt x="175188" y="244012"/>
                  </a:lnTo>
                  <a:lnTo>
                    <a:pt x="182339" y="286022"/>
                  </a:lnTo>
                  <a:lnTo>
                    <a:pt x="165356" y="296748"/>
                  </a:lnTo>
                  <a:lnTo>
                    <a:pt x="136754" y="296748"/>
                  </a:lnTo>
                  <a:lnTo>
                    <a:pt x="122453" y="303004"/>
                  </a:lnTo>
                  <a:lnTo>
                    <a:pt x="65249" y="301217"/>
                  </a:lnTo>
                  <a:lnTo>
                    <a:pt x="35753" y="288703"/>
                  </a:lnTo>
                  <a:lnTo>
                    <a:pt x="35753" y="277977"/>
                  </a:lnTo>
                  <a:lnTo>
                    <a:pt x="47372" y="259207"/>
                  </a:lnTo>
                  <a:lnTo>
                    <a:pt x="47372" y="244906"/>
                  </a:lnTo>
                  <a:lnTo>
                    <a:pt x="42010" y="234180"/>
                  </a:lnTo>
                  <a:lnTo>
                    <a:pt x="20558" y="233286"/>
                  </a:lnTo>
                  <a:lnTo>
                    <a:pt x="5363" y="185020"/>
                  </a:lnTo>
                  <a:lnTo>
                    <a:pt x="8045" y="168932"/>
                  </a:lnTo>
                  <a:lnTo>
                    <a:pt x="0" y="155524"/>
                  </a:lnTo>
                  <a:lnTo>
                    <a:pt x="1788" y="135860"/>
                  </a:lnTo>
                  <a:lnTo>
                    <a:pt x="8938" y="109940"/>
                  </a:lnTo>
                  <a:lnTo>
                    <a:pt x="11620" y="93851"/>
                  </a:lnTo>
                  <a:lnTo>
                    <a:pt x="15195" y="90276"/>
                  </a:lnTo>
                  <a:lnTo>
                    <a:pt x="25027" y="97426"/>
                  </a:lnTo>
                  <a:lnTo>
                    <a:pt x="39328" y="97426"/>
                  </a:lnTo>
                  <a:lnTo>
                    <a:pt x="50054" y="104577"/>
                  </a:lnTo>
                  <a:lnTo>
                    <a:pt x="56310" y="99214"/>
                  </a:lnTo>
                  <a:lnTo>
                    <a:pt x="62567" y="89382"/>
                  </a:lnTo>
                  <a:lnTo>
                    <a:pt x="84019" y="90276"/>
                  </a:lnTo>
                  <a:lnTo>
                    <a:pt x="98320" y="71505"/>
                  </a:lnTo>
                  <a:lnTo>
                    <a:pt x="96532" y="46479"/>
                  </a:lnTo>
                  <a:lnTo>
                    <a:pt x="114409" y="41116"/>
                  </a:lnTo>
                  <a:lnTo>
                    <a:pt x="118878" y="31284"/>
                  </a:lnTo>
                  <a:lnTo>
                    <a:pt x="141223" y="33965"/>
                  </a:lnTo>
                  <a:lnTo>
                    <a:pt x="155525" y="35753"/>
                  </a:lnTo>
                  <a:lnTo>
                    <a:pt x="165356" y="44691"/>
                  </a:lnTo>
                  <a:lnTo>
                    <a:pt x="178764" y="42009"/>
                  </a:lnTo>
                  <a:lnTo>
                    <a:pt x="190383" y="51841"/>
                  </a:lnTo>
                  <a:lnTo>
                    <a:pt x="209154" y="39328"/>
                  </a:lnTo>
                  <a:lnTo>
                    <a:pt x="224348" y="46479"/>
                  </a:lnTo>
                  <a:lnTo>
                    <a:pt x="226136" y="29496"/>
                  </a:lnTo>
                  <a:lnTo>
                    <a:pt x="241331" y="29496"/>
                  </a:lnTo>
                  <a:lnTo>
                    <a:pt x="240437" y="12513"/>
                  </a:lnTo>
                  <a:lnTo>
                    <a:pt x="250269" y="0"/>
                  </a:lnTo>
                  <a:lnTo>
                    <a:pt x="260995" y="1788"/>
                  </a:lnTo>
                  <a:lnTo>
                    <a:pt x="269039" y="16982"/>
                  </a:lnTo>
                  <a:lnTo>
                    <a:pt x="279765" y="19664"/>
                  </a:lnTo>
                  <a:lnTo>
                    <a:pt x="287810" y="56311"/>
                  </a:lnTo>
                  <a:lnTo>
                    <a:pt x="303898" y="44691"/>
                  </a:lnTo>
                  <a:lnTo>
                    <a:pt x="310155" y="44691"/>
                  </a:lnTo>
                  <a:lnTo>
                    <a:pt x="327137" y="33071"/>
                  </a:lnTo>
                  <a:lnTo>
                    <a:pt x="343226" y="39328"/>
                  </a:lnTo>
                  <a:lnTo>
                    <a:pt x="361996" y="3932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6F59A0A-044D-0717-2CE3-81DAC931D27D}"/>
                </a:ext>
              </a:extLst>
            </p:cNvPr>
            <p:cNvSpPr/>
            <p:nvPr/>
          </p:nvSpPr>
          <p:spPr>
            <a:xfrm>
              <a:off x="7528380" y="2981778"/>
              <a:ext cx="383448" cy="447266"/>
            </a:xfrm>
            <a:custGeom>
              <a:avLst/>
              <a:gdLst>
                <a:gd name="connsiteX0" fmla="*/ 309708 w 383448"/>
                <a:gd name="connsiteY0" fmla="*/ 31373 h 447266"/>
                <a:gd name="connsiteX1" fmla="*/ 321417 w 383448"/>
                <a:gd name="connsiteY1" fmla="*/ 41026 h 447266"/>
                <a:gd name="connsiteX2" fmla="*/ 330713 w 383448"/>
                <a:gd name="connsiteY2" fmla="*/ 49607 h 447266"/>
                <a:gd name="connsiteX3" fmla="*/ 344209 w 383448"/>
                <a:gd name="connsiteY3" fmla="*/ 58456 h 447266"/>
                <a:gd name="connsiteX4" fmla="*/ 339919 w 383448"/>
                <a:gd name="connsiteY4" fmla="*/ 71595 h 447266"/>
                <a:gd name="connsiteX5" fmla="*/ 323652 w 383448"/>
                <a:gd name="connsiteY5" fmla="*/ 80980 h 447266"/>
                <a:gd name="connsiteX6" fmla="*/ 326512 w 383448"/>
                <a:gd name="connsiteY6" fmla="*/ 94655 h 447266"/>
                <a:gd name="connsiteX7" fmla="*/ 327942 w 383448"/>
                <a:gd name="connsiteY7" fmla="*/ 126028 h 447266"/>
                <a:gd name="connsiteX8" fmla="*/ 335092 w 383448"/>
                <a:gd name="connsiteY8" fmla="*/ 140329 h 447266"/>
                <a:gd name="connsiteX9" fmla="*/ 360477 w 383448"/>
                <a:gd name="connsiteY9" fmla="*/ 148284 h 447266"/>
                <a:gd name="connsiteX10" fmla="*/ 364410 w 383448"/>
                <a:gd name="connsiteY10" fmla="*/ 157759 h 447266"/>
                <a:gd name="connsiteX11" fmla="*/ 383448 w 383448"/>
                <a:gd name="connsiteY11" fmla="*/ 161245 h 447266"/>
                <a:gd name="connsiteX12" fmla="*/ 366465 w 383448"/>
                <a:gd name="connsiteY12" fmla="*/ 179121 h 447266"/>
                <a:gd name="connsiteX13" fmla="*/ 371828 w 383448"/>
                <a:gd name="connsiteY13" fmla="*/ 195210 h 447266"/>
                <a:gd name="connsiteX14" fmla="*/ 356634 w 383448"/>
                <a:gd name="connsiteY14" fmla="*/ 218449 h 447266"/>
                <a:gd name="connsiteX15" fmla="*/ 355740 w 383448"/>
                <a:gd name="connsiteY15" fmla="*/ 230963 h 447266"/>
                <a:gd name="connsiteX16" fmla="*/ 347695 w 383448"/>
                <a:gd name="connsiteY16" fmla="*/ 241689 h 447266"/>
                <a:gd name="connsiteX17" fmla="*/ 336970 w 383448"/>
                <a:gd name="connsiteY17" fmla="*/ 267609 h 447266"/>
                <a:gd name="connsiteX18" fmla="*/ 321775 w 383448"/>
                <a:gd name="connsiteY18" fmla="*/ 281910 h 447266"/>
                <a:gd name="connsiteX19" fmla="*/ 302110 w 383448"/>
                <a:gd name="connsiteY19" fmla="*/ 307831 h 447266"/>
                <a:gd name="connsiteX20" fmla="*/ 293172 w 383448"/>
                <a:gd name="connsiteY20" fmla="*/ 308725 h 447266"/>
                <a:gd name="connsiteX21" fmla="*/ 271721 w 383448"/>
                <a:gd name="connsiteY21" fmla="*/ 302468 h 447266"/>
                <a:gd name="connsiteX22" fmla="*/ 251163 w 383448"/>
                <a:gd name="connsiteY22" fmla="*/ 338221 h 447266"/>
                <a:gd name="connsiteX23" fmla="*/ 252057 w 383448"/>
                <a:gd name="connsiteY23" fmla="*/ 345371 h 447266"/>
                <a:gd name="connsiteX24" fmla="*/ 269933 w 383448"/>
                <a:gd name="connsiteY24" fmla="*/ 350734 h 447266"/>
                <a:gd name="connsiteX25" fmla="*/ 271721 w 383448"/>
                <a:gd name="connsiteY25" fmla="*/ 374867 h 447266"/>
                <a:gd name="connsiteX26" fmla="*/ 289597 w 383448"/>
                <a:gd name="connsiteY26" fmla="*/ 379336 h 447266"/>
                <a:gd name="connsiteX27" fmla="*/ 303898 w 383448"/>
                <a:gd name="connsiteY27" fmla="*/ 424921 h 447266"/>
                <a:gd name="connsiteX28" fmla="*/ 290491 w 383448"/>
                <a:gd name="connsiteY28" fmla="*/ 424027 h 447266"/>
                <a:gd name="connsiteX29" fmla="*/ 271721 w 383448"/>
                <a:gd name="connsiteY29" fmla="*/ 428496 h 447266"/>
                <a:gd name="connsiteX30" fmla="*/ 245800 w 383448"/>
                <a:gd name="connsiteY30" fmla="*/ 425815 h 447266"/>
                <a:gd name="connsiteX31" fmla="*/ 227030 w 383448"/>
                <a:gd name="connsiteY31" fmla="*/ 447267 h 447266"/>
                <a:gd name="connsiteX32" fmla="*/ 212729 w 383448"/>
                <a:gd name="connsiteY32" fmla="*/ 442798 h 447266"/>
                <a:gd name="connsiteX33" fmla="*/ 181445 w 383448"/>
                <a:gd name="connsiteY33" fmla="*/ 407045 h 447266"/>
                <a:gd name="connsiteX34" fmla="*/ 176082 w 383448"/>
                <a:gd name="connsiteY34" fmla="*/ 388275 h 447266"/>
                <a:gd name="connsiteX35" fmla="*/ 162675 w 383448"/>
                <a:gd name="connsiteY35" fmla="*/ 388275 h 447266"/>
                <a:gd name="connsiteX36" fmla="*/ 107258 w 383448"/>
                <a:gd name="connsiteY36" fmla="*/ 389169 h 447266"/>
                <a:gd name="connsiteX37" fmla="*/ 48266 w 383448"/>
                <a:gd name="connsiteY37" fmla="*/ 400788 h 447266"/>
                <a:gd name="connsiteX38" fmla="*/ 33071 w 383448"/>
                <a:gd name="connsiteY38" fmla="*/ 398107 h 447266"/>
                <a:gd name="connsiteX39" fmla="*/ 33965 w 383448"/>
                <a:gd name="connsiteY39" fmla="*/ 381124 h 447266"/>
                <a:gd name="connsiteX40" fmla="*/ 48266 w 383448"/>
                <a:gd name="connsiteY40" fmla="*/ 347159 h 447266"/>
                <a:gd name="connsiteX41" fmla="*/ 67036 w 383448"/>
                <a:gd name="connsiteY41" fmla="*/ 347159 h 447266"/>
                <a:gd name="connsiteX42" fmla="*/ 76868 w 383448"/>
                <a:gd name="connsiteY42" fmla="*/ 331964 h 447266"/>
                <a:gd name="connsiteX43" fmla="*/ 56310 w 383448"/>
                <a:gd name="connsiteY43" fmla="*/ 322132 h 447266"/>
                <a:gd name="connsiteX44" fmla="*/ 51841 w 383448"/>
                <a:gd name="connsiteY44" fmla="*/ 296211 h 447266"/>
                <a:gd name="connsiteX45" fmla="*/ 23239 w 383448"/>
                <a:gd name="connsiteY45" fmla="*/ 281910 h 447266"/>
                <a:gd name="connsiteX46" fmla="*/ 0 w 383448"/>
                <a:gd name="connsiteY46" fmla="*/ 241689 h 447266"/>
                <a:gd name="connsiteX47" fmla="*/ 29496 w 383448"/>
                <a:gd name="connsiteY47" fmla="*/ 254202 h 447266"/>
                <a:gd name="connsiteX48" fmla="*/ 86700 w 383448"/>
                <a:gd name="connsiteY48" fmla="*/ 255990 h 447266"/>
                <a:gd name="connsiteX49" fmla="*/ 101001 w 383448"/>
                <a:gd name="connsiteY49" fmla="*/ 249733 h 447266"/>
                <a:gd name="connsiteX50" fmla="*/ 129604 w 383448"/>
                <a:gd name="connsiteY50" fmla="*/ 249733 h 447266"/>
                <a:gd name="connsiteX51" fmla="*/ 146586 w 383448"/>
                <a:gd name="connsiteY51" fmla="*/ 239007 h 447266"/>
                <a:gd name="connsiteX52" fmla="*/ 139435 w 383448"/>
                <a:gd name="connsiteY52" fmla="*/ 196998 h 447266"/>
                <a:gd name="connsiteX53" fmla="*/ 148374 w 383448"/>
                <a:gd name="connsiteY53" fmla="*/ 192529 h 447266"/>
                <a:gd name="connsiteX54" fmla="*/ 169825 w 383448"/>
                <a:gd name="connsiteY54" fmla="*/ 196998 h 447266"/>
                <a:gd name="connsiteX55" fmla="*/ 189490 w 383448"/>
                <a:gd name="connsiteY55" fmla="*/ 179121 h 447266"/>
                <a:gd name="connsiteX56" fmla="*/ 210047 w 383448"/>
                <a:gd name="connsiteY56" fmla="*/ 176440 h 447266"/>
                <a:gd name="connsiteX57" fmla="*/ 216304 w 383448"/>
                <a:gd name="connsiteY57" fmla="*/ 168395 h 447266"/>
                <a:gd name="connsiteX58" fmla="*/ 218985 w 383448"/>
                <a:gd name="connsiteY58" fmla="*/ 141581 h 447266"/>
                <a:gd name="connsiteX59" fmla="*/ 240437 w 383448"/>
                <a:gd name="connsiteY59" fmla="*/ 119235 h 447266"/>
                <a:gd name="connsiteX60" fmla="*/ 227030 w 383448"/>
                <a:gd name="connsiteY60" fmla="*/ 102253 h 447266"/>
                <a:gd name="connsiteX61" fmla="*/ 245800 w 383448"/>
                <a:gd name="connsiteY61" fmla="*/ 103147 h 447266"/>
                <a:gd name="connsiteX62" fmla="*/ 258314 w 383448"/>
                <a:gd name="connsiteY62" fmla="*/ 92421 h 447266"/>
                <a:gd name="connsiteX63" fmla="*/ 252057 w 383448"/>
                <a:gd name="connsiteY63" fmla="*/ 79013 h 447266"/>
                <a:gd name="connsiteX64" fmla="*/ 260995 w 383448"/>
                <a:gd name="connsiteY64" fmla="*/ 62925 h 447266"/>
                <a:gd name="connsiteX65" fmla="*/ 260995 w 383448"/>
                <a:gd name="connsiteY65" fmla="*/ 49518 h 447266"/>
                <a:gd name="connsiteX66" fmla="*/ 250269 w 383448"/>
                <a:gd name="connsiteY66" fmla="*/ 31641 h 447266"/>
                <a:gd name="connsiteX67" fmla="*/ 257420 w 383448"/>
                <a:gd name="connsiteY67" fmla="*/ 21809 h 447266"/>
                <a:gd name="connsiteX68" fmla="*/ 284234 w 383448"/>
                <a:gd name="connsiteY68" fmla="*/ 7508 h 447266"/>
                <a:gd name="connsiteX69" fmla="*/ 317127 w 383448"/>
                <a:gd name="connsiteY69" fmla="*/ 0 h 447266"/>
                <a:gd name="connsiteX70" fmla="*/ 335092 w 383448"/>
                <a:gd name="connsiteY70" fmla="*/ 0 h 447266"/>
                <a:gd name="connsiteX71" fmla="*/ 305150 w 383448"/>
                <a:gd name="connsiteY71" fmla="*/ 13407 h 447266"/>
                <a:gd name="connsiteX72" fmla="*/ 295407 w 383448"/>
                <a:gd name="connsiteY72" fmla="*/ 23329 h 447266"/>
                <a:gd name="connsiteX73" fmla="*/ 298624 w 383448"/>
                <a:gd name="connsiteY73" fmla="*/ 33250 h 447266"/>
                <a:gd name="connsiteX74" fmla="*/ 309708 w 383448"/>
                <a:gd name="connsiteY74" fmla="*/ 31373 h 44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83448" h="447266">
                  <a:moveTo>
                    <a:pt x="309708" y="31373"/>
                  </a:moveTo>
                  <a:lnTo>
                    <a:pt x="321417" y="41026"/>
                  </a:lnTo>
                  <a:lnTo>
                    <a:pt x="330713" y="49607"/>
                  </a:lnTo>
                  <a:lnTo>
                    <a:pt x="344209" y="58456"/>
                  </a:lnTo>
                  <a:lnTo>
                    <a:pt x="339919" y="71595"/>
                  </a:lnTo>
                  <a:lnTo>
                    <a:pt x="323652" y="80980"/>
                  </a:lnTo>
                  <a:lnTo>
                    <a:pt x="326512" y="94655"/>
                  </a:lnTo>
                  <a:lnTo>
                    <a:pt x="327942" y="126028"/>
                  </a:lnTo>
                  <a:lnTo>
                    <a:pt x="335092" y="140329"/>
                  </a:lnTo>
                  <a:lnTo>
                    <a:pt x="360477" y="148284"/>
                  </a:lnTo>
                  <a:lnTo>
                    <a:pt x="364410" y="157759"/>
                  </a:lnTo>
                  <a:lnTo>
                    <a:pt x="383448" y="161245"/>
                  </a:lnTo>
                  <a:lnTo>
                    <a:pt x="366465" y="179121"/>
                  </a:lnTo>
                  <a:lnTo>
                    <a:pt x="371828" y="195210"/>
                  </a:lnTo>
                  <a:lnTo>
                    <a:pt x="356634" y="218449"/>
                  </a:lnTo>
                  <a:lnTo>
                    <a:pt x="355740" y="230963"/>
                  </a:lnTo>
                  <a:lnTo>
                    <a:pt x="347695" y="241689"/>
                  </a:lnTo>
                  <a:lnTo>
                    <a:pt x="336970" y="267609"/>
                  </a:lnTo>
                  <a:lnTo>
                    <a:pt x="321775" y="281910"/>
                  </a:lnTo>
                  <a:lnTo>
                    <a:pt x="302110" y="307831"/>
                  </a:lnTo>
                  <a:lnTo>
                    <a:pt x="293172" y="308725"/>
                  </a:lnTo>
                  <a:lnTo>
                    <a:pt x="271721" y="302468"/>
                  </a:lnTo>
                  <a:lnTo>
                    <a:pt x="251163" y="338221"/>
                  </a:lnTo>
                  <a:lnTo>
                    <a:pt x="252057" y="345371"/>
                  </a:lnTo>
                  <a:lnTo>
                    <a:pt x="269933" y="350734"/>
                  </a:lnTo>
                  <a:lnTo>
                    <a:pt x="271721" y="374867"/>
                  </a:lnTo>
                  <a:lnTo>
                    <a:pt x="289597" y="379336"/>
                  </a:lnTo>
                  <a:lnTo>
                    <a:pt x="303898" y="424921"/>
                  </a:lnTo>
                  <a:lnTo>
                    <a:pt x="290491" y="424027"/>
                  </a:lnTo>
                  <a:lnTo>
                    <a:pt x="271721" y="428496"/>
                  </a:lnTo>
                  <a:lnTo>
                    <a:pt x="245800" y="425815"/>
                  </a:lnTo>
                  <a:lnTo>
                    <a:pt x="227030" y="447267"/>
                  </a:lnTo>
                  <a:lnTo>
                    <a:pt x="212729" y="442798"/>
                  </a:lnTo>
                  <a:lnTo>
                    <a:pt x="181445" y="407045"/>
                  </a:lnTo>
                  <a:lnTo>
                    <a:pt x="176082" y="388275"/>
                  </a:lnTo>
                  <a:lnTo>
                    <a:pt x="162675" y="388275"/>
                  </a:lnTo>
                  <a:lnTo>
                    <a:pt x="107258" y="389169"/>
                  </a:lnTo>
                  <a:lnTo>
                    <a:pt x="48266" y="400788"/>
                  </a:lnTo>
                  <a:lnTo>
                    <a:pt x="33071" y="398107"/>
                  </a:lnTo>
                  <a:lnTo>
                    <a:pt x="33965" y="381124"/>
                  </a:lnTo>
                  <a:lnTo>
                    <a:pt x="48266" y="347159"/>
                  </a:lnTo>
                  <a:lnTo>
                    <a:pt x="67036" y="347159"/>
                  </a:lnTo>
                  <a:lnTo>
                    <a:pt x="76868" y="331964"/>
                  </a:lnTo>
                  <a:lnTo>
                    <a:pt x="56310" y="322132"/>
                  </a:lnTo>
                  <a:lnTo>
                    <a:pt x="51841" y="296211"/>
                  </a:lnTo>
                  <a:lnTo>
                    <a:pt x="23239" y="281910"/>
                  </a:lnTo>
                  <a:lnTo>
                    <a:pt x="0" y="241689"/>
                  </a:lnTo>
                  <a:lnTo>
                    <a:pt x="29496" y="254202"/>
                  </a:lnTo>
                  <a:lnTo>
                    <a:pt x="86700" y="255990"/>
                  </a:lnTo>
                  <a:lnTo>
                    <a:pt x="101001" y="249733"/>
                  </a:lnTo>
                  <a:lnTo>
                    <a:pt x="129604" y="249733"/>
                  </a:lnTo>
                  <a:lnTo>
                    <a:pt x="146586" y="239007"/>
                  </a:lnTo>
                  <a:lnTo>
                    <a:pt x="139435" y="196998"/>
                  </a:lnTo>
                  <a:lnTo>
                    <a:pt x="148374" y="192529"/>
                  </a:lnTo>
                  <a:lnTo>
                    <a:pt x="169825" y="196998"/>
                  </a:lnTo>
                  <a:lnTo>
                    <a:pt x="189490" y="179121"/>
                  </a:lnTo>
                  <a:lnTo>
                    <a:pt x="210047" y="176440"/>
                  </a:lnTo>
                  <a:lnTo>
                    <a:pt x="216304" y="168395"/>
                  </a:lnTo>
                  <a:lnTo>
                    <a:pt x="218985" y="141581"/>
                  </a:lnTo>
                  <a:lnTo>
                    <a:pt x="240437" y="119235"/>
                  </a:lnTo>
                  <a:lnTo>
                    <a:pt x="227030" y="102253"/>
                  </a:lnTo>
                  <a:lnTo>
                    <a:pt x="245800" y="103147"/>
                  </a:lnTo>
                  <a:lnTo>
                    <a:pt x="258314" y="92421"/>
                  </a:lnTo>
                  <a:lnTo>
                    <a:pt x="252057" y="79013"/>
                  </a:lnTo>
                  <a:lnTo>
                    <a:pt x="260995" y="62925"/>
                  </a:lnTo>
                  <a:lnTo>
                    <a:pt x="260995" y="49518"/>
                  </a:lnTo>
                  <a:lnTo>
                    <a:pt x="250269" y="31641"/>
                  </a:lnTo>
                  <a:lnTo>
                    <a:pt x="257420" y="21809"/>
                  </a:lnTo>
                  <a:lnTo>
                    <a:pt x="284234" y="7508"/>
                  </a:lnTo>
                  <a:lnTo>
                    <a:pt x="317127" y="0"/>
                  </a:lnTo>
                  <a:lnTo>
                    <a:pt x="335092" y="0"/>
                  </a:lnTo>
                  <a:lnTo>
                    <a:pt x="305150" y="13407"/>
                  </a:lnTo>
                  <a:lnTo>
                    <a:pt x="295407" y="23329"/>
                  </a:lnTo>
                  <a:lnTo>
                    <a:pt x="298624" y="33250"/>
                  </a:lnTo>
                  <a:lnTo>
                    <a:pt x="309708" y="3137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20D5A7A-8441-98F7-DC76-64165F6FD3E0}"/>
                </a:ext>
              </a:extLst>
            </p:cNvPr>
            <p:cNvSpPr/>
            <p:nvPr/>
          </p:nvSpPr>
          <p:spPr>
            <a:xfrm>
              <a:off x="10938296" y="4762622"/>
              <a:ext cx="83124" cy="67036"/>
            </a:xfrm>
            <a:custGeom>
              <a:avLst/>
              <a:gdLst>
                <a:gd name="connsiteX0" fmla="*/ 83125 w 83124"/>
                <a:gd name="connsiteY0" fmla="*/ 894 h 67036"/>
                <a:gd name="connsiteX1" fmla="*/ 81337 w 83124"/>
                <a:gd name="connsiteY1" fmla="*/ 9832 h 67036"/>
                <a:gd name="connsiteX2" fmla="*/ 69718 w 83124"/>
                <a:gd name="connsiteY2" fmla="*/ 17876 h 67036"/>
                <a:gd name="connsiteX3" fmla="*/ 51841 w 83124"/>
                <a:gd name="connsiteY3" fmla="*/ 16983 h 67036"/>
                <a:gd name="connsiteX4" fmla="*/ 47372 w 83124"/>
                <a:gd name="connsiteY4" fmla="*/ 12514 h 67036"/>
                <a:gd name="connsiteX5" fmla="*/ 65249 w 83124"/>
                <a:gd name="connsiteY5" fmla="*/ 0 h 67036"/>
                <a:gd name="connsiteX6" fmla="*/ 83125 w 83124"/>
                <a:gd name="connsiteY6" fmla="*/ 894 h 67036"/>
                <a:gd name="connsiteX7" fmla="*/ 8045 w 83124"/>
                <a:gd name="connsiteY7" fmla="*/ 35753 h 67036"/>
                <a:gd name="connsiteX8" fmla="*/ 0 w 83124"/>
                <a:gd name="connsiteY8" fmla="*/ 52735 h 67036"/>
                <a:gd name="connsiteX9" fmla="*/ 12514 w 83124"/>
                <a:gd name="connsiteY9" fmla="*/ 66143 h 67036"/>
                <a:gd name="connsiteX10" fmla="*/ 33071 w 83124"/>
                <a:gd name="connsiteY10" fmla="*/ 67036 h 67036"/>
                <a:gd name="connsiteX11" fmla="*/ 42010 w 83124"/>
                <a:gd name="connsiteY11" fmla="*/ 61674 h 67036"/>
                <a:gd name="connsiteX12" fmla="*/ 31284 w 83124"/>
                <a:gd name="connsiteY12" fmla="*/ 35753 h 67036"/>
                <a:gd name="connsiteX13" fmla="*/ 8045 w 83124"/>
                <a:gd name="connsiteY13" fmla="*/ 35753 h 67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124" h="67036">
                  <a:moveTo>
                    <a:pt x="83125" y="894"/>
                  </a:moveTo>
                  <a:lnTo>
                    <a:pt x="81337" y="9832"/>
                  </a:lnTo>
                  <a:lnTo>
                    <a:pt x="69718" y="17876"/>
                  </a:lnTo>
                  <a:lnTo>
                    <a:pt x="51841" y="16983"/>
                  </a:lnTo>
                  <a:lnTo>
                    <a:pt x="47372" y="12514"/>
                  </a:lnTo>
                  <a:lnTo>
                    <a:pt x="65249" y="0"/>
                  </a:lnTo>
                  <a:lnTo>
                    <a:pt x="83125" y="894"/>
                  </a:lnTo>
                  <a:close/>
                  <a:moveTo>
                    <a:pt x="8045" y="35753"/>
                  </a:moveTo>
                  <a:lnTo>
                    <a:pt x="0" y="52735"/>
                  </a:lnTo>
                  <a:lnTo>
                    <a:pt x="12514" y="66143"/>
                  </a:lnTo>
                  <a:lnTo>
                    <a:pt x="33071" y="67036"/>
                  </a:lnTo>
                  <a:lnTo>
                    <a:pt x="42010" y="61674"/>
                  </a:lnTo>
                  <a:lnTo>
                    <a:pt x="31284" y="35753"/>
                  </a:lnTo>
                  <a:cubicBezTo>
                    <a:pt x="31284" y="34859"/>
                    <a:pt x="11620" y="35753"/>
                    <a:pt x="8045" y="35753"/>
                  </a:cubicBezTo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094DE99-DDD2-D238-4B45-501BA3120ED3}"/>
                </a:ext>
              </a:extLst>
            </p:cNvPr>
            <p:cNvSpPr/>
            <p:nvPr/>
          </p:nvSpPr>
          <p:spPr>
            <a:xfrm>
              <a:off x="10536971" y="4892225"/>
              <a:ext cx="66142" cy="68824"/>
            </a:xfrm>
            <a:custGeom>
              <a:avLst/>
              <a:gdLst>
                <a:gd name="connsiteX0" fmla="*/ 41116 w 66142"/>
                <a:gd name="connsiteY0" fmla="*/ 30390 h 68824"/>
                <a:gd name="connsiteX1" fmla="*/ 66143 w 66142"/>
                <a:gd name="connsiteY1" fmla="*/ 60780 h 68824"/>
                <a:gd name="connsiteX2" fmla="*/ 58992 w 66142"/>
                <a:gd name="connsiteY2" fmla="*/ 68824 h 68824"/>
                <a:gd name="connsiteX3" fmla="*/ 25921 w 66142"/>
                <a:gd name="connsiteY3" fmla="*/ 41116 h 68824"/>
                <a:gd name="connsiteX4" fmla="*/ 0 w 66142"/>
                <a:gd name="connsiteY4" fmla="*/ 0 h 68824"/>
                <a:gd name="connsiteX5" fmla="*/ 41116 w 66142"/>
                <a:gd name="connsiteY5" fmla="*/ 30390 h 6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142" h="68824">
                  <a:moveTo>
                    <a:pt x="41116" y="30390"/>
                  </a:moveTo>
                  <a:lnTo>
                    <a:pt x="66143" y="60780"/>
                  </a:lnTo>
                  <a:lnTo>
                    <a:pt x="58992" y="68824"/>
                  </a:lnTo>
                  <a:lnTo>
                    <a:pt x="25921" y="41116"/>
                  </a:lnTo>
                  <a:lnTo>
                    <a:pt x="0" y="0"/>
                  </a:lnTo>
                  <a:lnTo>
                    <a:pt x="41116" y="3039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4A6D399-4F0E-4B1F-3BC4-086C249BC395}"/>
                </a:ext>
              </a:extLst>
            </p:cNvPr>
            <p:cNvSpPr/>
            <p:nvPr/>
          </p:nvSpPr>
          <p:spPr>
            <a:xfrm>
              <a:off x="10190170" y="5367737"/>
              <a:ext cx="511264" cy="397749"/>
            </a:xfrm>
            <a:custGeom>
              <a:avLst/>
              <a:gdLst>
                <a:gd name="connsiteX0" fmla="*/ 511264 w 511264"/>
                <a:gd name="connsiteY0" fmla="*/ 104577 h 397749"/>
                <a:gd name="connsiteX1" fmla="*/ 511264 w 511264"/>
                <a:gd name="connsiteY1" fmla="*/ 115302 h 397749"/>
                <a:gd name="connsiteX2" fmla="*/ 464785 w 511264"/>
                <a:gd name="connsiteY2" fmla="*/ 152843 h 397749"/>
                <a:gd name="connsiteX3" fmla="*/ 441546 w 511264"/>
                <a:gd name="connsiteY3" fmla="*/ 155524 h 397749"/>
                <a:gd name="connsiteX4" fmla="*/ 423670 w 511264"/>
                <a:gd name="connsiteY4" fmla="*/ 180551 h 397749"/>
                <a:gd name="connsiteX5" fmla="*/ 406687 w 511264"/>
                <a:gd name="connsiteY5" fmla="*/ 200215 h 397749"/>
                <a:gd name="connsiteX6" fmla="*/ 344120 w 511264"/>
                <a:gd name="connsiteY6" fmla="*/ 229711 h 397749"/>
                <a:gd name="connsiteX7" fmla="*/ 371829 w 511264"/>
                <a:gd name="connsiteY7" fmla="*/ 191277 h 397749"/>
                <a:gd name="connsiteX8" fmla="*/ 367360 w 511264"/>
                <a:gd name="connsiteY8" fmla="*/ 176082 h 397749"/>
                <a:gd name="connsiteX9" fmla="*/ 353058 w 511264"/>
                <a:gd name="connsiteY9" fmla="*/ 166250 h 397749"/>
                <a:gd name="connsiteX10" fmla="*/ 361996 w 511264"/>
                <a:gd name="connsiteY10" fmla="*/ 157312 h 397749"/>
                <a:gd name="connsiteX11" fmla="*/ 381660 w 511264"/>
                <a:gd name="connsiteY11" fmla="*/ 144799 h 397749"/>
                <a:gd name="connsiteX12" fmla="*/ 396855 w 511264"/>
                <a:gd name="connsiteY12" fmla="*/ 134073 h 397749"/>
                <a:gd name="connsiteX13" fmla="*/ 418307 w 511264"/>
                <a:gd name="connsiteY13" fmla="*/ 78656 h 397749"/>
                <a:gd name="connsiteX14" fmla="*/ 414732 w 511264"/>
                <a:gd name="connsiteY14" fmla="*/ 13407 h 397749"/>
                <a:gd name="connsiteX15" fmla="*/ 422776 w 511264"/>
                <a:gd name="connsiteY15" fmla="*/ 0 h 397749"/>
                <a:gd name="connsiteX16" fmla="*/ 451378 w 511264"/>
                <a:gd name="connsiteY16" fmla="*/ 25921 h 397749"/>
                <a:gd name="connsiteX17" fmla="*/ 449590 w 511264"/>
                <a:gd name="connsiteY17" fmla="*/ 45585 h 397749"/>
                <a:gd name="connsiteX18" fmla="*/ 434396 w 511264"/>
                <a:gd name="connsiteY18" fmla="*/ 71505 h 397749"/>
                <a:gd name="connsiteX19" fmla="*/ 437077 w 511264"/>
                <a:gd name="connsiteY19" fmla="*/ 78656 h 397749"/>
                <a:gd name="connsiteX20" fmla="*/ 454954 w 511264"/>
                <a:gd name="connsiteY20" fmla="*/ 74187 h 397749"/>
                <a:gd name="connsiteX21" fmla="*/ 456741 w 511264"/>
                <a:gd name="connsiteY21" fmla="*/ 101001 h 397749"/>
                <a:gd name="connsiteX22" fmla="*/ 473724 w 511264"/>
                <a:gd name="connsiteY22" fmla="*/ 114409 h 397749"/>
                <a:gd name="connsiteX23" fmla="*/ 511264 w 511264"/>
                <a:gd name="connsiteY23" fmla="*/ 104577 h 397749"/>
                <a:gd name="connsiteX24" fmla="*/ 294960 w 511264"/>
                <a:gd name="connsiteY24" fmla="*/ 220773 h 397749"/>
                <a:gd name="connsiteX25" fmla="*/ 293172 w 511264"/>
                <a:gd name="connsiteY25" fmla="*/ 208260 h 397749"/>
                <a:gd name="connsiteX26" fmla="*/ 282447 w 511264"/>
                <a:gd name="connsiteY26" fmla="*/ 202897 h 397749"/>
                <a:gd name="connsiteX27" fmla="*/ 256526 w 511264"/>
                <a:gd name="connsiteY27" fmla="*/ 233287 h 397749"/>
                <a:gd name="connsiteX28" fmla="*/ 239543 w 511264"/>
                <a:gd name="connsiteY28" fmla="*/ 235968 h 397749"/>
                <a:gd name="connsiteX29" fmla="*/ 194852 w 511264"/>
                <a:gd name="connsiteY29" fmla="*/ 275296 h 397749"/>
                <a:gd name="connsiteX30" fmla="*/ 150161 w 511264"/>
                <a:gd name="connsiteY30" fmla="*/ 299429 h 397749"/>
                <a:gd name="connsiteX31" fmla="*/ 99214 w 511264"/>
                <a:gd name="connsiteY31" fmla="*/ 313730 h 397749"/>
                <a:gd name="connsiteX32" fmla="*/ 68824 w 511264"/>
                <a:gd name="connsiteY32" fmla="*/ 335182 h 397749"/>
                <a:gd name="connsiteX33" fmla="*/ 21452 w 511264"/>
                <a:gd name="connsiteY33" fmla="*/ 363784 h 397749"/>
                <a:gd name="connsiteX34" fmla="*/ 0 w 511264"/>
                <a:gd name="connsiteY34" fmla="*/ 381660 h 397749"/>
                <a:gd name="connsiteX35" fmla="*/ 7150 w 511264"/>
                <a:gd name="connsiteY35" fmla="*/ 391492 h 397749"/>
                <a:gd name="connsiteX36" fmla="*/ 29496 w 511264"/>
                <a:gd name="connsiteY36" fmla="*/ 390599 h 397749"/>
                <a:gd name="connsiteX37" fmla="*/ 55417 w 511264"/>
                <a:gd name="connsiteY37" fmla="*/ 397749 h 397749"/>
                <a:gd name="connsiteX38" fmla="*/ 74187 w 511264"/>
                <a:gd name="connsiteY38" fmla="*/ 387917 h 397749"/>
                <a:gd name="connsiteX39" fmla="*/ 105470 w 511264"/>
                <a:gd name="connsiteY39" fmla="*/ 373616 h 397749"/>
                <a:gd name="connsiteX40" fmla="*/ 131391 w 511264"/>
                <a:gd name="connsiteY40" fmla="*/ 353058 h 397749"/>
                <a:gd name="connsiteX41" fmla="*/ 162675 w 511264"/>
                <a:gd name="connsiteY41" fmla="*/ 326244 h 397749"/>
                <a:gd name="connsiteX42" fmla="*/ 225242 w 511264"/>
                <a:gd name="connsiteY42" fmla="*/ 312836 h 397749"/>
                <a:gd name="connsiteX43" fmla="*/ 235074 w 511264"/>
                <a:gd name="connsiteY43" fmla="*/ 300323 h 397749"/>
                <a:gd name="connsiteX44" fmla="*/ 302110 w 511264"/>
                <a:gd name="connsiteY44" fmla="*/ 250269 h 397749"/>
                <a:gd name="connsiteX45" fmla="*/ 317305 w 511264"/>
                <a:gd name="connsiteY45" fmla="*/ 232393 h 397749"/>
                <a:gd name="connsiteX46" fmla="*/ 319987 w 511264"/>
                <a:gd name="connsiteY46" fmla="*/ 210941 h 397749"/>
                <a:gd name="connsiteX47" fmla="*/ 294960 w 511264"/>
                <a:gd name="connsiteY47" fmla="*/ 220773 h 39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11264" h="397749">
                  <a:moveTo>
                    <a:pt x="511264" y="104577"/>
                  </a:moveTo>
                  <a:lnTo>
                    <a:pt x="511264" y="115302"/>
                  </a:lnTo>
                  <a:lnTo>
                    <a:pt x="464785" y="152843"/>
                  </a:lnTo>
                  <a:lnTo>
                    <a:pt x="441546" y="155524"/>
                  </a:lnTo>
                  <a:lnTo>
                    <a:pt x="423670" y="180551"/>
                  </a:lnTo>
                  <a:lnTo>
                    <a:pt x="406687" y="200215"/>
                  </a:lnTo>
                  <a:lnTo>
                    <a:pt x="344120" y="229711"/>
                  </a:lnTo>
                  <a:lnTo>
                    <a:pt x="371829" y="191277"/>
                  </a:lnTo>
                  <a:lnTo>
                    <a:pt x="367360" y="176082"/>
                  </a:lnTo>
                  <a:lnTo>
                    <a:pt x="353058" y="166250"/>
                  </a:lnTo>
                  <a:lnTo>
                    <a:pt x="361996" y="157312"/>
                  </a:lnTo>
                  <a:lnTo>
                    <a:pt x="381660" y="144799"/>
                  </a:lnTo>
                  <a:lnTo>
                    <a:pt x="396855" y="134073"/>
                  </a:lnTo>
                  <a:lnTo>
                    <a:pt x="418307" y="78656"/>
                  </a:lnTo>
                  <a:lnTo>
                    <a:pt x="414732" y="13407"/>
                  </a:lnTo>
                  <a:lnTo>
                    <a:pt x="422776" y="0"/>
                  </a:lnTo>
                  <a:lnTo>
                    <a:pt x="451378" y="25921"/>
                  </a:lnTo>
                  <a:lnTo>
                    <a:pt x="449590" y="45585"/>
                  </a:lnTo>
                  <a:lnTo>
                    <a:pt x="434396" y="71505"/>
                  </a:lnTo>
                  <a:lnTo>
                    <a:pt x="437077" y="78656"/>
                  </a:lnTo>
                  <a:lnTo>
                    <a:pt x="454954" y="74187"/>
                  </a:lnTo>
                  <a:lnTo>
                    <a:pt x="456741" y="101001"/>
                  </a:lnTo>
                  <a:lnTo>
                    <a:pt x="473724" y="114409"/>
                  </a:lnTo>
                  <a:lnTo>
                    <a:pt x="511264" y="104577"/>
                  </a:lnTo>
                  <a:close/>
                  <a:moveTo>
                    <a:pt x="294960" y="220773"/>
                  </a:moveTo>
                  <a:lnTo>
                    <a:pt x="293172" y="208260"/>
                  </a:lnTo>
                  <a:lnTo>
                    <a:pt x="282447" y="202897"/>
                  </a:lnTo>
                  <a:lnTo>
                    <a:pt x="256526" y="233287"/>
                  </a:lnTo>
                  <a:lnTo>
                    <a:pt x="239543" y="235968"/>
                  </a:lnTo>
                  <a:lnTo>
                    <a:pt x="194852" y="275296"/>
                  </a:lnTo>
                  <a:lnTo>
                    <a:pt x="150161" y="299429"/>
                  </a:lnTo>
                  <a:lnTo>
                    <a:pt x="99214" y="313730"/>
                  </a:lnTo>
                  <a:lnTo>
                    <a:pt x="68824" y="335182"/>
                  </a:lnTo>
                  <a:lnTo>
                    <a:pt x="21452" y="363784"/>
                  </a:lnTo>
                  <a:lnTo>
                    <a:pt x="0" y="381660"/>
                  </a:lnTo>
                  <a:lnTo>
                    <a:pt x="7150" y="391492"/>
                  </a:lnTo>
                  <a:lnTo>
                    <a:pt x="29496" y="390599"/>
                  </a:lnTo>
                  <a:lnTo>
                    <a:pt x="55417" y="397749"/>
                  </a:lnTo>
                  <a:lnTo>
                    <a:pt x="74187" y="387917"/>
                  </a:lnTo>
                  <a:lnTo>
                    <a:pt x="105470" y="373616"/>
                  </a:lnTo>
                  <a:lnTo>
                    <a:pt x="131391" y="353058"/>
                  </a:lnTo>
                  <a:lnTo>
                    <a:pt x="162675" y="326244"/>
                  </a:lnTo>
                  <a:lnTo>
                    <a:pt x="225242" y="312836"/>
                  </a:lnTo>
                  <a:lnTo>
                    <a:pt x="235074" y="300323"/>
                  </a:lnTo>
                  <a:lnTo>
                    <a:pt x="302110" y="250269"/>
                  </a:lnTo>
                  <a:lnTo>
                    <a:pt x="317305" y="232393"/>
                  </a:lnTo>
                  <a:lnTo>
                    <a:pt x="319987" y="210941"/>
                  </a:lnTo>
                  <a:lnTo>
                    <a:pt x="294960" y="22077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00A429E-BE4D-0239-5068-CCE76F1B66EB}"/>
                </a:ext>
              </a:extLst>
            </p:cNvPr>
            <p:cNvSpPr/>
            <p:nvPr/>
          </p:nvSpPr>
          <p:spPr>
            <a:xfrm>
              <a:off x="10386810" y="4441741"/>
              <a:ext cx="152843" cy="135860"/>
            </a:xfrm>
            <a:custGeom>
              <a:avLst/>
              <a:gdLst>
                <a:gd name="connsiteX0" fmla="*/ 12514 w 152843"/>
                <a:gd name="connsiteY0" fmla="*/ 2682 h 135860"/>
                <a:gd name="connsiteX1" fmla="*/ 18771 w 152843"/>
                <a:gd name="connsiteY1" fmla="*/ 8938 h 135860"/>
                <a:gd name="connsiteX2" fmla="*/ 16983 w 152843"/>
                <a:gd name="connsiteY2" fmla="*/ 13407 h 135860"/>
                <a:gd name="connsiteX3" fmla="*/ 894 w 152843"/>
                <a:gd name="connsiteY3" fmla="*/ 0 h 135860"/>
                <a:gd name="connsiteX4" fmla="*/ 12514 w 152843"/>
                <a:gd name="connsiteY4" fmla="*/ 2682 h 135860"/>
                <a:gd name="connsiteX5" fmla="*/ 1788 w 152843"/>
                <a:gd name="connsiteY5" fmla="*/ 47373 h 135860"/>
                <a:gd name="connsiteX6" fmla="*/ 5363 w 152843"/>
                <a:gd name="connsiteY6" fmla="*/ 45585 h 135860"/>
                <a:gd name="connsiteX7" fmla="*/ 5363 w 152843"/>
                <a:gd name="connsiteY7" fmla="*/ 40222 h 135860"/>
                <a:gd name="connsiteX8" fmla="*/ 0 w 152843"/>
                <a:gd name="connsiteY8" fmla="*/ 39328 h 135860"/>
                <a:gd name="connsiteX9" fmla="*/ 1788 w 152843"/>
                <a:gd name="connsiteY9" fmla="*/ 47373 h 135860"/>
                <a:gd name="connsiteX10" fmla="*/ 28602 w 152843"/>
                <a:gd name="connsiteY10" fmla="*/ 45585 h 135860"/>
                <a:gd name="connsiteX11" fmla="*/ 23240 w 152843"/>
                <a:gd name="connsiteY11" fmla="*/ 48266 h 135860"/>
                <a:gd name="connsiteX12" fmla="*/ 45585 w 152843"/>
                <a:gd name="connsiteY12" fmla="*/ 64355 h 135860"/>
                <a:gd name="connsiteX13" fmla="*/ 47372 w 152843"/>
                <a:gd name="connsiteY13" fmla="*/ 60780 h 135860"/>
                <a:gd name="connsiteX14" fmla="*/ 41116 w 152843"/>
                <a:gd name="connsiteY14" fmla="*/ 51842 h 135860"/>
                <a:gd name="connsiteX15" fmla="*/ 28602 w 152843"/>
                <a:gd name="connsiteY15" fmla="*/ 45585 h 135860"/>
                <a:gd name="connsiteX16" fmla="*/ 146586 w 152843"/>
                <a:gd name="connsiteY16" fmla="*/ 124241 h 135860"/>
                <a:gd name="connsiteX17" fmla="*/ 135860 w 152843"/>
                <a:gd name="connsiteY17" fmla="*/ 120665 h 135860"/>
                <a:gd name="connsiteX18" fmla="*/ 136754 w 152843"/>
                <a:gd name="connsiteY18" fmla="*/ 128710 h 135860"/>
                <a:gd name="connsiteX19" fmla="*/ 143905 w 152843"/>
                <a:gd name="connsiteY19" fmla="*/ 134073 h 135860"/>
                <a:gd name="connsiteX20" fmla="*/ 152843 w 152843"/>
                <a:gd name="connsiteY20" fmla="*/ 135860 h 135860"/>
                <a:gd name="connsiteX21" fmla="*/ 152843 w 152843"/>
                <a:gd name="connsiteY21" fmla="*/ 128710 h 135860"/>
                <a:gd name="connsiteX22" fmla="*/ 146586 w 152843"/>
                <a:gd name="connsiteY22" fmla="*/ 124241 h 135860"/>
                <a:gd name="connsiteX23" fmla="*/ 92957 w 152843"/>
                <a:gd name="connsiteY23" fmla="*/ 50948 h 135860"/>
                <a:gd name="connsiteX24" fmla="*/ 82231 w 152843"/>
                <a:gd name="connsiteY24" fmla="*/ 40222 h 135860"/>
                <a:gd name="connsiteX25" fmla="*/ 66143 w 152843"/>
                <a:gd name="connsiteY25" fmla="*/ 30390 h 135860"/>
                <a:gd name="connsiteX26" fmla="*/ 60780 w 152843"/>
                <a:gd name="connsiteY26" fmla="*/ 29496 h 135860"/>
                <a:gd name="connsiteX27" fmla="*/ 58098 w 152843"/>
                <a:gd name="connsiteY27" fmla="*/ 33071 h 135860"/>
                <a:gd name="connsiteX28" fmla="*/ 91170 w 152843"/>
                <a:gd name="connsiteY28" fmla="*/ 55417 h 135860"/>
                <a:gd name="connsiteX29" fmla="*/ 92957 w 152843"/>
                <a:gd name="connsiteY29" fmla="*/ 50948 h 135860"/>
                <a:gd name="connsiteX30" fmla="*/ 127816 w 152843"/>
                <a:gd name="connsiteY30" fmla="*/ 76868 h 135860"/>
                <a:gd name="connsiteX31" fmla="*/ 120665 w 152843"/>
                <a:gd name="connsiteY31" fmla="*/ 56311 h 135860"/>
                <a:gd name="connsiteX32" fmla="*/ 113515 w 152843"/>
                <a:gd name="connsiteY32" fmla="*/ 56311 h 135860"/>
                <a:gd name="connsiteX33" fmla="*/ 121560 w 152843"/>
                <a:gd name="connsiteY33" fmla="*/ 79550 h 135860"/>
                <a:gd name="connsiteX34" fmla="*/ 131391 w 152843"/>
                <a:gd name="connsiteY34" fmla="*/ 94745 h 135860"/>
                <a:gd name="connsiteX35" fmla="*/ 135860 w 152843"/>
                <a:gd name="connsiteY35" fmla="*/ 90276 h 135860"/>
                <a:gd name="connsiteX36" fmla="*/ 127816 w 152843"/>
                <a:gd name="connsiteY36" fmla="*/ 76868 h 135860"/>
                <a:gd name="connsiteX37" fmla="*/ 108152 w 152843"/>
                <a:gd name="connsiteY37" fmla="*/ 81338 h 135860"/>
                <a:gd name="connsiteX38" fmla="*/ 95639 w 152843"/>
                <a:gd name="connsiteY38" fmla="*/ 81338 h 135860"/>
                <a:gd name="connsiteX39" fmla="*/ 92063 w 152843"/>
                <a:gd name="connsiteY39" fmla="*/ 85807 h 135860"/>
                <a:gd name="connsiteX40" fmla="*/ 93851 w 152843"/>
                <a:gd name="connsiteY40" fmla="*/ 101895 h 135860"/>
                <a:gd name="connsiteX41" fmla="*/ 109940 w 152843"/>
                <a:gd name="connsiteY41" fmla="*/ 109046 h 135860"/>
                <a:gd name="connsiteX42" fmla="*/ 115303 w 152843"/>
                <a:gd name="connsiteY42" fmla="*/ 101002 h 135860"/>
                <a:gd name="connsiteX43" fmla="*/ 109046 w 152843"/>
                <a:gd name="connsiteY43" fmla="*/ 86700 h 135860"/>
                <a:gd name="connsiteX44" fmla="*/ 108152 w 152843"/>
                <a:gd name="connsiteY44" fmla="*/ 81338 h 13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52843" h="135860">
                  <a:moveTo>
                    <a:pt x="12514" y="2682"/>
                  </a:moveTo>
                  <a:lnTo>
                    <a:pt x="18771" y="8938"/>
                  </a:lnTo>
                  <a:lnTo>
                    <a:pt x="16983" y="13407"/>
                  </a:lnTo>
                  <a:lnTo>
                    <a:pt x="894" y="0"/>
                  </a:lnTo>
                  <a:lnTo>
                    <a:pt x="12514" y="2682"/>
                  </a:lnTo>
                  <a:close/>
                  <a:moveTo>
                    <a:pt x="1788" y="47373"/>
                  </a:moveTo>
                  <a:lnTo>
                    <a:pt x="5363" y="45585"/>
                  </a:lnTo>
                  <a:lnTo>
                    <a:pt x="5363" y="40222"/>
                  </a:lnTo>
                  <a:lnTo>
                    <a:pt x="0" y="39328"/>
                  </a:lnTo>
                  <a:lnTo>
                    <a:pt x="1788" y="47373"/>
                  </a:lnTo>
                  <a:close/>
                  <a:moveTo>
                    <a:pt x="28602" y="45585"/>
                  </a:moveTo>
                  <a:lnTo>
                    <a:pt x="23240" y="48266"/>
                  </a:lnTo>
                  <a:lnTo>
                    <a:pt x="45585" y="64355"/>
                  </a:lnTo>
                  <a:lnTo>
                    <a:pt x="47372" y="60780"/>
                  </a:lnTo>
                  <a:lnTo>
                    <a:pt x="41116" y="51842"/>
                  </a:lnTo>
                  <a:lnTo>
                    <a:pt x="28602" y="45585"/>
                  </a:lnTo>
                  <a:close/>
                  <a:moveTo>
                    <a:pt x="146586" y="124241"/>
                  </a:moveTo>
                  <a:lnTo>
                    <a:pt x="135860" y="120665"/>
                  </a:lnTo>
                  <a:lnTo>
                    <a:pt x="136754" y="128710"/>
                  </a:lnTo>
                  <a:lnTo>
                    <a:pt x="143905" y="134073"/>
                  </a:lnTo>
                  <a:lnTo>
                    <a:pt x="152843" y="135860"/>
                  </a:lnTo>
                  <a:lnTo>
                    <a:pt x="152843" y="128710"/>
                  </a:lnTo>
                  <a:lnTo>
                    <a:pt x="146586" y="124241"/>
                  </a:lnTo>
                  <a:close/>
                  <a:moveTo>
                    <a:pt x="92957" y="50948"/>
                  </a:moveTo>
                  <a:lnTo>
                    <a:pt x="82231" y="40222"/>
                  </a:lnTo>
                  <a:lnTo>
                    <a:pt x="66143" y="30390"/>
                  </a:lnTo>
                  <a:lnTo>
                    <a:pt x="60780" y="29496"/>
                  </a:lnTo>
                  <a:lnTo>
                    <a:pt x="58098" y="33071"/>
                  </a:lnTo>
                  <a:lnTo>
                    <a:pt x="91170" y="55417"/>
                  </a:lnTo>
                  <a:lnTo>
                    <a:pt x="92957" y="50948"/>
                  </a:lnTo>
                  <a:close/>
                  <a:moveTo>
                    <a:pt x="127816" y="76868"/>
                  </a:moveTo>
                  <a:lnTo>
                    <a:pt x="120665" y="56311"/>
                  </a:lnTo>
                  <a:lnTo>
                    <a:pt x="113515" y="56311"/>
                  </a:lnTo>
                  <a:lnTo>
                    <a:pt x="121560" y="79550"/>
                  </a:lnTo>
                  <a:lnTo>
                    <a:pt x="131391" y="94745"/>
                  </a:lnTo>
                  <a:lnTo>
                    <a:pt x="135860" y="90276"/>
                  </a:lnTo>
                  <a:lnTo>
                    <a:pt x="127816" y="76868"/>
                  </a:lnTo>
                  <a:close/>
                  <a:moveTo>
                    <a:pt x="108152" y="81338"/>
                  </a:moveTo>
                  <a:lnTo>
                    <a:pt x="95639" y="81338"/>
                  </a:lnTo>
                  <a:lnTo>
                    <a:pt x="92063" y="85807"/>
                  </a:lnTo>
                  <a:lnTo>
                    <a:pt x="93851" y="101895"/>
                  </a:lnTo>
                  <a:lnTo>
                    <a:pt x="109940" y="109046"/>
                  </a:lnTo>
                  <a:lnTo>
                    <a:pt x="115303" y="101002"/>
                  </a:lnTo>
                  <a:lnTo>
                    <a:pt x="109046" y="86700"/>
                  </a:lnTo>
                  <a:lnTo>
                    <a:pt x="108152" y="8133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BA8886D-AAEB-13F2-0E60-99588C488D64}"/>
                </a:ext>
              </a:extLst>
            </p:cNvPr>
            <p:cNvSpPr/>
            <p:nvPr/>
          </p:nvSpPr>
          <p:spPr>
            <a:xfrm>
              <a:off x="9923812" y="4304987"/>
              <a:ext cx="449590" cy="269039"/>
            </a:xfrm>
            <a:custGeom>
              <a:avLst/>
              <a:gdLst>
                <a:gd name="connsiteX0" fmla="*/ 435290 w 449590"/>
                <a:gd name="connsiteY0" fmla="*/ 116196 h 269039"/>
                <a:gd name="connsiteX1" fmla="*/ 449590 w 449590"/>
                <a:gd name="connsiteY1" fmla="*/ 131391 h 269039"/>
                <a:gd name="connsiteX2" fmla="*/ 441546 w 449590"/>
                <a:gd name="connsiteY2" fmla="*/ 138542 h 269039"/>
                <a:gd name="connsiteX3" fmla="*/ 421882 w 449590"/>
                <a:gd name="connsiteY3" fmla="*/ 116196 h 269039"/>
                <a:gd name="connsiteX4" fmla="*/ 412050 w 449590"/>
                <a:gd name="connsiteY4" fmla="*/ 88488 h 269039"/>
                <a:gd name="connsiteX5" fmla="*/ 435290 w 449590"/>
                <a:gd name="connsiteY5" fmla="*/ 116196 h 269039"/>
                <a:gd name="connsiteX6" fmla="*/ 327137 w 449590"/>
                <a:gd name="connsiteY6" fmla="*/ 52735 h 269039"/>
                <a:gd name="connsiteX7" fmla="*/ 327137 w 449590"/>
                <a:gd name="connsiteY7" fmla="*/ 67036 h 269039"/>
                <a:gd name="connsiteX8" fmla="*/ 315518 w 449590"/>
                <a:gd name="connsiteY8" fmla="*/ 78656 h 269039"/>
                <a:gd name="connsiteX9" fmla="*/ 309261 w 449590"/>
                <a:gd name="connsiteY9" fmla="*/ 86700 h 269039"/>
                <a:gd name="connsiteX10" fmla="*/ 290491 w 449590"/>
                <a:gd name="connsiteY10" fmla="*/ 98320 h 269039"/>
                <a:gd name="connsiteX11" fmla="*/ 275296 w 449590"/>
                <a:gd name="connsiteY11" fmla="*/ 96532 h 269039"/>
                <a:gd name="connsiteX12" fmla="*/ 268145 w 449590"/>
                <a:gd name="connsiteY12" fmla="*/ 101895 h 269039"/>
                <a:gd name="connsiteX13" fmla="*/ 229711 w 449590"/>
                <a:gd name="connsiteY13" fmla="*/ 101001 h 269039"/>
                <a:gd name="connsiteX14" fmla="*/ 238650 w 449590"/>
                <a:gd name="connsiteY14" fmla="*/ 117090 h 269039"/>
                <a:gd name="connsiteX15" fmla="*/ 260101 w 449590"/>
                <a:gd name="connsiteY15" fmla="*/ 120665 h 269039"/>
                <a:gd name="connsiteX16" fmla="*/ 296748 w 449590"/>
                <a:gd name="connsiteY16" fmla="*/ 119772 h 269039"/>
                <a:gd name="connsiteX17" fmla="*/ 309261 w 449590"/>
                <a:gd name="connsiteY17" fmla="*/ 112621 h 269039"/>
                <a:gd name="connsiteX18" fmla="*/ 322668 w 449590"/>
                <a:gd name="connsiteY18" fmla="*/ 101895 h 269039"/>
                <a:gd name="connsiteX19" fmla="*/ 340545 w 449590"/>
                <a:gd name="connsiteY19" fmla="*/ 72399 h 269039"/>
                <a:gd name="connsiteX20" fmla="*/ 341439 w 449590"/>
                <a:gd name="connsiteY20" fmla="*/ 61673 h 269039"/>
                <a:gd name="connsiteX21" fmla="*/ 327137 w 449590"/>
                <a:gd name="connsiteY21" fmla="*/ 52735 h 269039"/>
                <a:gd name="connsiteX22" fmla="*/ 248481 w 449590"/>
                <a:gd name="connsiteY22" fmla="*/ 232393 h 269039"/>
                <a:gd name="connsiteX23" fmla="*/ 245800 w 449590"/>
                <a:gd name="connsiteY23" fmla="*/ 211835 h 269039"/>
                <a:gd name="connsiteX24" fmla="*/ 227924 w 449590"/>
                <a:gd name="connsiteY24" fmla="*/ 218092 h 269039"/>
                <a:gd name="connsiteX25" fmla="*/ 212729 w 449590"/>
                <a:gd name="connsiteY25" fmla="*/ 185914 h 269039"/>
                <a:gd name="connsiteX26" fmla="*/ 190383 w 449590"/>
                <a:gd name="connsiteY26" fmla="*/ 160887 h 269039"/>
                <a:gd name="connsiteX27" fmla="*/ 185020 w 449590"/>
                <a:gd name="connsiteY27" fmla="*/ 143905 h 269039"/>
                <a:gd name="connsiteX28" fmla="*/ 212729 w 449590"/>
                <a:gd name="connsiteY28" fmla="*/ 130498 h 269039"/>
                <a:gd name="connsiteX29" fmla="*/ 201109 w 449590"/>
                <a:gd name="connsiteY29" fmla="*/ 114409 h 269039"/>
                <a:gd name="connsiteX30" fmla="*/ 182339 w 449590"/>
                <a:gd name="connsiteY30" fmla="*/ 109940 h 269039"/>
                <a:gd name="connsiteX31" fmla="*/ 168932 w 449590"/>
                <a:gd name="connsiteY31" fmla="*/ 101895 h 269039"/>
                <a:gd name="connsiteX32" fmla="*/ 148374 w 449590"/>
                <a:gd name="connsiteY32" fmla="*/ 97426 h 269039"/>
                <a:gd name="connsiteX33" fmla="*/ 152843 w 449590"/>
                <a:gd name="connsiteY33" fmla="*/ 80444 h 269039"/>
                <a:gd name="connsiteX34" fmla="*/ 109046 w 449590"/>
                <a:gd name="connsiteY34" fmla="*/ 40222 h 269039"/>
                <a:gd name="connsiteX35" fmla="*/ 86700 w 449590"/>
                <a:gd name="connsiteY35" fmla="*/ 24133 h 269039"/>
                <a:gd name="connsiteX36" fmla="*/ 70612 w 449590"/>
                <a:gd name="connsiteY36" fmla="*/ 21452 h 269039"/>
                <a:gd name="connsiteX37" fmla="*/ 14301 w 449590"/>
                <a:gd name="connsiteY37" fmla="*/ 0 h 269039"/>
                <a:gd name="connsiteX38" fmla="*/ 11620 w 449590"/>
                <a:gd name="connsiteY38" fmla="*/ 120665 h 269039"/>
                <a:gd name="connsiteX39" fmla="*/ 0 w 449590"/>
                <a:gd name="connsiteY39" fmla="*/ 134073 h 269039"/>
                <a:gd name="connsiteX40" fmla="*/ 4469 w 449590"/>
                <a:gd name="connsiteY40" fmla="*/ 144798 h 269039"/>
                <a:gd name="connsiteX41" fmla="*/ 3575 w 449590"/>
                <a:gd name="connsiteY41" fmla="*/ 213622 h 269039"/>
                <a:gd name="connsiteX42" fmla="*/ 11620 w 449590"/>
                <a:gd name="connsiteY42" fmla="*/ 222561 h 269039"/>
                <a:gd name="connsiteX43" fmla="*/ 47372 w 449590"/>
                <a:gd name="connsiteY43" fmla="*/ 223455 h 269039"/>
                <a:gd name="connsiteX44" fmla="*/ 70612 w 449590"/>
                <a:gd name="connsiteY44" fmla="*/ 210941 h 269039"/>
                <a:gd name="connsiteX45" fmla="*/ 74187 w 449590"/>
                <a:gd name="connsiteY45" fmla="*/ 193958 h 269039"/>
                <a:gd name="connsiteX46" fmla="*/ 92957 w 449590"/>
                <a:gd name="connsiteY46" fmla="*/ 172507 h 269039"/>
                <a:gd name="connsiteX47" fmla="*/ 112621 w 449590"/>
                <a:gd name="connsiteY47" fmla="*/ 165356 h 269039"/>
                <a:gd name="connsiteX48" fmla="*/ 134966 w 449590"/>
                <a:gd name="connsiteY48" fmla="*/ 180551 h 269039"/>
                <a:gd name="connsiteX49" fmla="*/ 151949 w 449590"/>
                <a:gd name="connsiteY49" fmla="*/ 182339 h 269039"/>
                <a:gd name="connsiteX50" fmla="*/ 168038 w 449590"/>
                <a:gd name="connsiteY50" fmla="*/ 222561 h 269039"/>
                <a:gd name="connsiteX51" fmla="*/ 184126 w 449590"/>
                <a:gd name="connsiteY51" fmla="*/ 241331 h 269039"/>
                <a:gd name="connsiteX52" fmla="*/ 202003 w 449590"/>
                <a:gd name="connsiteY52" fmla="*/ 252950 h 269039"/>
                <a:gd name="connsiteX53" fmla="*/ 242225 w 449590"/>
                <a:gd name="connsiteY53" fmla="*/ 254738 h 269039"/>
                <a:gd name="connsiteX54" fmla="*/ 258314 w 449590"/>
                <a:gd name="connsiteY54" fmla="*/ 269039 h 269039"/>
                <a:gd name="connsiteX55" fmla="*/ 278871 w 449590"/>
                <a:gd name="connsiteY55" fmla="*/ 268145 h 269039"/>
                <a:gd name="connsiteX56" fmla="*/ 284234 w 449590"/>
                <a:gd name="connsiteY56" fmla="*/ 260995 h 269039"/>
                <a:gd name="connsiteX57" fmla="*/ 260101 w 449590"/>
                <a:gd name="connsiteY57" fmla="*/ 235074 h 269039"/>
                <a:gd name="connsiteX58" fmla="*/ 248481 w 449590"/>
                <a:gd name="connsiteY58" fmla="*/ 232393 h 26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49590" h="269039">
                  <a:moveTo>
                    <a:pt x="435290" y="116196"/>
                  </a:moveTo>
                  <a:lnTo>
                    <a:pt x="449590" y="131391"/>
                  </a:lnTo>
                  <a:lnTo>
                    <a:pt x="441546" y="138542"/>
                  </a:lnTo>
                  <a:lnTo>
                    <a:pt x="421882" y="116196"/>
                  </a:lnTo>
                  <a:lnTo>
                    <a:pt x="412050" y="88488"/>
                  </a:lnTo>
                  <a:lnTo>
                    <a:pt x="435290" y="116196"/>
                  </a:lnTo>
                  <a:close/>
                  <a:moveTo>
                    <a:pt x="327137" y="52735"/>
                  </a:moveTo>
                  <a:lnTo>
                    <a:pt x="327137" y="67036"/>
                  </a:lnTo>
                  <a:lnTo>
                    <a:pt x="315518" y="78656"/>
                  </a:lnTo>
                  <a:lnTo>
                    <a:pt x="309261" y="86700"/>
                  </a:lnTo>
                  <a:lnTo>
                    <a:pt x="290491" y="98320"/>
                  </a:lnTo>
                  <a:lnTo>
                    <a:pt x="275296" y="96532"/>
                  </a:lnTo>
                  <a:lnTo>
                    <a:pt x="268145" y="101895"/>
                  </a:lnTo>
                  <a:cubicBezTo>
                    <a:pt x="268145" y="101895"/>
                    <a:pt x="242225" y="102789"/>
                    <a:pt x="229711" y="101001"/>
                  </a:cubicBezTo>
                  <a:lnTo>
                    <a:pt x="238650" y="117090"/>
                  </a:lnTo>
                  <a:lnTo>
                    <a:pt x="260101" y="120665"/>
                  </a:lnTo>
                  <a:lnTo>
                    <a:pt x="296748" y="119772"/>
                  </a:lnTo>
                  <a:lnTo>
                    <a:pt x="309261" y="112621"/>
                  </a:lnTo>
                  <a:lnTo>
                    <a:pt x="322668" y="101895"/>
                  </a:lnTo>
                  <a:lnTo>
                    <a:pt x="340545" y="72399"/>
                  </a:lnTo>
                  <a:lnTo>
                    <a:pt x="341439" y="61673"/>
                  </a:lnTo>
                  <a:lnTo>
                    <a:pt x="327137" y="52735"/>
                  </a:lnTo>
                  <a:close/>
                  <a:moveTo>
                    <a:pt x="248481" y="232393"/>
                  </a:moveTo>
                  <a:lnTo>
                    <a:pt x="245800" y="211835"/>
                  </a:lnTo>
                  <a:lnTo>
                    <a:pt x="227924" y="218092"/>
                  </a:lnTo>
                  <a:lnTo>
                    <a:pt x="212729" y="185914"/>
                  </a:lnTo>
                  <a:lnTo>
                    <a:pt x="190383" y="160887"/>
                  </a:lnTo>
                  <a:lnTo>
                    <a:pt x="185020" y="143905"/>
                  </a:lnTo>
                  <a:lnTo>
                    <a:pt x="212729" y="130498"/>
                  </a:lnTo>
                  <a:lnTo>
                    <a:pt x="201109" y="114409"/>
                  </a:lnTo>
                  <a:lnTo>
                    <a:pt x="182339" y="109940"/>
                  </a:lnTo>
                  <a:lnTo>
                    <a:pt x="168932" y="101895"/>
                  </a:lnTo>
                  <a:lnTo>
                    <a:pt x="148374" y="97426"/>
                  </a:lnTo>
                  <a:lnTo>
                    <a:pt x="152843" y="80444"/>
                  </a:lnTo>
                  <a:lnTo>
                    <a:pt x="109046" y="40222"/>
                  </a:lnTo>
                  <a:lnTo>
                    <a:pt x="86700" y="24133"/>
                  </a:lnTo>
                  <a:lnTo>
                    <a:pt x="70612" y="21452"/>
                  </a:lnTo>
                  <a:lnTo>
                    <a:pt x="14301" y="0"/>
                  </a:lnTo>
                  <a:lnTo>
                    <a:pt x="11620" y="120665"/>
                  </a:lnTo>
                  <a:lnTo>
                    <a:pt x="0" y="134073"/>
                  </a:lnTo>
                  <a:lnTo>
                    <a:pt x="4469" y="144798"/>
                  </a:lnTo>
                  <a:lnTo>
                    <a:pt x="3575" y="213622"/>
                  </a:lnTo>
                  <a:lnTo>
                    <a:pt x="11620" y="222561"/>
                  </a:lnTo>
                  <a:lnTo>
                    <a:pt x="47372" y="223455"/>
                  </a:lnTo>
                  <a:lnTo>
                    <a:pt x="70612" y="210941"/>
                  </a:lnTo>
                  <a:lnTo>
                    <a:pt x="74187" y="193958"/>
                  </a:lnTo>
                  <a:lnTo>
                    <a:pt x="92957" y="172507"/>
                  </a:lnTo>
                  <a:lnTo>
                    <a:pt x="112621" y="165356"/>
                  </a:lnTo>
                  <a:lnTo>
                    <a:pt x="134966" y="180551"/>
                  </a:lnTo>
                  <a:lnTo>
                    <a:pt x="151949" y="182339"/>
                  </a:lnTo>
                  <a:lnTo>
                    <a:pt x="168038" y="222561"/>
                  </a:lnTo>
                  <a:lnTo>
                    <a:pt x="184126" y="241331"/>
                  </a:lnTo>
                  <a:lnTo>
                    <a:pt x="202003" y="252950"/>
                  </a:lnTo>
                  <a:lnTo>
                    <a:pt x="242225" y="254738"/>
                  </a:lnTo>
                  <a:lnTo>
                    <a:pt x="258314" y="269039"/>
                  </a:lnTo>
                  <a:lnTo>
                    <a:pt x="278871" y="268145"/>
                  </a:lnTo>
                  <a:lnTo>
                    <a:pt x="284234" y="260995"/>
                  </a:lnTo>
                  <a:lnTo>
                    <a:pt x="260101" y="235074"/>
                  </a:lnTo>
                  <a:lnTo>
                    <a:pt x="248481" y="23239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62E948B-56E7-CAA4-D265-1F1AD61757C4}"/>
                </a:ext>
              </a:extLst>
            </p:cNvPr>
            <p:cNvSpPr/>
            <p:nvPr/>
          </p:nvSpPr>
          <p:spPr>
            <a:xfrm>
              <a:off x="9010330" y="4576708"/>
              <a:ext cx="1175370" cy="1093139"/>
            </a:xfrm>
            <a:custGeom>
              <a:avLst/>
              <a:gdLst>
                <a:gd name="connsiteX0" fmla="*/ 1175371 w 1175370"/>
                <a:gd name="connsiteY0" fmla="*/ 482662 h 1093139"/>
                <a:gd name="connsiteX1" fmla="*/ 1163751 w 1175370"/>
                <a:gd name="connsiteY1" fmla="*/ 496069 h 1093139"/>
                <a:gd name="connsiteX2" fmla="*/ 1161964 w 1175370"/>
                <a:gd name="connsiteY2" fmla="*/ 521096 h 1093139"/>
                <a:gd name="connsiteX3" fmla="*/ 1153025 w 1175370"/>
                <a:gd name="connsiteY3" fmla="*/ 546123 h 1093139"/>
                <a:gd name="connsiteX4" fmla="*/ 1157495 w 1175370"/>
                <a:gd name="connsiteY4" fmla="*/ 565787 h 1093139"/>
                <a:gd name="connsiteX5" fmla="*/ 1121742 w 1175370"/>
                <a:gd name="connsiteY5" fmla="*/ 648912 h 1093139"/>
                <a:gd name="connsiteX6" fmla="*/ 1104760 w 1175370"/>
                <a:gd name="connsiteY6" fmla="*/ 662319 h 1093139"/>
                <a:gd name="connsiteX7" fmla="*/ 1105653 w 1175370"/>
                <a:gd name="connsiteY7" fmla="*/ 678408 h 1093139"/>
                <a:gd name="connsiteX8" fmla="*/ 1089565 w 1175370"/>
                <a:gd name="connsiteY8" fmla="*/ 698966 h 1093139"/>
                <a:gd name="connsiteX9" fmla="*/ 1076157 w 1175370"/>
                <a:gd name="connsiteY9" fmla="*/ 705223 h 1093139"/>
                <a:gd name="connsiteX10" fmla="*/ 1069900 w 1175370"/>
                <a:gd name="connsiteY10" fmla="*/ 718630 h 1093139"/>
                <a:gd name="connsiteX11" fmla="*/ 987669 w 1175370"/>
                <a:gd name="connsiteY11" fmla="*/ 792817 h 1093139"/>
                <a:gd name="connsiteX12" fmla="*/ 979625 w 1175370"/>
                <a:gd name="connsiteY12" fmla="*/ 815162 h 1093139"/>
                <a:gd name="connsiteX13" fmla="*/ 953704 w 1175370"/>
                <a:gd name="connsiteY13" fmla="*/ 831251 h 1093139"/>
                <a:gd name="connsiteX14" fmla="*/ 913482 w 1175370"/>
                <a:gd name="connsiteY14" fmla="*/ 893818 h 1093139"/>
                <a:gd name="connsiteX15" fmla="*/ 854490 w 1175370"/>
                <a:gd name="connsiteY15" fmla="*/ 902756 h 1093139"/>
                <a:gd name="connsiteX16" fmla="*/ 812481 w 1175370"/>
                <a:gd name="connsiteY16" fmla="*/ 934934 h 1093139"/>
                <a:gd name="connsiteX17" fmla="*/ 791029 w 1175370"/>
                <a:gd name="connsiteY17" fmla="*/ 936721 h 1093139"/>
                <a:gd name="connsiteX18" fmla="*/ 774940 w 1175370"/>
                <a:gd name="connsiteY18" fmla="*/ 919739 h 1093139"/>
                <a:gd name="connsiteX19" fmla="*/ 774047 w 1175370"/>
                <a:gd name="connsiteY19" fmla="*/ 908119 h 1093139"/>
                <a:gd name="connsiteX20" fmla="*/ 724887 w 1175370"/>
                <a:gd name="connsiteY20" fmla="*/ 932252 h 1093139"/>
                <a:gd name="connsiteX21" fmla="*/ 648912 w 1175370"/>
                <a:gd name="connsiteY21" fmla="*/ 908119 h 1093139"/>
                <a:gd name="connsiteX22" fmla="*/ 645337 w 1175370"/>
                <a:gd name="connsiteY22" fmla="*/ 892030 h 1093139"/>
                <a:gd name="connsiteX23" fmla="*/ 649806 w 1175370"/>
                <a:gd name="connsiteY23" fmla="*/ 841083 h 1093139"/>
                <a:gd name="connsiteX24" fmla="*/ 646230 w 1175370"/>
                <a:gd name="connsiteY24" fmla="*/ 830357 h 1093139"/>
                <a:gd name="connsiteX25" fmla="*/ 630142 w 1175370"/>
                <a:gd name="connsiteY25" fmla="*/ 827676 h 1093139"/>
                <a:gd name="connsiteX26" fmla="*/ 644443 w 1175370"/>
                <a:gd name="connsiteY26" fmla="*/ 786560 h 1093139"/>
                <a:gd name="connsiteX27" fmla="*/ 625673 w 1175370"/>
                <a:gd name="connsiteY27" fmla="*/ 809799 h 1093139"/>
                <a:gd name="connsiteX28" fmla="*/ 597965 w 1175370"/>
                <a:gd name="connsiteY28" fmla="*/ 816056 h 1093139"/>
                <a:gd name="connsiteX29" fmla="*/ 619416 w 1175370"/>
                <a:gd name="connsiteY29" fmla="*/ 786560 h 1093139"/>
                <a:gd name="connsiteX30" fmla="*/ 641761 w 1175370"/>
                <a:gd name="connsiteY30" fmla="*/ 767790 h 1093139"/>
                <a:gd name="connsiteX31" fmla="*/ 648912 w 1175370"/>
                <a:gd name="connsiteY31" fmla="*/ 741869 h 1093139"/>
                <a:gd name="connsiteX32" fmla="*/ 616735 w 1175370"/>
                <a:gd name="connsiteY32" fmla="*/ 766896 h 1093139"/>
                <a:gd name="connsiteX33" fmla="*/ 569362 w 1175370"/>
                <a:gd name="connsiteY33" fmla="*/ 802649 h 1093139"/>
                <a:gd name="connsiteX34" fmla="*/ 555955 w 1175370"/>
                <a:gd name="connsiteY34" fmla="*/ 788348 h 1093139"/>
                <a:gd name="connsiteX35" fmla="*/ 555955 w 1175370"/>
                <a:gd name="connsiteY35" fmla="*/ 753489 h 1093139"/>
                <a:gd name="connsiteX36" fmla="*/ 547017 w 1175370"/>
                <a:gd name="connsiteY36" fmla="*/ 736506 h 1093139"/>
                <a:gd name="connsiteX37" fmla="*/ 542548 w 1175370"/>
                <a:gd name="connsiteY37" fmla="*/ 724887 h 1093139"/>
                <a:gd name="connsiteX38" fmla="*/ 505901 w 1175370"/>
                <a:gd name="connsiteY38" fmla="*/ 707010 h 1093139"/>
                <a:gd name="connsiteX39" fmla="*/ 487131 w 1175370"/>
                <a:gd name="connsiteY39" fmla="*/ 694497 h 1093139"/>
                <a:gd name="connsiteX40" fmla="*/ 466573 w 1175370"/>
                <a:gd name="connsiteY40" fmla="*/ 692709 h 1093139"/>
                <a:gd name="connsiteX41" fmla="*/ 407581 w 1175370"/>
                <a:gd name="connsiteY41" fmla="*/ 701647 h 1093139"/>
                <a:gd name="connsiteX42" fmla="*/ 360209 w 1175370"/>
                <a:gd name="connsiteY42" fmla="*/ 719524 h 1093139"/>
                <a:gd name="connsiteX43" fmla="*/ 321775 w 1175370"/>
                <a:gd name="connsiteY43" fmla="*/ 721311 h 1093139"/>
                <a:gd name="connsiteX44" fmla="*/ 278871 w 1175370"/>
                <a:gd name="connsiteY44" fmla="*/ 742763 h 1093139"/>
                <a:gd name="connsiteX45" fmla="*/ 255632 w 1175370"/>
                <a:gd name="connsiteY45" fmla="*/ 744550 h 1093139"/>
                <a:gd name="connsiteX46" fmla="*/ 248481 w 1175370"/>
                <a:gd name="connsiteY46" fmla="*/ 759745 h 1093139"/>
                <a:gd name="connsiteX47" fmla="*/ 225242 w 1175370"/>
                <a:gd name="connsiteY47" fmla="*/ 773153 h 1093139"/>
                <a:gd name="connsiteX48" fmla="*/ 128710 w 1175370"/>
                <a:gd name="connsiteY48" fmla="*/ 773153 h 1093139"/>
                <a:gd name="connsiteX49" fmla="*/ 101895 w 1175370"/>
                <a:gd name="connsiteY49" fmla="*/ 794604 h 1093139"/>
                <a:gd name="connsiteX50" fmla="*/ 65249 w 1175370"/>
                <a:gd name="connsiteY50" fmla="*/ 814268 h 1093139"/>
                <a:gd name="connsiteX51" fmla="*/ 42903 w 1175370"/>
                <a:gd name="connsiteY51" fmla="*/ 817844 h 1093139"/>
                <a:gd name="connsiteX52" fmla="*/ 21452 w 1175370"/>
                <a:gd name="connsiteY52" fmla="*/ 808012 h 1093139"/>
                <a:gd name="connsiteX53" fmla="*/ 13407 w 1175370"/>
                <a:gd name="connsiteY53" fmla="*/ 786560 h 1093139"/>
                <a:gd name="connsiteX54" fmla="*/ 0 w 1175370"/>
                <a:gd name="connsiteY54" fmla="*/ 786560 h 1093139"/>
                <a:gd name="connsiteX55" fmla="*/ 2681 w 1175370"/>
                <a:gd name="connsiteY55" fmla="*/ 767790 h 1093139"/>
                <a:gd name="connsiteX56" fmla="*/ 25921 w 1175370"/>
                <a:gd name="connsiteY56" fmla="*/ 750807 h 1093139"/>
                <a:gd name="connsiteX57" fmla="*/ 47372 w 1175370"/>
                <a:gd name="connsiteY57" fmla="*/ 701647 h 1093139"/>
                <a:gd name="connsiteX58" fmla="*/ 38434 w 1175370"/>
                <a:gd name="connsiteY58" fmla="*/ 667682 h 1093139"/>
                <a:gd name="connsiteX59" fmla="*/ 39328 w 1175370"/>
                <a:gd name="connsiteY59" fmla="*/ 580088 h 1093139"/>
                <a:gd name="connsiteX60" fmla="*/ 23240 w 1175370"/>
                <a:gd name="connsiteY60" fmla="*/ 530034 h 1093139"/>
                <a:gd name="connsiteX61" fmla="*/ 22345 w 1175370"/>
                <a:gd name="connsiteY61" fmla="*/ 505901 h 1093139"/>
                <a:gd name="connsiteX62" fmla="*/ 31284 w 1175370"/>
                <a:gd name="connsiteY62" fmla="*/ 501432 h 1093139"/>
                <a:gd name="connsiteX63" fmla="*/ 42903 w 1175370"/>
                <a:gd name="connsiteY63" fmla="*/ 513945 h 1093139"/>
                <a:gd name="connsiteX64" fmla="*/ 50054 w 1175370"/>
                <a:gd name="connsiteY64" fmla="*/ 503220 h 1093139"/>
                <a:gd name="connsiteX65" fmla="*/ 41116 w 1175370"/>
                <a:gd name="connsiteY65" fmla="*/ 464785 h 1093139"/>
                <a:gd name="connsiteX66" fmla="*/ 44691 w 1175370"/>
                <a:gd name="connsiteY66" fmla="*/ 447803 h 1093139"/>
                <a:gd name="connsiteX67" fmla="*/ 66143 w 1175370"/>
                <a:gd name="connsiteY67" fmla="*/ 409369 h 1093139"/>
                <a:gd name="connsiteX68" fmla="*/ 67036 w 1175370"/>
                <a:gd name="connsiteY68" fmla="*/ 385236 h 1093139"/>
                <a:gd name="connsiteX69" fmla="*/ 72400 w 1175370"/>
                <a:gd name="connsiteY69" fmla="*/ 390599 h 1093139"/>
                <a:gd name="connsiteX70" fmla="*/ 93851 w 1175370"/>
                <a:gd name="connsiteY70" fmla="*/ 366465 h 1093139"/>
                <a:gd name="connsiteX71" fmla="*/ 116196 w 1175370"/>
                <a:gd name="connsiteY71" fmla="*/ 360209 h 1093139"/>
                <a:gd name="connsiteX72" fmla="*/ 142117 w 1175370"/>
                <a:gd name="connsiteY72" fmla="*/ 336076 h 1093139"/>
                <a:gd name="connsiteX73" fmla="*/ 183233 w 1175370"/>
                <a:gd name="connsiteY73" fmla="*/ 331607 h 1093139"/>
                <a:gd name="connsiteX74" fmla="*/ 199321 w 1175370"/>
                <a:gd name="connsiteY74" fmla="*/ 315518 h 1093139"/>
                <a:gd name="connsiteX75" fmla="*/ 221667 w 1175370"/>
                <a:gd name="connsiteY75" fmla="*/ 315518 h 1093139"/>
                <a:gd name="connsiteX76" fmla="*/ 229711 w 1175370"/>
                <a:gd name="connsiteY76" fmla="*/ 307473 h 1093139"/>
                <a:gd name="connsiteX77" fmla="*/ 257420 w 1175370"/>
                <a:gd name="connsiteY77" fmla="*/ 308367 h 1093139"/>
                <a:gd name="connsiteX78" fmla="*/ 293172 w 1175370"/>
                <a:gd name="connsiteY78" fmla="*/ 292279 h 1093139"/>
                <a:gd name="connsiteX79" fmla="*/ 318200 w 1175370"/>
                <a:gd name="connsiteY79" fmla="*/ 257420 h 1093139"/>
                <a:gd name="connsiteX80" fmla="*/ 334288 w 1175370"/>
                <a:gd name="connsiteY80" fmla="*/ 245800 h 1093139"/>
                <a:gd name="connsiteX81" fmla="*/ 336970 w 1175370"/>
                <a:gd name="connsiteY81" fmla="*/ 210941 h 1093139"/>
                <a:gd name="connsiteX82" fmla="*/ 356634 w 1175370"/>
                <a:gd name="connsiteY82" fmla="*/ 190383 h 1093139"/>
                <a:gd name="connsiteX83" fmla="*/ 374510 w 1175370"/>
                <a:gd name="connsiteY83" fmla="*/ 221667 h 1093139"/>
                <a:gd name="connsiteX84" fmla="*/ 385236 w 1175370"/>
                <a:gd name="connsiteY84" fmla="*/ 210941 h 1093139"/>
                <a:gd name="connsiteX85" fmla="*/ 384342 w 1175370"/>
                <a:gd name="connsiteY85" fmla="*/ 183233 h 1093139"/>
                <a:gd name="connsiteX86" fmla="*/ 395961 w 1175370"/>
                <a:gd name="connsiteY86" fmla="*/ 178764 h 1093139"/>
                <a:gd name="connsiteX87" fmla="*/ 404900 w 1175370"/>
                <a:gd name="connsiteY87" fmla="*/ 181445 h 1093139"/>
                <a:gd name="connsiteX88" fmla="*/ 410263 w 1175370"/>
                <a:gd name="connsiteY88" fmla="*/ 168038 h 1093139"/>
                <a:gd name="connsiteX89" fmla="*/ 405794 w 1175370"/>
                <a:gd name="connsiteY89" fmla="*/ 155524 h 1093139"/>
                <a:gd name="connsiteX90" fmla="*/ 417413 w 1175370"/>
                <a:gd name="connsiteY90" fmla="*/ 148374 h 1093139"/>
                <a:gd name="connsiteX91" fmla="*/ 437077 w 1175370"/>
                <a:gd name="connsiteY91" fmla="*/ 143905 h 1093139"/>
                <a:gd name="connsiteX92" fmla="*/ 437077 w 1175370"/>
                <a:gd name="connsiteY92" fmla="*/ 127816 h 1093139"/>
                <a:gd name="connsiteX93" fmla="*/ 463892 w 1175370"/>
                <a:gd name="connsiteY93" fmla="*/ 109046 h 1093139"/>
                <a:gd name="connsiteX94" fmla="*/ 474618 w 1175370"/>
                <a:gd name="connsiteY94" fmla="*/ 110833 h 1093139"/>
                <a:gd name="connsiteX95" fmla="*/ 489812 w 1175370"/>
                <a:gd name="connsiteY95" fmla="*/ 101895 h 1093139"/>
                <a:gd name="connsiteX96" fmla="*/ 519309 w 1175370"/>
                <a:gd name="connsiteY96" fmla="*/ 125135 h 1093139"/>
                <a:gd name="connsiteX97" fmla="*/ 519309 w 1175370"/>
                <a:gd name="connsiteY97" fmla="*/ 140330 h 1093139"/>
                <a:gd name="connsiteX98" fmla="*/ 555955 w 1175370"/>
                <a:gd name="connsiteY98" fmla="*/ 143011 h 1093139"/>
                <a:gd name="connsiteX99" fmla="*/ 564893 w 1175370"/>
                <a:gd name="connsiteY99" fmla="*/ 136754 h 1093139"/>
                <a:gd name="connsiteX100" fmla="*/ 555955 w 1175370"/>
                <a:gd name="connsiteY100" fmla="*/ 118878 h 1093139"/>
                <a:gd name="connsiteX101" fmla="*/ 581876 w 1175370"/>
                <a:gd name="connsiteY101" fmla="*/ 87594 h 1093139"/>
                <a:gd name="connsiteX102" fmla="*/ 597965 w 1175370"/>
                <a:gd name="connsiteY102" fmla="*/ 61673 h 1093139"/>
                <a:gd name="connsiteX103" fmla="*/ 616735 w 1175370"/>
                <a:gd name="connsiteY103" fmla="*/ 50948 h 1093139"/>
                <a:gd name="connsiteX104" fmla="*/ 649806 w 1175370"/>
                <a:gd name="connsiteY104" fmla="*/ 52735 h 1093139"/>
                <a:gd name="connsiteX105" fmla="*/ 659638 w 1175370"/>
                <a:gd name="connsiteY105" fmla="*/ 37540 h 1093139"/>
                <a:gd name="connsiteX106" fmla="*/ 646230 w 1175370"/>
                <a:gd name="connsiteY106" fmla="*/ 17876 h 1093139"/>
                <a:gd name="connsiteX107" fmla="*/ 665895 w 1175370"/>
                <a:gd name="connsiteY107" fmla="*/ 19664 h 1093139"/>
                <a:gd name="connsiteX108" fmla="*/ 689134 w 1175370"/>
                <a:gd name="connsiteY108" fmla="*/ 33965 h 1093139"/>
                <a:gd name="connsiteX109" fmla="*/ 723993 w 1175370"/>
                <a:gd name="connsiteY109" fmla="*/ 42010 h 1093139"/>
                <a:gd name="connsiteX110" fmla="*/ 747232 w 1175370"/>
                <a:gd name="connsiteY110" fmla="*/ 42010 h 1093139"/>
                <a:gd name="connsiteX111" fmla="*/ 757958 w 1175370"/>
                <a:gd name="connsiteY111" fmla="*/ 50054 h 1093139"/>
                <a:gd name="connsiteX112" fmla="*/ 770471 w 1175370"/>
                <a:gd name="connsiteY112" fmla="*/ 41116 h 1093139"/>
                <a:gd name="connsiteX113" fmla="*/ 782985 w 1175370"/>
                <a:gd name="connsiteY113" fmla="*/ 51841 h 1093139"/>
                <a:gd name="connsiteX114" fmla="*/ 761533 w 1175370"/>
                <a:gd name="connsiteY114" fmla="*/ 89382 h 1093139"/>
                <a:gd name="connsiteX115" fmla="*/ 747232 w 1175370"/>
                <a:gd name="connsiteY115" fmla="*/ 94745 h 1093139"/>
                <a:gd name="connsiteX116" fmla="*/ 749914 w 1175370"/>
                <a:gd name="connsiteY116" fmla="*/ 109046 h 1093139"/>
                <a:gd name="connsiteX117" fmla="*/ 735612 w 1175370"/>
                <a:gd name="connsiteY117" fmla="*/ 130498 h 1093139"/>
                <a:gd name="connsiteX118" fmla="*/ 756171 w 1175370"/>
                <a:gd name="connsiteY118" fmla="*/ 149268 h 1093139"/>
                <a:gd name="connsiteX119" fmla="*/ 766896 w 1175370"/>
                <a:gd name="connsiteY119" fmla="*/ 168038 h 1093139"/>
                <a:gd name="connsiteX120" fmla="*/ 816950 w 1175370"/>
                <a:gd name="connsiteY120" fmla="*/ 202003 h 1093139"/>
                <a:gd name="connsiteX121" fmla="*/ 838401 w 1175370"/>
                <a:gd name="connsiteY121" fmla="*/ 220773 h 1093139"/>
                <a:gd name="connsiteX122" fmla="*/ 867898 w 1175370"/>
                <a:gd name="connsiteY122" fmla="*/ 226136 h 1093139"/>
                <a:gd name="connsiteX123" fmla="*/ 883986 w 1175370"/>
                <a:gd name="connsiteY123" fmla="*/ 202003 h 1093139"/>
                <a:gd name="connsiteX124" fmla="*/ 897394 w 1175370"/>
                <a:gd name="connsiteY124" fmla="*/ 157312 h 1093139"/>
                <a:gd name="connsiteX125" fmla="*/ 909013 w 1175370"/>
                <a:gd name="connsiteY125" fmla="*/ 134073 h 1093139"/>
                <a:gd name="connsiteX126" fmla="*/ 917058 w 1175370"/>
                <a:gd name="connsiteY126" fmla="*/ 93851 h 1093139"/>
                <a:gd name="connsiteX127" fmla="*/ 926890 w 1175370"/>
                <a:gd name="connsiteY127" fmla="*/ 70612 h 1093139"/>
                <a:gd name="connsiteX128" fmla="*/ 954598 w 1175370"/>
                <a:gd name="connsiteY128" fmla="*/ 0 h 1093139"/>
                <a:gd name="connsiteX129" fmla="*/ 966218 w 1175370"/>
                <a:gd name="connsiteY129" fmla="*/ 33965 h 1093139"/>
                <a:gd name="connsiteX130" fmla="*/ 972474 w 1175370"/>
                <a:gd name="connsiteY130" fmla="*/ 60780 h 1093139"/>
                <a:gd name="connsiteX131" fmla="*/ 977837 w 1175370"/>
                <a:gd name="connsiteY131" fmla="*/ 118878 h 1093139"/>
                <a:gd name="connsiteX132" fmla="*/ 994820 w 1175370"/>
                <a:gd name="connsiteY132" fmla="*/ 117090 h 1093139"/>
                <a:gd name="connsiteX133" fmla="*/ 1020740 w 1175370"/>
                <a:gd name="connsiteY133" fmla="*/ 143011 h 1093139"/>
                <a:gd name="connsiteX134" fmla="*/ 1017165 w 1175370"/>
                <a:gd name="connsiteY134" fmla="*/ 168932 h 1093139"/>
                <a:gd name="connsiteX135" fmla="*/ 1028785 w 1175370"/>
                <a:gd name="connsiteY135" fmla="*/ 199321 h 1093139"/>
                <a:gd name="connsiteX136" fmla="*/ 1023422 w 1175370"/>
                <a:gd name="connsiteY136" fmla="*/ 240437 h 1093139"/>
                <a:gd name="connsiteX137" fmla="*/ 1029679 w 1175370"/>
                <a:gd name="connsiteY137" fmla="*/ 271721 h 1093139"/>
                <a:gd name="connsiteX138" fmla="*/ 1059175 w 1175370"/>
                <a:gd name="connsiteY138" fmla="*/ 289597 h 1093139"/>
                <a:gd name="connsiteX139" fmla="*/ 1085095 w 1175370"/>
                <a:gd name="connsiteY139" fmla="*/ 316412 h 1093139"/>
                <a:gd name="connsiteX140" fmla="*/ 1083308 w 1175370"/>
                <a:gd name="connsiteY140" fmla="*/ 332500 h 1093139"/>
                <a:gd name="connsiteX141" fmla="*/ 1097609 w 1175370"/>
                <a:gd name="connsiteY141" fmla="*/ 353952 h 1093139"/>
                <a:gd name="connsiteX142" fmla="*/ 1097609 w 1175370"/>
                <a:gd name="connsiteY142" fmla="*/ 380767 h 1093139"/>
                <a:gd name="connsiteX143" fmla="*/ 1118167 w 1175370"/>
                <a:gd name="connsiteY143" fmla="*/ 387023 h 1093139"/>
                <a:gd name="connsiteX144" fmla="*/ 1126211 w 1175370"/>
                <a:gd name="connsiteY144" fmla="*/ 405793 h 1093139"/>
                <a:gd name="connsiteX145" fmla="*/ 1127999 w 1175370"/>
                <a:gd name="connsiteY145" fmla="*/ 426351 h 1093139"/>
                <a:gd name="connsiteX146" fmla="*/ 1146769 w 1175370"/>
                <a:gd name="connsiteY146" fmla="*/ 449590 h 1093139"/>
                <a:gd name="connsiteX147" fmla="*/ 1165539 w 1175370"/>
                <a:gd name="connsiteY147" fmla="*/ 491600 h 1093139"/>
                <a:gd name="connsiteX148" fmla="*/ 1175371 w 1175370"/>
                <a:gd name="connsiteY148" fmla="*/ 482662 h 1093139"/>
                <a:gd name="connsiteX149" fmla="*/ 767790 w 1175370"/>
                <a:gd name="connsiteY149" fmla="*/ 1006439 h 1093139"/>
                <a:gd name="connsiteX150" fmla="*/ 747232 w 1175370"/>
                <a:gd name="connsiteY150" fmla="*/ 1009121 h 1093139"/>
                <a:gd name="connsiteX151" fmla="*/ 732037 w 1175370"/>
                <a:gd name="connsiteY151" fmla="*/ 997501 h 1093139"/>
                <a:gd name="connsiteX152" fmla="*/ 715055 w 1175370"/>
                <a:gd name="connsiteY152" fmla="*/ 995713 h 1093139"/>
                <a:gd name="connsiteX153" fmla="*/ 701647 w 1175370"/>
                <a:gd name="connsiteY153" fmla="*/ 1021634 h 1093139"/>
                <a:gd name="connsiteX154" fmla="*/ 700754 w 1175370"/>
                <a:gd name="connsiteY154" fmla="*/ 1046661 h 1093139"/>
                <a:gd name="connsiteX155" fmla="*/ 691815 w 1175370"/>
                <a:gd name="connsiteY155" fmla="*/ 1061856 h 1093139"/>
                <a:gd name="connsiteX156" fmla="*/ 698072 w 1175370"/>
                <a:gd name="connsiteY156" fmla="*/ 1093140 h 1093139"/>
                <a:gd name="connsiteX157" fmla="*/ 708798 w 1175370"/>
                <a:gd name="connsiteY157" fmla="*/ 1093140 h 1093139"/>
                <a:gd name="connsiteX158" fmla="*/ 749020 w 1175370"/>
                <a:gd name="connsiteY158" fmla="*/ 1075263 h 1093139"/>
                <a:gd name="connsiteX159" fmla="*/ 797286 w 1175370"/>
                <a:gd name="connsiteY159" fmla="*/ 1020741 h 1093139"/>
                <a:gd name="connsiteX160" fmla="*/ 804436 w 1175370"/>
                <a:gd name="connsiteY160" fmla="*/ 1004652 h 1093139"/>
                <a:gd name="connsiteX161" fmla="*/ 767790 w 1175370"/>
                <a:gd name="connsiteY161" fmla="*/ 1006439 h 1093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1175370" h="1093139">
                  <a:moveTo>
                    <a:pt x="1175371" y="482662"/>
                  </a:moveTo>
                  <a:lnTo>
                    <a:pt x="1163751" y="496069"/>
                  </a:lnTo>
                  <a:lnTo>
                    <a:pt x="1161964" y="521096"/>
                  </a:lnTo>
                  <a:lnTo>
                    <a:pt x="1153025" y="546123"/>
                  </a:lnTo>
                  <a:lnTo>
                    <a:pt x="1157495" y="565787"/>
                  </a:lnTo>
                  <a:lnTo>
                    <a:pt x="1121742" y="648912"/>
                  </a:lnTo>
                  <a:lnTo>
                    <a:pt x="1104760" y="662319"/>
                  </a:lnTo>
                  <a:lnTo>
                    <a:pt x="1105653" y="678408"/>
                  </a:lnTo>
                  <a:lnTo>
                    <a:pt x="1089565" y="698966"/>
                  </a:lnTo>
                  <a:lnTo>
                    <a:pt x="1076157" y="705223"/>
                  </a:lnTo>
                  <a:lnTo>
                    <a:pt x="1069900" y="718630"/>
                  </a:lnTo>
                  <a:lnTo>
                    <a:pt x="987669" y="792817"/>
                  </a:lnTo>
                  <a:lnTo>
                    <a:pt x="979625" y="815162"/>
                  </a:lnTo>
                  <a:lnTo>
                    <a:pt x="953704" y="831251"/>
                  </a:lnTo>
                  <a:lnTo>
                    <a:pt x="913482" y="893818"/>
                  </a:lnTo>
                  <a:lnTo>
                    <a:pt x="854490" y="902756"/>
                  </a:lnTo>
                  <a:lnTo>
                    <a:pt x="812481" y="934934"/>
                  </a:lnTo>
                  <a:lnTo>
                    <a:pt x="791029" y="936721"/>
                  </a:lnTo>
                  <a:lnTo>
                    <a:pt x="774940" y="919739"/>
                  </a:lnTo>
                  <a:lnTo>
                    <a:pt x="774047" y="908119"/>
                  </a:lnTo>
                  <a:lnTo>
                    <a:pt x="724887" y="932252"/>
                  </a:lnTo>
                  <a:lnTo>
                    <a:pt x="648912" y="908119"/>
                  </a:lnTo>
                  <a:lnTo>
                    <a:pt x="645337" y="892030"/>
                  </a:lnTo>
                  <a:lnTo>
                    <a:pt x="649806" y="841083"/>
                  </a:lnTo>
                  <a:lnTo>
                    <a:pt x="646230" y="830357"/>
                  </a:lnTo>
                  <a:lnTo>
                    <a:pt x="630142" y="827676"/>
                  </a:lnTo>
                  <a:lnTo>
                    <a:pt x="644443" y="786560"/>
                  </a:lnTo>
                  <a:lnTo>
                    <a:pt x="625673" y="809799"/>
                  </a:lnTo>
                  <a:lnTo>
                    <a:pt x="597965" y="816056"/>
                  </a:lnTo>
                  <a:lnTo>
                    <a:pt x="619416" y="786560"/>
                  </a:lnTo>
                  <a:lnTo>
                    <a:pt x="641761" y="767790"/>
                  </a:lnTo>
                  <a:lnTo>
                    <a:pt x="648912" y="741869"/>
                  </a:lnTo>
                  <a:lnTo>
                    <a:pt x="616735" y="766896"/>
                  </a:lnTo>
                  <a:lnTo>
                    <a:pt x="569362" y="802649"/>
                  </a:lnTo>
                  <a:lnTo>
                    <a:pt x="555955" y="788348"/>
                  </a:lnTo>
                  <a:lnTo>
                    <a:pt x="555955" y="753489"/>
                  </a:lnTo>
                  <a:lnTo>
                    <a:pt x="547017" y="736506"/>
                  </a:lnTo>
                  <a:lnTo>
                    <a:pt x="542548" y="724887"/>
                  </a:lnTo>
                  <a:lnTo>
                    <a:pt x="505901" y="707010"/>
                  </a:lnTo>
                  <a:lnTo>
                    <a:pt x="487131" y="694497"/>
                  </a:lnTo>
                  <a:lnTo>
                    <a:pt x="466573" y="692709"/>
                  </a:lnTo>
                  <a:lnTo>
                    <a:pt x="407581" y="701647"/>
                  </a:lnTo>
                  <a:lnTo>
                    <a:pt x="360209" y="719524"/>
                  </a:lnTo>
                  <a:lnTo>
                    <a:pt x="321775" y="721311"/>
                  </a:lnTo>
                  <a:lnTo>
                    <a:pt x="278871" y="742763"/>
                  </a:lnTo>
                  <a:lnTo>
                    <a:pt x="255632" y="744550"/>
                  </a:lnTo>
                  <a:lnTo>
                    <a:pt x="248481" y="759745"/>
                  </a:lnTo>
                  <a:lnTo>
                    <a:pt x="225242" y="773153"/>
                  </a:lnTo>
                  <a:lnTo>
                    <a:pt x="128710" y="773153"/>
                  </a:lnTo>
                  <a:lnTo>
                    <a:pt x="101895" y="794604"/>
                  </a:lnTo>
                  <a:lnTo>
                    <a:pt x="65249" y="814268"/>
                  </a:lnTo>
                  <a:lnTo>
                    <a:pt x="42903" y="817844"/>
                  </a:lnTo>
                  <a:lnTo>
                    <a:pt x="21452" y="808012"/>
                  </a:lnTo>
                  <a:lnTo>
                    <a:pt x="13407" y="786560"/>
                  </a:lnTo>
                  <a:lnTo>
                    <a:pt x="0" y="786560"/>
                  </a:lnTo>
                  <a:cubicBezTo>
                    <a:pt x="894" y="785666"/>
                    <a:pt x="1788" y="767790"/>
                    <a:pt x="2681" y="767790"/>
                  </a:cubicBezTo>
                  <a:cubicBezTo>
                    <a:pt x="3575" y="767790"/>
                    <a:pt x="25921" y="750807"/>
                    <a:pt x="25921" y="750807"/>
                  </a:cubicBezTo>
                  <a:lnTo>
                    <a:pt x="47372" y="701647"/>
                  </a:lnTo>
                  <a:lnTo>
                    <a:pt x="38434" y="667682"/>
                  </a:lnTo>
                  <a:lnTo>
                    <a:pt x="39328" y="580088"/>
                  </a:lnTo>
                  <a:lnTo>
                    <a:pt x="23240" y="530034"/>
                  </a:lnTo>
                  <a:lnTo>
                    <a:pt x="22345" y="505901"/>
                  </a:lnTo>
                  <a:lnTo>
                    <a:pt x="31284" y="501432"/>
                  </a:lnTo>
                  <a:lnTo>
                    <a:pt x="42903" y="513945"/>
                  </a:lnTo>
                  <a:lnTo>
                    <a:pt x="50054" y="503220"/>
                  </a:lnTo>
                  <a:lnTo>
                    <a:pt x="41116" y="464785"/>
                  </a:lnTo>
                  <a:lnTo>
                    <a:pt x="44691" y="447803"/>
                  </a:lnTo>
                  <a:lnTo>
                    <a:pt x="66143" y="409369"/>
                  </a:lnTo>
                  <a:lnTo>
                    <a:pt x="67036" y="385236"/>
                  </a:lnTo>
                  <a:lnTo>
                    <a:pt x="72400" y="390599"/>
                  </a:lnTo>
                  <a:lnTo>
                    <a:pt x="93851" y="366465"/>
                  </a:lnTo>
                  <a:lnTo>
                    <a:pt x="116196" y="360209"/>
                  </a:lnTo>
                  <a:lnTo>
                    <a:pt x="142117" y="336076"/>
                  </a:lnTo>
                  <a:lnTo>
                    <a:pt x="183233" y="331607"/>
                  </a:lnTo>
                  <a:lnTo>
                    <a:pt x="199321" y="315518"/>
                  </a:lnTo>
                  <a:lnTo>
                    <a:pt x="221667" y="315518"/>
                  </a:lnTo>
                  <a:lnTo>
                    <a:pt x="229711" y="307473"/>
                  </a:lnTo>
                  <a:lnTo>
                    <a:pt x="257420" y="308367"/>
                  </a:lnTo>
                  <a:lnTo>
                    <a:pt x="293172" y="292279"/>
                  </a:lnTo>
                  <a:lnTo>
                    <a:pt x="318200" y="257420"/>
                  </a:lnTo>
                  <a:lnTo>
                    <a:pt x="334288" y="245800"/>
                  </a:lnTo>
                  <a:lnTo>
                    <a:pt x="336970" y="210941"/>
                  </a:lnTo>
                  <a:cubicBezTo>
                    <a:pt x="336970" y="210941"/>
                    <a:pt x="354846" y="190383"/>
                    <a:pt x="356634" y="190383"/>
                  </a:cubicBezTo>
                  <a:cubicBezTo>
                    <a:pt x="357527" y="191277"/>
                    <a:pt x="374510" y="221667"/>
                    <a:pt x="374510" y="221667"/>
                  </a:cubicBezTo>
                  <a:lnTo>
                    <a:pt x="385236" y="210941"/>
                  </a:lnTo>
                  <a:lnTo>
                    <a:pt x="384342" y="183233"/>
                  </a:lnTo>
                  <a:lnTo>
                    <a:pt x="395961" y="178764"/>
                  </a:lnTo>
                  <a:lnTo>
                    <a:pt x="404900" y="181445"/>
                  </a:lnTo>
                  <a:lnTo>
                    <a:pt x="410263" y="168038"/>
                  </a:lnTo>
                  <a:lnTo>
                    <a:pt x="405794" y="155524"/>
                  </a:lnTo>
                  <a:lnTo>
                    <a:pt x="417413" y="148374"/>
                  </a:lnTo>
                  <a:lnTo>
                    <a:pt x="437077" y="143905"/>
                  </a:lnTo>
                  <a:lnTo>
                    <a:pt x="437077" y="127816"/>
                  </a:lnTo>
                  <a:lnTo>
                    <a:pt x="463892" y="109046"/>
                  </a:lnTo>
                  <a:lnTo>
                    <a:pt x="474618" y="110833"/>
                  </a:lnTo>
                  <a:lnTo>
                    <a:pt x="489812" y="101895"/>
                  </a:lnTo>
                  <a:lnTo>
                    <a:pt x="519309" y="125135"/>
                  </a:lnTo>
                  <a:lnTo>
                    <a:pt x="519309" y="140330"/>
                  </a:lnTo>
                  <a:lnTo>
                    <a:pt x="555955" y="143011"/>
                  </a:lnTo>
                  <a:lnTo>
                    <a:pt x="564893" y="136754"/>
                  </a:lnTo>
                  <a:lnTo>
                    <a:pt x="555955" y="118878"/>
                  </a:lnTo>
                  <a:lnTo>
                    <a:pt x="581876" y="87594"/>
                  </a:lnTo>
                  <a:lnTo>
                    <a:pt x="597965" y="61673"/>
                  </a:lnTo>
                  <a:lnTo>
                    <a:pt x="616735" y="50948"/>
                  </a:lnTo>
                  <a:lnTo>
                    <a:pt x="649806" y="52735"/>
                  </a:lnTo>
                  <a:lnTo>
                    <a:pt x="659638" y="37540"/>
                  </a:lnTo>
                  <a:lnTo>
                    <a:pt x="646230" y="17876"/>
                  </a:lnTo>
                  <a:lnTo>
                    <a:pt x="665895" y="19664"/>
                  </a:lnTo>
                  <a:lnTo>
                    <a:pt x="689134" y="33965"/>
                  </a:lnTo>
                  <a:lnTo>
                    <a:pt x="723993" y="42010"/>
                  </a:lnTo>
                  <a:lnTo>
                    <a:pt x="747232" y="42010"/>
                  </a:lnTo>
                  <a:lnTo>
                    <a:pt x="757958" y="50054"/>
                  </a:lnTo>
                  <a:lnTo>
                    <a:pt x="770471" y="41116"/>
                  </a:lnTo>
                  <a:lnTo>
                    <a:pt x="782985" y="51841"/>
                  </a:lnTo>
                  <a:lnTo>
                    <a:pt x="761533" y="89382"/>
                  </a:lnTo>
                  <a:lnTo>
                    <a:pt x="747232" y="94745"/>
                  </a:lnTo>
                  <a:lnTo>
                    <a:pt x="749914" y="109046"/>
                  </a:lnTo>
                  <a:lnTo>
                    <a:pt x="735612" y="130498"/>
                  </a:lnTo>
                  <a:lnTo>
                    <a:pt x="756171" y="149268"/>
                  </a:lnTo>
                  <a:lnTo>
                    <a:pt x="766896" y="168038"/>
                  </a:lnTo>
                  <a:lnTo>
                    <a:pt x="816950" y="202003"/>
                  </a:lnTo>
                  <a:lnTo>
                    <a:pt x="838401" y="220773"/>
                  </a:lnTo>
                  <a:lnTo>
                    <a:pt x="867898" y="226136"/>
                  </a:lnTo>
                  <a:lnTo>
                    <a:pt x="883986" y="202003"/>
                  </a:lnTo>
                  <a:lnTo>
                    <a:pt x="897394" y="157312"/>
                  </a:lnTo>
                  <a:lnTo>
                    <a:pt x="909013" y="134073"/>
                  </a:lnTo>
                  <a:lnTo>
                    <a:pt x="917058" y="93851"/>
                  </a:lnTo>
                  <a:lnTo>
                    <a:pt x="926890" y="70612"/>
                  </a:lnTo>
                  <a:lnTo>
                    <a:pt x="954598" y="0"/>
                  </a:lnTo>
                  <a:lnTo>
                    <a:pt x="966218" y="33965"/>
                  </a:lnTo>
                  <a:lnTo>
                    <a:pt x="972474" y="60780"/>
                  </a:lnTo>
                  <a:lnTo>
                    <a:pt x="977837" y="118878"/>
                  </a:lnTo>
                  <a:lnTo>
                    <a:pt x="994820" y="117090"/>
                  </a:lnTo>
                  <a:lnTo>
                    <a:pt x="1020740" y="143011"/>
                  </a:lnTo>
                  <a:lnTo>
                    <a:pt x="1017165" y="168932"/>
                  </a:lnTo>
                  <a:lnTo>
                    <a:pt x="1028785" y="199321"/>
                  </a:lnTo>
                  <a:lnTo>
                    <a:pt x="1023422" y="240437"/>
                  </a:lnTo>
                  <a:lnTo>
                    <a:pt x="1029679" y="271721"/>
                  </a:lnTo>
                  <a:lnTo>
                    <a:pt x="1059175" y="289597"/>
                  </a:lnTo>
                  <a:lnTo>
                    <a:pt x="1085095" y="316412"/>
                  </a:lnTo>
                  <a:lnTo>
                    <a:pt x="1083308" y="332500"/>
                  </a:lnTo>
                  <a:lnTo>
                    <a:pt x="1097609" y="353952"/>
                  </a:lnTo>
                  <a:lnTo>
                    <a:pt x="1097609" y="380767"/>
                  </a:lnTo>
                  <a:lnTo>
                    <a:pt x="1118167" y="387023"/>
                  </a:lnTo>
                  <a:lnTo>
                    <a:pt x="1126211" y="405793"/>
                  </a:lnTo>
                  <a:lnTo>
                    <a:pt x="1127999" y="426351"/>
                  </a:lnTo>
                  <a:lnTo>
                    <a:pt x="1146769" y="449590"/>
                  </a:lnTo>
                  <a:lnTo>
                    <a:pt x="1165539" y="491600"/>
                  </a:lnTo>
                  <a:lnTo>
                    <a:pt x="1175371" y="482662"/>
                  </a:lnTo>
                  <a:close/>
                  <a:moveTo>
                    <a:pt x="767790" y="1006439"/>
                  </a:moveTo>
                  <a:lnTo>
                    <a:pt x="747232" y="1009121"/>
                  </a:lnTo>
                  <a:lnTo>
                    <a:pt x="732037" y="997501"/>
                  </a:lnTo>
                  <a:lnTo>
                    <a:pt x="715055" y="995713"/>
                  </a:lnTo>
                  <a:lnTo>
                    <a:pt x="701647" y="1021634"/>
                  </a:lnTo>
                  <a:lnTo>
                    <a:pt x="700754" y="1046661"/>
                  </a:lnTo>
                  <a:lnTo>
                    <a:pt x="691815" y="1061856"/>
                  </a:lnTo>
                  <a:lnTo>
                    <a:pt x="698072" y="1093140"/>
                  </a:lnTo>
                  <a:lnTo>
                    <a:pt x="708798" y="1093140"/>
                  </a:lnTo>
                  <a:lnTo>
                    <a:pt x="749020" y="1075263"/>
                  </a:lnTo>
                  <a:lnTo>
                    <a:pt x="797286" y="1020741"/>
                  </a:lnTo>
                  <a:lnTo>
                    <a:pt x="804436" y="1004652"/>
                  </a:lnTo>
                  <a:lnTo>
                    <a:pt x="767790" y="100643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4B70573-01C2-5AA7-30DF-9A487012B49B}"/>
                </a:ext>
              </a:extLst>
            </p:cNvPr>
            <p:cNvSpPr/>
            <p:nvPr/>
          </p:nvSpPr>
          <p:spPr>
            <a:xfrm>
              <a:off x="9432212" y="2707734"/>
              <a:ext cx="264569" cy="467466"/>
            </a:xfrm>
            <a:custGeom>
              <a:avLst/>
              <a:gdLst>
                <a:gd name="connsiteX0" fmla="*/ 264570 w 264569"/>
                <a:gd name="connsiteY0" fmla="*/ 67036 h 467466"/>
                <a:gd name="connsiteX1" fmla="*/ 262783 w 264569"/>
                <a:gd name="connsiteY1" fmla="*/ 75081 h 467466"/>
                <a:gd name="connsiteX2" fmla="*/ 235968 w 264569"/>
                <a:gd name="connsiteY2" fmla="*/ 78656 h 467466"/>
                <a:gd name="connsiteX3" fmla="*/ 227030 w 264569"/>
                <a:gd name="connsiteY3" fmla="*/ 90276 h 467466"/>
                <a:gd name="connsiteX4" fmla="*/ 227030 w 264569"/>
                <a:gd name="connsiteY4" fmla="*/ 110833 h 467466"/>
                <a:gd name="connsiteX5" fmla="*/ 176082 w 264569"/>
                <a:gd name="connsiteY5" fmla="*/ 89382 h 467466"/>
                <a:gd name="connsiteX6" fmla="*/ 151949 w 264569"/>
                <a:gd name="connsiteY6" fmla="*/ 91169 h 467466"/>
                <a:gd name="connsiteX7" fmla="*/ 168038 w 264569"/>
                <a:gd name="connsiteY7" fmla="*/ 111727 h 467466"/>
                <a:gd name="connsiteX8" fmla="*/ 168038 w 264569"/>
                <a:gd name="connsiteY8" fmla="*/ 118878 h 467466"/>
                <a:gd name="connsiteX9" fmla="*/ 147480 w 264569"/>
                <a:gd name="connsiteY9" fmla="*/ 126922 h 467466"/>
                <a:gd name="connsiteX10" fmla="*/ 146586 w 264569"/>
                <a:gd name="connsiteY10" fmla="*/ 109046 h 467466"/>
                <a:gd name="connsiteX11" fmla="*/ 128710 w 264569"/>
                <a:gd name="connsiteY11" fmla="*/ 94745 h 467466"/>
                <a:gd name="connsiteX12" fmla="*/ 132285 w 264569"/>
                <a:gd name="connsiteY12" fmla="*/ 64355 h 467466"/>
                <a:gd name="connsiteX13" fmla="*/ 150161 w 264569"/>
                <a:gd name="connsiteY13" fmla="*/ 67036 h 467466"/>
                <a:gd name="connsiteX14" fmla="*/ 148374 w 264569"/>
                <a:gd name="connsiteY14" fmla="*/ 42903 h 467466"/>
                <a:gd name="connsiteX15" fmla="*/ 134073 w 264569"/>
                <a:gd name="connsiteY15" fmla="*/ 26815 h 467466"/>
                <a:gd name="connsiteX16" fmla="*/ 126922 w 264569"/>
                <a:gd name="connsiteY16" fmla="*/ 8044 h 467466"/>
                <a:gd name="connsiteX17" fmla="*/ 119772 w 264569"/>
                <a:gd name="connsiteY17" fmla="*/ 0 h 467466"/>
                <a:gd name="connsiteX18" fmla="*/ 216304 w 264569"/>
                <a:gd name="connsiteY18" fmla="*/ 42009 h 467466"/>
                <a:gd name="connsiteX19" fmla="*/ 234180 w 264569"/>
                <a:gd name="connsiteY19" fmla="*/ 34859 h 467466"/>
                <a:gd name="connsiteX20" fmla="*/ 244906 w 264569"/>
                <a:gd name="connsiteY20" fmla="*/ 52735 h 467466"/>
                <a:gd name="connsiteX21" fmla="*/ 264570 w 264569"/>
                <a:gd name="connsiteY21" fmla="*/ 67036 h 467466"/>
                <a:gd name="connsiteX22" fmla="*/ 249375 w 264569"/>
                <a:gd name="connsiteY22" fmla="*/ 259207 h 467466"/>
                <a:gd name="connsiteX23" fmla="*/ 239543 w 264569"/>
                <a:gd name="connsiteY23" fmla="*/ 235074 h 467466"/>
                <a:gd name="connsiteX24" fmla="*/ 244906 w 264569"/>
                <a:gd name="connsiteY24" fmla="*/ 225242 h 467466"/>
                <a:gd name="connsiteX25" fmla="*/ 239543 w 264569"/>
                <a:gd name="connsiteY25" fmla="*/ 214516 h 467466"/>
                <a:gd name="connsiteX26" fmla="*/ 238650 w 264569"/>
                <a:gd name="connsiteY26" fmla="*/ 197534 h 467466"/>
                <a:gd name="connsiteX27" fmla="*/ 224348 w 264569"/>
                <a:gd name="connsiteY27" fmla="*/ 170719 h 467466"/>
                <a:gd name="connsiteX28" fmla="*/ 206472 w 264569"/>
                <a:gd name="connsiteY28" fmla="*/ 147480 h 467466"/>
                <a:gd name="connsiteX29" fmla="*/ 183233 w 264569"/>
                <a:gd name="connsiteY29" fmla="*/ 132285 h 467466"/>
                <a:gd name="connsiteX30" fmla="*/ 173401 w 264569"/>
                <a:gd name="connsiteY30" fmla="*/ 137648 h 467466"/>
                <a:gd name="connsiteX31" fmla="*/ 169825 w 264569"/>
                <a:gd name="connsiteY31" fmla="*/ 151949 h 467466"/>
                <a:gd name="connsiteX32" fmla="*/ 176082 w 264569"/>
                <a:gd name="connsiteY32" fmla="*/ 177870 h 467466"/>
                <a:gd name="connsiteX33" fmla="*/ 188595 w 264569"/>
                <a:gd name="connsiteY33" fmla="*/ 197534 h 467466"/>
                <a:gd name="connsiteX34" fmla="*/ 190383 w 264569"/>
                <a:gd name="connsiteY34" fmla="*/ 244012 h 467466"/>
                <a:gd name="connsiteX35" fmla="*/ 175188 w 264569"/>
                <a:gd name="connsiteY35" fmla="*/ 263676 h 467466"/>
                <a:gd name="connsiteX36" fmla="*/ 150161 w 264569"/>
                <a:gd name="connsiteY36" fmla="*/ 282447 h 467466"/>
                <a:gd name="connsiteX37" fmla="*/ 143011 w 264569"/>
                <a:gd name="connsiteY37" fmla="*/ 269933 h 467466"/>
                <a:gd name="connsiteX38" fmla="*/ 131391 w 264569"/>
                <a:gd name="connsiteY38" fmla="*/ 302111 h 467466"/>
                <a:gd name="connsiteX39" fmla="*/ 132285 w 264569"/>
                <a:gd name="connsiteY39" fmla="*/ 318199 h 467466"/>
                <a:gd name="connsiteX40" fmla="*/ 125135 w 264569"/>
                <a:gd name="connsiteY40" fmla="*/ 322668 h 467466"/>
                <a:gd name="connsiteX41" fmla="*/ 109940 w 264569"/>
                <a:gd name="connsiteY41" fmla="*/ 313730 h 467466"/>
                <a:gd name="connsiteX42" fmla="*/ 96532 w 264569"/>
                <a:gd name="connsiteY42" fmla="*/ 322668 h 467466"/>
                <a:gd name="connsiteX43" fmla="*/ 58098 w 264569"/>
                <a:gd name="connsiteY43" fmla="*/ 323562 h 467466"/>
                <a:gd name="connsiteX44" fmla="*/ 16089 w 264569"/>
                <a:gd name="connsiteY44" fmla="*/ 370041 h 467466"/>
                <a:gd name="connsiteX45" fmla="*/ 60780 w 264569"/>
                <a:gd name="connsiteY45" fmla="*/ 378085 h 467466"/>
                <a:gd name="connsiteX46" fmla="*/ 61674 w 264569"/>
                <a:gd name="connsiteY46" fmla="*/ 367359 h 467466"/>
                <a:gd name="connsiteX47" fmla="*/ 102789 w 264569"/>
                <a:gd name="connsiteY47" fmla="*/ 349483 h 467466"/>
                <a:gd name="connsiteX48" fmla="*/ 128710 w 264569"/>
                <a:gd name="connsiteY48" fmla="*/ 353952 h 467466"/>
                <a:gd name="connsiteX49" fmla="*/ 150161 w 264569"/>
                <a:gd name="connsiteY49" fmla="*/ 387023 h 467466"/>
                <a:gd name="connsiteX50" fmla="*/ 163569 w 264569"/>
                <a:gd name="connsiteY50" fmla="*/ 387023 h 467466"/>
                <a:gd name="connsiteX51" fmla="*/ 174295 w 264569"/>
                <a:gd name="connsiteY51" fmla="*/ 363784 h 467466"/>
                <a:gd name="connsiteX52" fmla="*/ 168932 w 264569"/>
                <a:gd name="connsiteY52" fmla="*/ 345014 h 467466"/>
                <a:gd name="connsiteX53" fmla="*/ 179657 w 264569"/>
                <a:gd name="connsiteY53" fmla="*/ 353952 h 467466"/>
                <a:gd name="connsiteX54" fmla="*/ 204685 w 264569"/>
                <a:gd name="connsiteY54" fmla="*/ 361103 h 467466"/>
                <a:gd name="connsiteX55" fmla="*/ 216304 w 264569"/>
                <a:gd name="connsiteY55" fmla="*/ 344120 h 467466"/>
                <a:gd name="connsiteX56" fmla="*/ 231499 w 264569"/>
                <a:gd name="connsiteY56" fmla="*/ 345908 h 467466"/>
                <a:gd name="connsiteX57" fmla="*/ 244012 w 264569"/>
                <a:gd name="connsiteY57" fmla="*/ 327137 h 467466"/>
                <a:gd name="connsiteX58" fmla="*/ 258314 w 264569"/>
                <a:gd name="connsiteY58" fmla="*/ 338757 h 467466"/>
                <a:gd name="connsiteX59" fmla="*/ 259207 w 264569"/>
                <a:gd name="connsiteY59" fmla="*/ 302111 h 467466"/>
                <a:gd name="connsiteX60" fmla="*/ 250269 w 264569"/>
                <a:gd name="connsiteY60" fmla="*/ 277977 h 467466"/>
                <a:gd name="connsiteX61" fmla="*/ 249375 w 264569"/>
                <a:gd name="connsiteY61" fmla="*/ 259207 h 467466"/>
                <a:gd name="connsiteX62" fmla="*/ 107258 w 264569"/>
                <a:gd name="connsiteY62" fmla="*/ 367359 h 467466"/>
                <a:gd name="connsiteX63" fmla="*/ 94745 w 264569"/>
                <a:gd name="connsiteY63" fmla="*/ 372722 h 467466"/>
                <a:gd name="connsiteX64" fmla="*/ 78656 w 264569"/>
                <a:gd name="connsiteY64" fmla="*/ 378085 h 467466"/>
                <a:gd name="connsiteX65" fmla="*/ 71505 w 264569"/>
                <a:gd name="connsiteY65" fmla="*/ 399537 h 467466"/>
                <a:gd name="connsiteX66" fmla="*/ 92063 w 264569"/>
                <a:gd name="connsiteY66" fmla="*/ 412944 h 467466"/>
                <a:gd name="connsiteX67" fmla="*/ 104577 w 264569"/>
                <a:gd name="connsiteY67" fmla="*/ 395961 h 467466"/>
                <a:gd name="connsiteX68" fmla="*/ 122453 w 264569"/>
                <a:gd name="connsiteY68" fmla="*/ 391492 h 467466"/>
                <a:gd name="connsiteX69" fmla="*/ 124241 w 264569"/>
                <a:gd name="connsiteY69" fmla="*/ 376297 h 467466"/>
                <a:gd name="connsiteX70" fmla="*/ 107258 w 264569"/>
                <a:gd name="connsiteY70" fmla="*/ 367359 h 467466"/>
                <a:gd name="connsiteX71" fmla="*/ 39328 w 264569"/>
                <a:gd name="connsiteY71" fmla="*/ 391492 h 467466"/>
                <a:gd name="connsiteX72" fmla="*/ 18770 w 264569"/>
                <a:gd name="connsiteY72" fmla="*/ 383448 h 467466"/>
                <a:gd name="connsiteX73" fmla="*/ 0 w 264569"/>
                <a:gd name="connsiteY73" fmla="*/ 404900 h 467466"/>
                <a:gd name="connsiteX74" fmla="*/ 20558 w 264569"/>
                <a:gd name="connsiteY74" fmla="*/ 423670 h 467466"/>
                <a:gd name="connsiteX75" fmla="*/ 30390 w 264569"/>
                <a:gd name="connsiteY75" fmla="*/ 431714 h 467466"/>
                <a:gd name="connsiteX76" fmla="*/ 27708 w 264569"/>
                <a:gd name="connsiteY76" fmla="*/ 449591 h 467466"/>
                <a:gd name="connsiteX77" fmla="*/ 46479 w 264569"/>
                <a:gd name="connsiteY77" fmla="*/ 467467 h 467466"/>
                <a:gd name="connsiteX78" fmla="*/ 66143 w 264569"/>
                <a:gd name="connsiteY78" fmla="*/ 452272 h 467466"/>
                <a:gd name="connsiteX79" fmla="*/ 65249 w 264569"/>
                <a:gd name="connsiteY79" fmla="*/ 412944 h 467466"/>
                <a:gd name="connsiteX80" fmla="*/ 39328 w 264569"/>
                <a:gd name="connsiteY80" fmla="*/ 391492 h 467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4569" h="467466">
                  <a:moveTo>
                    <a:pt x="264570" y="67036"/>
                  </a:moveTo>
                  <a:lnTo>
                    <a:pt x="262783" y="75081"/>
                  </a:lnTo>
                  <a:lnTo>
                    <a:pt x="235968" y="78656"/>
                  </a:lnTo>
                  <a:lnTo>
                    <a:pt x="227030" y="90276"/>
                  </a:lnTo>
                  <a:lnTo>
                    <a:pt x="227030" y="110833"/>
                  </a:lnTo>
                  <a:lnTo>
                    <a:pt x="176082" y="89382"/>
                  </a:lnTo>
                  <a:lnTo>
                    <a:pt x="151949" y="91169"/>
                  </a:lnTo>
                  <a:lnTo>
                    <a:pt x="168038" y="111727"/>
                  </a:lnTo>
                  <a:lnTo>
                    <a:pt x="168038" y="118878"/>
                  </a:lnTo>
                  <a:lnTo>
                    <a:pt x="147480" y="126922"/>
                  </a:lnTo>
                  <a:lnTo>
                    <a:pt x="146586" y="109046"/>
                  </a:lnTo>
                  <a:lnTo>
                    <a:pt x="128710" y="94745"/>
                  </a:lnTo>
                  <a:lnTo>
                    <a:pt x="132285" y="64355"/>
                  </a:lnTo>
                  <a:lnTo>
                    <a:pt x="150161" y="67036"/>
                  </a:lnTo>
                  <a:lnTo>
                    <a:pt x="148374" y="42903"/>
                  </a:lnTo>
                  <a:lnTo>
                    <a:pt x="134073" y="26815"/>
                  </a:lnTo>
                  <a:lnTo>
                    <a:pt x="126922" y="8044"/>
                  </a:lnTo>
                  <a:lnTo>
                    <a:pt x="119772" y="0"/>
                  </a:lnTo>
                  <a:cubicBezTo>
                    <a:pt x="130497" y="894"/>
                    <a:pt x="216304" y="42009"/>
                    <a:pt x="216304" y="42009"/>
                  </a:cubicBezTo>
                  <a:lnTo>
                    <a:pt x="234180" y="34859"/>
                  </a:lnTo>
                  <a:lnTo>
                    <a:pt x="244906" y="52735"/>
                  </a:lnTo>
                  <a:lnTo>
                    <a:pt x="264570" y="67036"/>
                  </a:lnTo>
                  <a:close/>
                  <a:moveTo>
                    <a:pt x="249375" y="259207"/>
                  </a:moveTo>
                  <a:lnTo>
                    <a:pt x="239543" y="235074"/>
                  </a:lnTo>
                  <a:lnTo>
                    <a:pt x="244906" y="225242"/>
                  </a:lnTo>
                  <a:lnTo>
                    <a:pt x="239543" y="214516"/>
                  </a:lnTo>
                  <a:lnTo>
                    <a:pt x="238650" y="197534"/>
                  </a:lnTo>
                  <a:lnTo>
                    <a:pt x="224348" y="170719"/>
                  </a:lnTo>
                  <a:lnTo>
                    <a:pt x="206472" y="147480"/>
                  </a:lnTo>
                  <a:lnTo>
                    <a:pt x="183233" y="132285"/>
                  </a:lnTo>
                  <a:lnTo>
                    <a:pt x="173401" y="137648"/>
                  </a:lnTo>
                  <a:lnTo>
                    <a:pt x="169825" y="151949"/>
                  </a:lnTo>
                  <a:lnTo>
                    <a:pt x="176082" y="177870"/>
                  </a:lnTo>
                  <a:lnTo>
                    <a:pt x="188595" y="197534"/>
                  </a:lnTo>
                  <a:lnTo>
                    <a:pt x="190383" y="244012"/>
                  </a:lnTo>
                  <a:lnTo>
                    <a:pt x="175188" y="263676"/>
                  </a:lnTo>
                  <a:lnTo>
                    <a:pt x="150161" y="282447"/>
                  </a:lnTo>
                  <a:lnTo>
                    <a:pt x="143011" y="269933"/>
                  </a:lnTo>
                  <a:lnTo>
                    <a:pt x="131391" y="302111"/>
                  </a:lnTo>
                  <a:lnTo>
                    <a:pt x="132285" y="318199"/>
                  </a:lnTo>
                  <a:lnTo>
                    <a:pt x="125135" y="322668"/>
                  </a:lnTo>
                  <a:lnTo>
                    <a:pt x="109940" y="313730"/>
                  </a:lnTo>
                  <a:lnTo>
                    <a:pt x="96532" y="322668"/>
                  </a:lnTo>
                  <a:lnTo>
                    <a:pt x="58098" y="323562"/>
                  </a:lnTo>
                  <a:lnTo>
                    <a:pt x="16089" y="370041"/>
                  </a:lnTo>
                  <a:lnTo>
                    <a:pt x="60780" y="378085"/>
                  </a:lnTo>
                  <a:lnTo>
                    <a:pt x="61674" y="367359"/>
                  </a:lnTo>
                  <a:lnTo>
                    <a:pt x="102789" y="349483"/>
                  </a:lnTo>
                  <a:lnTo>
                    <a:pt x="128710" y="353952"/>
                  </a:lnTo>
                  <a:lnTo>
                    <a:pt x="150161" y="387023"/>
                  </a:lnTo>
                  <a:lnTo>
                    <a:pt x="163569" y="387023"/>
                  </a:lnTo>
                  <a:lnTo>
                    <a:pt x="174295" y="363784"/>
                  </a:lnTo>
                  <a:lnTo>
                    <a:pt x="168932" y="345014"/>
                  </a:lnTo>
                  <a:lnTo>
                    <a:pt x="179657" y="353952"/>
                  </a:lnTo>
                  <a:lnTo>
                    <a:pt x="204685" y="361103"/>
                  </a:lnTo>
                  <a:lnTo>
                    <a:pt x="216304" y="344120"/>
                  </a:lnTo>
                  <a:lnTo>
                    <a:pt x="231499" y="345908"/>
                  </a:lnTo>
                  <a:lnTo>
                    <a:pt x="244012" y="327137"/>
                  </a:lnTo>
                  <a:lnTo>
                    <a:pt x="258314" y="338757"/>
                  </a:lnTo>
                  <a:lnTo>
                    <a:pt x="259207" y="302111"/>
                  </a:lnTo>
                  <a:lnTo>
                    <a:pt x="250269" y="277977"/>
                  </a:lnTo>
                  <a:lnTo>
                    <a:pt x="249375" y="259207"/>
                  </a:lnTo>
                  <a:close/>
                  <a:moveTo>
                    <a:pt x="107258" y="367359"/>
                  </a:moveTo>
                  <a:lnTo>
                    <a:pt x="94745" y="372722"/>
                  </a:lnTo>
                  <a:lnTo>
                    <a:pt x="78656" y="378085"/>
                  </a:lnTo>
                  <a:lnTo>
                    <a:pt x="71505" y="399537"/>
                  </a:lnTo>
                  <a:lnTo>
                    <a:pt x="92063" y="412944"/>
                  </a:lnTo>
                  <a:lnTo>
                    <a:pt x="104577" y="395961"/>
                  </a:lnTo>
                  <a:lnTo>
                    <a:pt x="122453" y="391492"/>
                  </a:lnTo>
                  <a:lnTo>
                    <a:pt x="124241" y="376297"/>
                  </a:lnTo>
                  <a:lnTo>
                    <a:pt x="107258" y="367359"/>
                  </a:lnTo>
                  <a:close/>
                  <a:moveTo>
                    <a:pt x="39328" y="391492"/>
                  </a:moveTo>
                  <a:lnTo>
                    <a:pt x="18770" y="383448"/>
                  </a:lnTo>
                  <a:lnTo>
                    <a:pt x="0" y="404900"/>
                  </a:lnTo>
                  <a:lnTo>
                    <a:pt x="20558" y="423670"/>
                  </a:lnTo>
                  <a:lnTo>
                    <a:pt x="30390" y="431714"/>
                  </a:lnTo>
                  <a:lnTo>
                    <a:pt x="27708" y="449591"/>
                  </a:lnTo>
                  <a:lnTo>
                    <a:pt x="46479" y="467467"/>
                  </a:lnTo>
                  <a:lnTo>
                    <a:pt x="66143" y="452272"/>
                  </a:lnTo>
                  <a:lnTo>
                    <a:pt x="65249" y="412944"/>
                  </a:lnTo>
                  <a:lnTo>
                    <a:pt x="39328" y="39149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91C5D71-403C-6CD5-F9C1-DFDABB0B8B1C}"/>
                </a:ext>
              </a:extLst>
            </p:cNvPr>
            <p:cNvSpPr/>
            <p:nvPr/>
          </p:nvSpPr>
          <p:spPr>
            <a:xfrm>
              <a:off x="9286520" y="2937445"/>
              <a:ext cx="103682" cy="131391"/>
            </a:xfrm>
            <a:custGeom>
              <a:avLst/>
              <a:gdLst>
                <a:gd name="connsiteX0" fmla="*/ 86700 w 103682"/>
                <a:gd name="connsiteY0" fmla="*/ 61673 h 131391"/>
                <a:gd name="connsiteX1" fmla="*/ 103683 w 103682"/>
                <a:gd name="connsiteY1" fmla="*/ 107258 h 131391"/>
                <a:gd name="connsiteX2" fmla="*/ 34859 w 103682"/>
                <a:gd name="connsiteY2" fmla="*/ 131391 h 131391"/>
                <a:gd name="connsiteX3" fmla="*/ 23239 w 103682"/>
                <a:gd name="connsiteY3" fmla="*/ 97426 h 131391"/>
                <a:gd name="connsiteX4" fmla="*/ 16982 w 103682"/>
                <a:gd name="connsiteY4" fmla="*/ 75975 h 131391"/>
                <a:gd name="connsiteX5" fmla="*/ 4469 w 103682"/>
                <a:gd name="connsiteY5" fmla="*/ 58992 h 131391"/>
                <a:gd name="connsiteX6" fmla="*/ 10726 w 103682"/>
                <a:gd name="connsiteY6" fmla="*/ 46479 h 131391"/>
                <a:gd name="connsiteX7" fmla="*/ 894 w 103682"/>
                <a:gd name="connsiteY7" fmla="*/ 25027 h 131391"/>
                <a:gd name="connsiteX8" fmla="*/ 0 w 103682"/>
                <a:gd name="connsiteY8" fmla="*/ 3575 h 131391"/>
                <a:gd name="connsiteX9" fmla="*/ 34859 w 103682"/>
                <a:gd name="connsiteY9" fmla="*/ 0 h 131391"/>
                <a:gd name="connsiteX10" fmla="*/ 47372 w 103682"/>
                <a:gd name="connsiteY10" fmla="*/ 8044 h 131391"/>
                <a:gd name="connsiteX11" fmla="*/ 86700 w 103682"/>
                <a:gd name="connsiteY11" fmla="*/ 61673 h 13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682" h="131391">
                  <a:moveTo>
                    <a:pt x="86700" y="61673"/>
                  </a:moveTo>
                  <a:lnTo>
                    <a:pt x="103683" y="107258"/>
                  </a:lnTo>
                  <a:lnTo>
                    <a:pt x="34859" y="131391"/>
                  </a:lnTo>
                  <a:lnTo>
                    <a:pt x="23239" y="97426"/>
                  </a:lnTo>
                  <a:lnTo>
                    <a:pt x="16982" y="75975"/>
                  </a:lnTo>
                  <a:lnTo>
                    <a:pt x="4469" y="58992"/>
                  </a:lnTo>
                  <a:lnTo>
                    <a:pt x="10726" y="46479"/>
                  </a:lnTo>
                  <a:lnTo>
                    <a:pt x="894" y="25027"/>
                  </a:lnTo>
                  <a:lnTo>
                    <a:pt x="0" y="3575"/>
                  </a:lnTo>
                  <a:lnTo>
                    <a:pt x="34859" y="0"/>
                  </a:lnTo>
                  <a:lnTo>
                    <a:pt x="47372" y="8044"/>
                  </a:lnTo>
                  <a:lnTo>
                    <a:pt x="86700" y="6167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85DF150-925A-EC83-2832-FF10EC2FE6CB}"/>
                </a:ext>
              </a:extLst>
            </p:cNvPr>
            <p:cNvSpPr/>
            <p:nvPr/>
          </p:nvSpPr>
          <p:spPr>
            <a:xfrm>
              <a:off x="9280263" y="3600658"/>
              <a:ext cx="223454" cy="429032"/>
            </a:xfrm>
            <a:custGeom>
              <a:avLst/>
              <a:gdLst>
                <a:gd name="connsiteX0" fmla="*/ 203790 w 223454"/>
                <a:gd name="connsiteY0" fmla="*/ 300323 h 429032"/>
                <a:gd name="connsiteX1" fmla="*/ 223455 w 223454"/>
                <a:gd name="connsiteY1" fmla="*/ 370041 h 429032"/>
                <a:gd name="connsiteX2" fmla="*/ 220773 w 223454"/>
                <a:gd name="connsiteY2" fmla="*/ 384342 h 429032"/>
                <a:gd name="connsiteX3" fmla="*/ 202003 w 223454"/>
                <a:gd name="connsiteY3" fmla="*/ 375404 h 429032"/>
                <a:gd name="connsiteX4" fmla="*/ 202003 w 223454"/>
                <a:gd name="connsiteY4" fmla="*/ 394174 h 429032"/>
                <a:gd name="connsiteX5" fmla="*/ 204685 w 223454"/>
                <a:gd name="connsiteY5" fmla="*/ 414732 h 429032"/>
                <a:gd name="connsiteX6" fmla="*/ 200215 w 223454"/>
                <a:gd name="connsiteY6" fmla="*/ 429033 h 429032"/>
                <a:gd name="connsiteX7" fmla="*/ 163569 w 223454"/>
                <a:gd name="connsiteY7" fmla="*/ 414732 h 429032"/>
                <a:gd name="connsiteX8" fmla="*/ 151949 w 223454"/>
                <a:gd name="connsiteY8" fmla="*/ 391492 h 429032"/>
                <a:gd name="connsiteX9" fmla="*/ 153737 w 223454"/>
                <a:gd name="connsiteY9" fmla="*/ 378979 h 429032"/>
                <a:gd name="connsiteX10" fmla="*/ 143905 w 223454"/>
                <a:gd name="connsiteY10" fmla="*/ 361996 h 429032"/>
                <a:gd name="connsiteX11" fmla="*/ 136754 w 223454"/>
                <a:gd name="connsiteY11" fmla="*/ 366465 h 429032"/>
                <a:gd name="connsiteX12" fmla="*/ 121559 w 223454"/>
                <a:gd name="connsiteY12" fmla="*/ 358421 h 429032"/>
                <a:gd name="connsiteX13" fmla="*/ 109940 w 223454"/>
                <a:gd name="connsiteY13" fmla="*/ 360209 h 429032"/>
                <a:gd name="connsiteX14" fmla="*/ 91170 w 223454"/>
                <a:gd name="connsiteY14" fmla="*/ 380766 h 429032"/>
                <a:gd name="connsiteX15" fmla="*/ 101895 w 223454"/>
                <a:gd name="connsiteY15" fmla="*/ 340545 h 429032"/>
                <a:gd name="connsiteX16" fmla="*/ 122453 w 223454"/>
                <a:gd name="connsiteY16" fmla="*/ 338757 h 429032"/>
                <a:gd name="connsiteX17" fmla="*/ 129604 w 223454"/>
                <a:gd name="connsiteY17" fmla="*/ 323562 h 429032"/>
                <a:gd name="connsiteX18" fmla="*/ 153737 w 223454"/>
                <a:gd name="connsiteY18" fmla="*/ 341439 h 429032"/>
                <a:gd name="connsiteX19" fmla="*/ 169825 w 223454"/>
                <a:gd name="connsiteY19" fmla="*/ 313730 h 429032"/>
                <a:gd name="connsiteX20" fmla="*/ 184126 w 223454"/>
                <a:gd name="connsiteY20" fmla="*/ 311943 h 429032"/>
                <a:gd name="connsiteX21" fmla="*/ 190383 w 223454"/>
                <a:gd name="connsiteY21" fmla="*/ 291385 h 429032"/>
                <a:gd name="connsiteX22" fmla="*/ 203790 w 223454"/>
                <a:gd name="connsiteY22" fmla="*/ 300323 h 429032"/>
                <a:gd name="connsiteX23" fmla="*/ 144799 w 223454"/>
                <a:gd name="connsiteY23" fmla="*/ 200215 h 429032"/>
                <a:gd name="connsiteX24" fmla="*/ 135860 w 223454"/>
                <a:gd name="connsiteY24" fmla="*/ 210047 h 429032"/>
                <a:gd name="connsiteX25" fmla="*/ 117090 w 223454"/>
                <a:gd name="connsiteY25" fmla="*/ 206472 h 429032"/>
                <a:gd name="connsiteX26" fmla="*/ 108152 w 223454"/>
                <a:gd name="connsiteY26" fmla="*/ 189489 h 429032"/>
                <a:gd name="connsiteX27" fmla="*/ 112621 w 223454"/>
                <a:gd name="connsiteY27" fmla="*/ 212729 h 429032"/>
                <a:gd name="connsiteX28" fmla="*/ 138542 w 223454"/>
                <a:gd name="connsiteY28" fmla="*/ 216304 h 429032"/>
                <a:gd name="connsiteX29" fmla="*/ 145692 w 223454"/>
                <a:gd name="connsiteY29" fmla="*/ 214516 h 429032"/>
                <a:gd name="connsiteX30" fmla="*/ 163569 w 223454"/>
                <a:gd name="connsiteY30" fmla="*/ 228817 h 429032"/>
                <a:gd name="connsiteX31" fmla="*/ 164463 w 223454"/>
                <a:gd name="connsiteY31" fmla="*/ 243119 h 429032"/>
                <a:gd name="connsiteX32" fmla="*/ 154630 w 223454"/>
                <a:gd name="connsiteY32" fmla="*/ 235968 h 429032"/>
                <a:gd name="connsiteX33" fmla="*/ 153737 w 223454"/>
                <a:gd name="connsiteY33" fmla="*/ 260101 h 429032"/>
                <a:gd name="connsiteX34" fmla="*/ 176976 w 223454"/>
                <a:gd name="connsiteY34" fmla="*/ 282446 h 429032"/>
                <a:gd name="connsiteX35" fmla="*/ 174295 w 223454"/>
                <a:gd name="connsiteY35" fmla="*/ 260101 h 429032"/>
                <a:gd name="connsiteX36" fmla="*/ 170719 w 223454"/>
                <a:gd name="connsiteY36" fmla="*/ 242225 h 429032"/>
                <a:gd name="connsiteX37" fmla="*/ 182339 w 223454"/>
                <a:gd name="connsiteY37" fmla="*/ 242225 h 429032"/>
                <a:gd name="connsiteX38" fmla="*/ 174295 w 223454"/>
                <a:gd name="connsiteY38" fmla="*/ 206472 h 429032"/>
                <a:gd name="connsiteX39" fmla="*/ 144799 w 223454"/>
                <a:gd name="connsiteY39" fmla="*/ 200215 h 429032"/>
                <a:gd name="connsiteX40" fmla="*/ 117984 w 223454"/>
                <a:gd name="connsiteY40" fmla="*/ 259207 h 429032"/>
                <a:gd name="connsiteX41" fmla="*/ 102789 w 223454"/>
                <a:gd name="connsiteY41" fmla="*/ 286022 h 429032"/>
                <a:gd name="connsiteX42" fmla="*/ 124241 w 223454"/>
                <a:gd name="connsiteY42" fmla="*/ 302111 h 429032"/>
                <a:gd name="connsiteX43" fmla="*/ 131391 w 223454"/>
                <a:gd name="connsiteY43" fmla="*/ 290491 h 429032"/>
                <a:gd name="connsiteX44" fmla="*/ 143011 w 223454"/>
                <a:gd name="connsiteY44" fmla="*/ 267252 h 429032"/>
                <a:gd name="connsiteX45" fmla="*/ 136754 w 223454"/>
                <a:gd name="connsiteY45" fmla="*/ 243119 h 429032"/>
                <a:gd name="connsiteX46" fmla="*/ 117984 w 223454"/>
                <a:gd name="connsiteY46" fmla="*/ 259207 h 429032"/>
                <a:gd name="connsiteX47" fmla="*/ 126922 w 223454"/>
                <a:gd name="connsiteY47" fmla="*/ 150161 h 429032"/>
                <a:gd name="connsiteX48" fmla="*/ 97426 w 223454"/>
                <a:gd name="connsiteY48" fmla="*/ 140329 h 429032"/>
                <a:gd name="connsiteX49" fmla="*/ 67930 w 223454"/>
                <a:gd name="connsiteY49" fmla="*/ 142117 h 429032"/>
                <a:gd name="connsiteX50" fmla="*/ 57205 w 223454"/>
                <a:gd name="connsiteY50" fmla="*/ 126922 h 429032"/>
                <a:gd name="connsiteX51" fmla="*/ 52735 w 223454"/>
                <a:gd name="connsiteY51" fmla="*/ 86700 h 429032"/>
                <a:gd name="connsiteX52" fmla="*/ 67930 w 223454"/>
                <a:gd name="connsiteY52" fmla="*/ 68824 h 429032"/>
                <a:gd name="connsiteX53" fmla="*/ 69718 w 223454"/>
                <a:gd name="connsiteY53" fmla="*/ 50054 h 429032"/>
                <a:gd name="connsiteX54" fmla="*/ 63461 w 223454"/>
                <a:gd name="connsiteY54" fmla="*/ 36646 h 429032"/>
                <a:gd name="connsiteX55" fmla="*/ 53629 w 223454"/>
                <a:gd name="connsiteY55" fmla="*/ 3575 h 429032"/>
                <a:gd name="connsiteX56" fmla="*/ 45585 w 223454"/>
                <a:gd name="connsiteY56" fmla="*/ 7151 h 429032"/>
                <a:gd name="connsiteX57" fmla="*/ 30390 w 223454"/>
                <a:gd name="connsiteY57" fmla="*/ 0 h 429032"/>
                <a:gd name="connsiteX58" fmla="*/ 9832 w 223454"/>
                <a:gd name="connsiteY58" fmla="*/ 894 h 429032"/>
                <a:gd name="connsiteX59" fmla="*/ 11620 w 223454"/>
                <a:gd name="connsiteY59" fmla="*/ 57204 h 429032"/>
                <a:gd name="connsiteX60" fmla="*/ 2681 w 223454"/>
                <a:gd name="connsiteY60" fmla="*/ 77762 h 429032"/>
                <a:gd name="connsiteX61" fmla="*/ 0 w 223454"/>
                <a:gd name="connsiteY61" fmla="*/ 103683 h 429032"/>
                <a:gd name="connsiteX62" fmla="*/ 15195 w 223454"/>
                <a:gd name="connsiteY62" fmla="*/ 132285 h 429032"/>
                <a:gd name="connsiteX63" fmla="*/ 26815 w 223454"/>
                <a:gd name="connsiteY63" fmla="*/ 126922 h 429032"/>
                <a:gd name="connsiteX64" fmla="*/ 35753 w 223454"/>
                <a:gd name="connsiteY64" fmla="*/ 140329 h 429032"/>
                <a:gd name="connsiteX65" fmla="*/ 58098 w 223454"/>
                <a:gd name="connsiteY65" fmla="*/ 148374 h 429032"/>
                <a:gd name="connsiteX66" fmla="*/ 75975 w 223454"/>
                <a:gd name="connsiteY66" fmla="*/ 156418 h 429032"/>
                <a:gd name="connsiteX67" fmla="*/ 138542 w 223454"/>
                <a:gd name="connsiteY67" fmla="*/ 188596 h 429032"/>
                <a:gd name="connsiteX68" fmla="*/ 137648 w 223454"/>
                <a:gd name="connsiteY68" fmla="*/ 176976 h 429032"/>
                <a:gd name="connsiteX69" fmla="*/ 126922 w 223454"/>
                <a:gd name="connsiteY69" fmla="*/ 150161 h 429032"/>
                <a:gd name="connsiteX70" fmla="*/ 95639 w 223454"/>
                <a:gd name="connsiteY70" fmla="*/ 233286 h 429032"/>
                <a:gd name="connsiteX71" fmla="*/ 90275 w 223454"/>
                <a:gd name="connsiteY71" fmla="*/ 228817 h 429032"/>
                <a:gd name="connsiteX72" fmla="*/ 90275 w 223454"/>
                <a:gd name="connsiteY72" fmla="*/ 260101 h 429032"/>
                <a:gd name="connsiteX73" fmla="*/ 101001 w 223454"/>
                <a:gd name="connsiteY73" fmla="*/ 256526 h 429032"/>
                <a:gd name="connsiteX74" fmla="*/ 108152 w 223454"/>
                <a:gd name="connsiteY74" fmla="*/ 252951 h 429032"/>
                <a:gd name="connsiteX75" fmla="*/ 109940 w 223454"/>
                <a:gd name="connsiteY75" fmla="*/ 244012 h 429032"/>
                <a:gd name="connsiteX76" fmla="*/ 95639 w 223454"/>
                <a:gd name="connsiteY76" fmla="*/ 233286 h 429032"/>
                <a:gd name="connsiteX77" fmla="*/ 25027 w 223454"/>
                <a:gd name="connsiteY77" fmla="*/ 161781 h 429032"/>
                <a:gd name="connsiteX78" fmla="*/ 39328 w 223454"/>
                <a:gd name="connsiteY78" fmla="*/ 190383 h 429032"/>
                <a:gd name="connsiteX79" fmla="*/ 54523 w 223454"/>
                <a:gd name="connsiteY79" fmla="*/ 202897 h 429032"/>
                <a:gd name="connsiteX80" fmla="*/ 58098 w 223454"/>
                <a:gd name="connsiteY80" fmla="*/ 190383 h 429032"/>
                <a:gd name="connsiteX81" fmla="*/ 52735 w 223454"/>
                <a:gd name="connsiteY81" fmla="*/ 175188 h 429032"/>
                <a:gd name="connsiteX82" fmla="*/ 25027 w 223454"/>
                <a:gd name="connsiteY82" fmla="*/ 161781 h 42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223454" h="429032">
                  <a:moveTo>
                    <a:pt x="203790" y="300323"/>
                  </a:moveTo>
                  <a:lnTo>
                    <a:pt x="223455" y="370041"/>
                  </a:lnTo>
                  <a:lnTo>
                    <a:pt x="220773" y="384342"/>
                  </a:lnTo>
                  <a:lnTo>
                    <a:pt x="202003" y="375404"/>
                  </a:lnTo>
                  <a:lnTo>
                    <a:pt x="202003" y="394174"/>
                  </a:lnTo>
                  <a:lnTo>
                    <a:pt x="204685" y="414732"/>
                  </a:lnTo>
                  <a:lnTo>
                    <a:pt x="200215" y="429033"/>
                  </a:lnTo>
                  <a:lnTo>
                    <a:pt x="163569" y="414732"/>
                  </a:lnTo>
                  <a:lnTo>
                    <a:pt x="151949" y="391492"/>
                  </a:lnTo>
                  <a:lnTo>
                    <a:pt x="153737" y="378979"/>
                  </a:lnTo>
                  <a:lnTo>
                    <a:pt x="143905" y="361996"/>
                  </a:lnTo>
                  <a:lnTo>
                    <a:pt x="136754" y="366465"/>
                  </a:lnTo>
                  <a:lnTo>
                    <a:pt x="121559" y="358421"/>
                  </a:lnTo>
                  <a:lnTo>
                    <a:pt x="109940" y="360209"/>
                  </a:lnTo>
                  <a:lnTo>
                    <a:pt x="91170" y="380766"/>
                  </a:lnTo>
                  <a:cubicBezTo>
                    <a:pt x="94745" y="376297"/>
                    <a:pt x="101895" y="340545"/>
                    <a:pt x="101895" y="340545"/>
                  </a:cubicBezTo>
                  <a:lnTo>
                    <a:pt x="122453" y="338757"/>
                  </a:lnTo>
                  <a:lnTo>
                    <a:pt x="129604" y="323562"/>
                  </a:lnTo>
                  <a:lnTo>
                    <a:pt x="153737" y="341439"/>
                  </a:lnTo>
                  <a:lnTo>
                    <a:pt x="169825" y="313730"/>
                  </a:lnTo>
                  <a:lnTo>
                    <a:pt x="184126" y="311943"/>
                  </a:lnTo>
                  <a:lnTo>
                    <a:pt x="190383" y="291385"/>
                  </a:lnTo>
                  <a:lnTo>
                    <a:pt x="203790" y="300323"/>
                  </a:lnTo>
                  <a:close/>
                  <a:moveTo>
                    <a:pt x="144799" y="200215"/>
                  </a:moveTo>
                  <a:lnTo>
                    <a:pt x="135860" y="210047"/>
                  </a:lnTo>
                  <a:lnTo>
                    <a:pt x="117090" y="206472"/>
                  </a:lnTo>
                  <a:lnTo>
                    <a:pt x="108152" y="189489"/>
                  </a:lnTo>
                  <a:lnTo>
                    <a:pt x="112621" y="212729"/>
                  </a:lnTo>
                  <a:lnTo>
                    <a:pt x="138542" y="216304"/>
                  </a:lnTo>
                  <a:lnTo>
                    <a:pt x="145692" y="214516"/>
                  </a:lnTo>
                  <a:lnTo>
                    <a:pt x="163569" y="228817"/>
                  </a:lnTo>
                  <a:lnTo>
                    <a:pt x="164463" y="243119"/>
                  </a:lnTo>
                  <a:lnTo>
                    <a:pt x="154630" y="235968"/>
                  </a:lnTo>
                  <a:lnTo>
                    <a:pt x="153737" y="260101"/>
                  </a:lnTo>
                  <a:lnTo>
                    <a:pt x="176976" y="282446"/>
                  </a:lnTo>
                  <a:lnTo>
                    <a:pt x="174295" y="260101"/>
                  </a:lnTo>
                  <a:lnTo>
                    <a:pt x="170719" y="242225"/>
                  </a:lnTo>
                  <a:lnTo>
                    <a:pt x="182339" y="242225"/>
                  </a:lnTo>
                  <a:lnTo>
                    <a:pt x="174295" y="206472"/>
                  </a:lnTo>
                  <a:lnTo>
                    <a:pt x="144799" y="200215"/>
                  </a:lnTo>
                  <a:close/>
                  <a:moveTo>
                    <a:pt x="117984" y="259207"/>
                  </a:moveTo>
                  <a:lnTo>
                    <a:pt x="102789" y="286022"/>
                  </a:lnTo>
                  <a:lnTo>
                    <a:pt x="124241" y="302111"/>
                  </a:lnTo>
                  <a:lnTo>
                    <a:pt x="131391" y="290491"/>
                  </a:lnTo>
                  <a:lnTo>
                    <a:pt x="143011" y="267252"/>
                  </a:lnTo>
                  <a:lnTo>
                    <a:pt x="136754" y="243119"/>
                  </a:lnTo>
                  <a:lnTo>
                    <a:pt x="117984" y="259207"/>
                  </a:lnTo>
                  <a:close/>
                  <a:moveTo>
                    <a:pt x="126922" y="150161"/>
                  </a:moveTo>
                  <a:lnTo>
                    <a:pt x="97426" y="140329"/>
                  </a:lnTo>
                  <a:lnTo>
                    <a:pt x="67930" y="142117"/>
                  </a:lnTo>
                  <a:lnTo>
                    <a:pt x="57205" y="126922"/>
                  </a:lnTo>
                  <a:lnTo>
                    <a:pt x="52735" y="86700"/>
                  </a:lnTo>
                  <a:lnTo>
                    <a:pt x="67930" y="68824"/>
                  </a:lnTo>
                  <a:lnTo>
                    <a:pt x="69718" y="50054"/>
                  </a:lnTo>
                  <a:lnTo>
                    <a:pt x="63461" y="36646"/>
                  </a:lnTo>
                  <a:lnTo>
                    <a:pt x="53629" y="3575"/>
                  </a:lnTo>
                  <a:lnTo>
                    <a:pt x="45585" y="7151"/>
                  </a:lnTo>
                  <a:lnTo>
                    <a:pt x="30390" y="0"/>
                  </a:lnTo>
                  <a:lnTo>
                    <a:pt x="9832" y="894"/>
                  </a:lnTo>
                  <a:lnTo>
                    <a:pt x="11620" y="57204"/>
                  </a:lnTo>
                  <a:lnTo>
                    <a:pt x="2681" y="77762"/>
                  </a:lnTo>
                  <a:lnTo>
                    <a:pt x="0" y="103683"/>
                  </a:lnTo>
                  <a:lnTo>
                    <a:pt x="15195" y="132285"/>
                  </a:lnTo>
                  <a:lnTo>
                    <a:pt x="26815" y="126922"/>
                  </a:lnTo>
                  <a:lnTo>
                    <a:pt x="35753" y="140329"/>
                  </a:lnTo>
                  <a:lnTo>
                    <a:pt x="58098" y="148374"/>
                  </a:lnTo>
                  <a:lnTo>
                    <a:pt x="75975" y="156418"/>
                  </a:lnTo>
                  <a:lnTo>
                    <a:pt x="138542" y="188596"/>
                  </a:lnTo>
                  <a:lnTo>
                    <a:pt x="137648" y="176976"/>
                  </a:lnTo>
                  <a:lnTo>
                    <a:pt x="126922" y="150161"/>
                  </a:lnTo>
                  <a:close/>
                  <a:moveTo>
                    <a:pt x="95639" y="233286"/>
                  </a:moveTo>
                  <a:lnTo>
                    <a:pt x="90275" y="228817"/>
                  </a:lnTo>
                  <a:lnTo>
                    <a:pt x="90275" y="260101"/>
                  </a:lnTo>
                  <a:lnTo>
                    <a:pt x="101001" y="256526"/>
                  </a:lnTo>
                  <a:lnTo>
                    <a:pt x="108152" y="252951"/>
                  </a:lnTo>
                  <a:lnTo>
                    <a:pt x="109940" y="244012"/>
                  </a:lnTo>
                  <a:lnTo>
                    <a:pt x="95639" y="233286"/>
                  </a:lnTo>
                  <a:close/>
                  <a:moveTo>
                    <a:pt x="25027" y="161781"/>
                  </a:moveTo>
                  <a:lnTo>
                    <a:pt x="39328" y="190383"/>
                  </a:lnTo>
                  <a:lnTo>
                    <a:pt x="54523" y="202897"/>
                  </a:lnTo>
                  <a:lnTo>
                    <a:pt x="58098" y="190383"/>
                  </a:lnTo>
                  <a:lnTo>
                    <a:pt x="52735" y="175188"/>
                  </a:lnTo>
                  <a:cubicBezTo>
                    <a:pt x="52735" y="175188"/>
                    <a:pt x="27708" y="162675"/>
                    <a:pt x="25027" y="161781"/>
                  </a:cubicBezTo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F4F439A6-EC2C-3E2A-CA7F-1B4B123BCC85}"/>
                </a:ext>
              </a:extLst>
            </p:cNvPr>
            <p:cNvSpPr/>
            <p:nvPr/>
          </p:nvSpPr>
          <p:spPr>
            <a:xfrm>
              <a:off x="9186412" y="2784602"/>
              <a:ext cx="134966" cy="177869"/>
            </a:xfrm>
            <a:custGeom>
              <a:avLst/>
              <a:gdLst>
                <a:gd name="connsiteX0" fmla="*/ 134966 w 134966"/>
                <a:gd name="connsiteY0" fmla="*/ 152843 h 177869"/>
                <a:gd name="connsiteX1" fmla="*/ 100108 w 134966"/>
                <a:gd name="connsiteY1" fmla="*/ 156418 h 177869"/>
                <a:gd name="connsiteX2" fmla="*/ 101001 w 134966"/>
                <a:gd name="connsiteY2" fmla="*/ 177870 h 177869"/>
                <a:gd name="connsiteX3" fmla="*/ 69718 w 134966"/>
                <a:gd name="connsiteY3" fmla="*/ 164462 h 177869"/>
                <a:gd name="connsiteX4" fmla="*/ 62567 w 134966"/>
                <a:gd name="connsiteY4" fmla="*/ 171613 h 177869"/>
                <a:gd name="connsiteX5" fmla="*/ 40222 w 134966"/>
                <a:gd name="connsiteY5" fmla="*/ 158206 h 177869"/>
                <a:gd name="connsiteX6" fmla="*/ 37540 w 134966"/>
                <a:gd name="connsiteY6" fmla="*/ 124241 h 177869"/>
                <a:gd name="connsiteX7" fmla="*/ 0 w 134966"/>
                <a:gd name="connsiteY7" fmla="*/ 103683 h 177869"/>
                <a:gd name="connsiteX8" fmla="*/ 3575 w 134966"/>
                <a:gd name="connsiteY8" fmla="*/ 83125 h 177869"/>
                <a:gd name="connsiteX9" fmla="*/ 31284 w 134966"/>
                <a:gd name="connsiteY9" fmla="*/ 60780 h 177869"/>
                <a:gd name="connsiteX10" fmla="*/ 32177 w 134966"/>
                <a:gd name="connsiteY10" fmla="*/ 48266 h 177869"/>
                <a:gd name="connsiteX11" fmla="*/ 37540 w 134966"/>
                <a:gd name="connsiteY11" fmla="*/ 42009 h 177869"/>
                <a:gd name="connsiteX12" fmla="*/ 58992 w 134966"/>
                <a:gd name="connsiteY12" fmla="*/ 54523 h 177869"/>
                <a:gd name="connsiteX13" fmla="*/ 78656 w 134966"/>
                <a:gd name="connsiteY13" fmla="*/ 50054 h 177869"/>
                <a:gd name="connsiteX14" fmla="*/ 71505 w 134966"/>
                <a:gd name="connsiteY14" fmla="*/ 30390 h 177869"/>
                <a:gd name="connsiteX15" fmla="*/ 89382 w 134966"/>
                <a:gd name="connsiteY15" fmla="*/ 29496 h 177869"/>
                <a:gd name="connsiteX16" fmla="*/ 101895 w 134966"/>
                <a:gd name="connsiteY16" fmla="*/ 17876 h 177869"/>
                <a:gd name="connsiteX17" fmla="*/ 101895 w 134966"/>
                <a:gd name="connsiteY17" fmla="*/ 4469 h 177869"/>
                <a:gd name="connsiteX18" fmla="*/ 105470 w 134966"/>
                <a:gd name="connsiteY18" fmla="*/ 0 h 177869"/>
                <a:gd name="connsiteX19" fmla="*/ 128710 w 134966"/>
                <a:gd name="connsiteY19" fmla="*/ 13407 h 177869"/>
                <a:gd name="connsiteX20" fmla="*/ 128710 w 134966"/>
                <a:gd name="connsiteY20" fmla="*/ 26815 h 177869"/>
                <a:gd name="connsiteX21" fmla="*/ 123347 w 134966"/>
                <a:gd name="connsiteY21" fmla="*/ 41116 h 177869"/>
                <a:gd name="connsiteX22" fmla="*/ 127816 w 134966"/>
                <a:gd name="connsiteY22" fmla="*/ 61673 h 177869"/>
                <a:gd name="connsiteX23" fmla="*/ 125135 w 134966"/>
                <a:gd name="connsiteY23" fmla="*/ 76868 h 177869"/>
                <a:gd name="connsiteX24" fmla="*/ 94745 w 134966"/>
                <a:gd name="connsiteY24" fmla="*/ 101895 h 177869"/>
                <a:gd name="connsiteX25" fmla="*/ 101895 w 134966"/>
                <a:gd name="connsiteY25" fmla="*/ 132285 h 177869"/>
                <a:gd name="connsiteX26" fmla="*/ 134966 w 134966"/>
                <a:gd name="connsiteY26" fmla="*/ 152843 h 177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966" h="177869">
                  <a:moveTo>
                    <a:pt x="134966" y="152843"/>
                  </a:moveTo>
                  <a:lnTo>
                    <a:pt x="100108" y="156418"/>
                  </a:lnTo>
                  <a:lnTo>
                    <a:pt x="101001" y="177870"/>
                  </a:lnTo>
                  <a:lnTo>
                    <a:pt x="69718" y="164462"/>
                  </a:lnTo>
                  <a:lnTo>
                    <a:pt x="62567" y="171613"/>
                  </a:lnTo>
                  <a:lnTo>
                    <a:pt x="40222" y="158206"/>
                  </a:lnTo>
                  <a:lnTo>
                    <a:pt x="37540" y="124241"/>
                  </a:lnTo>
                  <a:lnTo>
                    <a:pt x="0" y="103683"/>
                  </a:lnTo>
                  <a:lnTo>
                    <a:pt x="3575" y="83125"/>
                  </a:lnTo>
                  <a:lnTo>
                    <a:pt x="31284" y="60780"/>
                  </a:lnTo>
                  <a:lnTo>
                    <a:pt x="32177" y="48266"/>
                  </a:lnTo>
                  <a:lnTo>
                    <a:pt x="37540" y="42009"/>
                  </a:lnTo>
                  <a:lnTo>
                    <a:pt x="58992" y="54523"/>
                  </a:lnTo>
                  <a:lnTo>
                    <a:pt x="78656" y="50054"/>
                  </a:lnTo>
                  <a:lnTo>
                    <a:pt x="71505" y="30390"/>
                  </a:lnTo>
                  <a:lnTo>
                    <a:pt x="89382" y="29496"/>
                  </a:lnTo>
                  <a:lnTo>
                    <a:pt x="101895" y="17876"/>
                  </a:lnTo>
                  <a:lnTo>
                    <a:pt x="101895" y="4469"/>
                  </a:lnTo>
                  <a:lnTo>
                    <a:pt x="105470" y="0"/>
                  </a:lnTo>
                  <a:lnTo>
                    <a:pt x="128710" y="13407"/>
                  </a:lnTo>
                  <a:lnTo>
                    <a:pt x="128710" y="26815"/>
                  </a:lnTo>
                  <a:lnTo>
                    <a:pt x="123347" y="41116"/>
                  </a:lnTo>
                  <a:lnTo>
                    <a:pt x="127816" y="61673"/>
                  </a:lnTo>
                  <a:lnTo>
                    <a:pt x="125135" y="76868"/>
                  </a:lnTo>
                  <a:lnTo>
                    <a:pt x="94745" y="101895"/>
                  </a:lnTo>
                  <a:lnTo>
                    <a:pt x="101895" y="132285"/>
                  </a:lnTo>
                  <a:lnTo>
                    <a:pt x="134966" y="15284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9A6895C-209C-2CA5-D514-0A10E106BB90}"/>
                </a:ext>
              </a:extLst>
            </p:cNvPr>
            <p:cNvSpPr/>
            <p:nvPr/>
          </p:nvSpPr>
          <p:spPr>
            <a:xfrm>
              <a:off x="9143509" y="4048461"/>
              <a:ext cx="40221" cy="32177"/>
            </a:xfrm>
            <a:custGeom>
              <a:avLst/>
              <a:gdLst>
                <a:gd name="connsiteX0" fmla="*/ 28602 w 40221"/>
                <a:gd name="connsiteY0" fmla="*/ 0 h 32177"/>
                <a:gd name="connsiteX1" fmla="*/ 40222 w 40221"/>
                <a:gd name="connsiteY1" fmla="*/ 19664 h 32177"/>
                <a:gd name="connsiteX2" fmla="*/ 27708 w 40221"/>
                <a:gd name="connsiteY2" fmla="*/ 22345 h 32177"/>
                <a:gd name="connsiteX3" fmla="*/ 17876 w 40221"/>
                <a:gd name="connsiteY3" fmla="*/ 32178 h 32177"/>
                <a:gd name="connsiteX4" fmla="*/ 0 w 40221"/>
                <a:gd name="connsiteY4" fmla="*/ 19664 h 32177"/>
                <a:gd name="connsiteX5" fmla="*/ 2681 w 40221"/>
                <a:gd name="connsiteY5" fmla="*/ 14301 h 32177"/>
                <a:gd name="connsiteX6" fmla="*/ 28602 w 40221"/>
                <a:gd name="connsiteY6" fmla="*/ 0 h 32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221" h="32177">
                  <a:moveTo>
                    <a:pt x="28602" y="0"/>
                  </a:moveTo>
                  <a:lnTo>
                    <a:pt x="40222" y="19664"/>
                  </a:lnTo>
                  <a:lnTo>
                    <a:pt x="27708" y="22345"/>
                  </a:lnTo>
                  <a:lnTo>
                    <a:pt x="17876" y="32178"/>
                  </a:lnTo>
                  <a:lnTo>
                    <a:pt x="0" y="19664"/>
                  </a:lnTo>
                  <a:lnTo>
                    <a:pt x="2681" y="14301"/>
                  </a:lnTo>
                  <a:lnTo>
                    <a:pt x="28602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7FA6CC7-5E5C-F6EA-6176-4057DA6B24E0}"/>
                </a:ext>
              </a:extLst>
            </p:cNvPr>
            <p:cNvSpPr/>
            <p:nvPr/>
          </p:nvSpPr>
          <p:spPr>
            <a:xfrm>
              <a:off x="7818870" y="2444951"/>
              <a:ext cx="1511446" cy="1060068"/>
            </a:xfrm>
            <a:custGeom>
              <a:avLst/>
              <a:gdLst>
                <a:gd name="connsiteX0" fmla="*/ 1136043 w 1511446"/>
                <a:gd name="connsiteY0" fmla="*/ 1056493 h 1060068"/>
                <a:gd name="connsiteX1" fmla="*/ 1095821 w 1511446"/>
                <a:gd name="connsiteY1" fmla="*/ 1046661 h 1060068"/>
                <a:gd name="connsiteX2" fmla="*/ 1078839 w 1511446"/>
                <a:gd name="connsiteY2" fmla="*/ 1057387 h 1060068"/>
                <a:gd name="connsiteX3" fmla="*/ 1050236 w 1511446"/>
                <a:gd name="connsiteY3" fmla="*/ 1034148 h 1060068"/>
                <a:gd name="connsiteX4" fmla="*/ 1048449 w 1511446"/>
                <a:gd name="connsiteY4" fmla="*/ 1009121 h 1060068"/>
                <a:gd name="connsiteX5" fmla="*/ 1021634 w 1511446"/>
                <a:gd name="connsiteY5" fmla="*/ 1007333 h 1060068"/>
                <a:gd name="connsiteX6" fmla="*/ 998395 w 1511446"/>
                <a:gd name="connsiteY6" fmla="*/ 994820 h 1060068"/>
                <a:gd name="connsiteX7" fmla="*/ 989457 w 1511446"/>
                <a:gd name="connsiteY7" fmla="*/ 1011802 h 1060068"/>
                <a:gd name="connsiteX8" fmla="*/ 970686 w 1511446"/>
                <a:gd name="connsiteY8" fmla="*/ 1017165 h 1060068"/>
                <a:gd name="connsiteX9" fmla="*/ 953704 w 1511446"/>
                <a:gd name="connsiteY9" fmla="*/ 1011802 h 1060068"/>
                <a:gd name="connsiteX10" fmla="*/ 938509 w 1511446"/>
                <a:gd name="connsiteY10" fmla="*/ 1020740 h 1060068"/>
                <a:gd name="connsiteX11" fmla="*/ 929571 w 1511446"/>
                <a:gd name="connsiteY11" fmla="*/ 1017165 h 1060068"/>
                <a:gd name="connsiteX12" fmla="*/ 925102 w 1511446"/>
                <a:gd name="connsiteY12" fmla="*/ 1026103 h 1060068"/>
                <a:gd name="connsiteX13" fmla="*/ 910801 w 1511446"/>
                <a:gd name="connsiteY13" fmla="*/ 1028785 h 1060068"/>
                <a:gd name="connsiteX14" fmla="*/ 914376 w 1511446"/>
                <a:gd name="connsiteY14" fmla="*/ 1052024 h 1060068"/>
                <a:gd name="connsiteX15" fmla="*/ 903650 w 1511446"/>
                <a:gd name="connsiteY15" fmla="*/ 1060068 h 1060068"/>
                <a:gd name="connsiteX16" fmla="*/ 885774 w 1511446"/>
                <a:gd name="connsiteY16" fmla="*/ 1045767 h 1060068"/>
                <a:gd name="connsiteX17" fmla="*/ 876835 w 1511446"/>
                <a:gd name="connsiteY17" fmla="*/ 1052918 h 1060068"/>
                <a:gd name="connsiteX18" fmla="*/ 867897 w 1511446"/>
                <a:gd name="connsiteY18" fmla="*/ 1055599 h 1060068"/>
                <a:gd name="connsiteX19" fmla="*/ 860747 w 1511446"/>
                <a:gd name="connsiteY19" fmla="*/ 1039511 h 1060068"/>
                <a:gd name="connsiteX20" fmla="*/ 833932 w 1511446"/>
                <a:gd name="connsiteY20" fmla="*/ 1032360 h 1060068"/>
                <a:gd name="connsiteX21" fmla="*/ 833932 w 1511446"/>
                <a:gd name="connsiteY21" fmla="*/ 1007333 h 1060068"/>
                <a:gd name="connsiteX22" fmla="*/ 817844 w 1511446"/>
                <a:gd name="connsiteY22" fmla="*/ 993032 h 1060068"/>
                <a:gd name="connsiteX23" fmla="*/ 816056 w 1511446"/>
                <a:gd name="connsiteY23" fmla="*/ 978731 h 1060068"/>
                <a:gd name="connsiteX24" fmla="*/ 809799 w 1511446"/>
                <a:gd name="connsiteY24" fmla="*/ 967111 h 1060068"/>
                <a:gd name="connsiteX25" fmla="*/ 780303 w 1511446"/>
                <a:gd name="connsiteY25" fmla="*/ 976049 h 1060068"/>
                <a:gd name="connsiteX26" fmla="*/ 777622 w 1511446"/>
                <a:gd name="connsiteY26" fmla="*/ 959961 h 1060068"/>
                <a:gd name="connsiteX27" fmla="*/ 776728 w 1511446"/>
                <a:gd name="connsiteY27" fmla="*/ 945660 h 1060068"/>
                <a:gd name="connsiteX28" fmla="*/ 798180 w 1511446"/>
                <a:gd name="connsiteY28" fmla="*/ 912588 h 1060068"/>
                <a:gd name="connsiteX29" fmla="*/ 800861 w 1511446"/>
                <a:gd name="connsiteY29" fmla="*/ 897393 h 1060068"/>
                <a:gd name="connsiteX30" fmla="*/ 779410 w 1511446"/>
                <a:gd name="connsiteY30" fmla="*/ 846446 h 1060068"/>
                <a:gd name="connsiteX31" fmla="*/ 757958 w 1511446"/>
                <a:gd name="connsiteY31" fmla="*/ 824994 h 1060068"/>
                <a:gd name="connsiteX32" fmla="*/ 747232 w 1511446"/>
                <a:gd name="connsiteY32" fmla="*/ 831251 h 1060068"/>
                <a:gd name="connsiteX33" fmla="*/ 720417 w 1511446"/>
                <a:gd name="connsiteY33" fmla="*/ 823207 h 1060068"/>
                <a:gd name="connsiteX34" fmla="*/ 718630 w 1511446"/>
                <a:gd name="connsiteY34" fmla="*/ 811587 h 1060068"/>
                <a:gd name="connsiteX35" fmla="*/ 697178 w 1511446"/>
                <a:gd name="connsiteY35" fmla="*/ 796392 h 1060068"/>
                <a:gd name="connsiteX36" fmla="*/ 689134 w 1511446"/>
                <a:gd name="connsiteY36" fmla="*/ 805330 h 1060068"/>
                <a:gd name="connsiteX37" fmla="*/ 656956 w 1511446"/>
                <a:gd name="connsiteY37" fmla="*/ 797286 h 1060068"/>
                <a:gd name="connsiteX38" fmla="*/ 639974 w 1511446"/>
                <a:gd name="connsiteY38" fmla="*/ 817844 h 1060068"/>
                <a:gd name="connsiteX39" fmla="*/ 630142 w 1511446"/>
                <a:gd name="connsiteY39" fmla="*/ 818738 h 1060068"/>
                <a:gd name="connsiteX40" fmla="*/ 609584 w 1511446"/>
                <a:gd name="connsiteY40" fmla="*/ 847340 h 1060068"/>
                <a:gd name="connsiteX41" fmla="*/ 598858 w 1511446"/>
                <a:gd name="connsiteY41" fmla="*/ 847340 h 1060068"/>
                <a:gd name="connsiteX42" fmla="*/ 576513 w 1511446"/>
                <a:gd name="connsiteY42" fmla="*/ 837508 h 1060068"/>
                <a:gd name="connsiteX43" fmla="*/ 562212 w 1511446"/>
                <a:gd name="connsiteY43" fmla="*/ 838402 h 1060068"/>
                <a:gd name="connsiteX44" fmla="*/ 547017 w 1511446"/>
                <a:gd name="connsiteY44" fmla="*/ 832145 h 1060068"/>
                <a:gd name="connsiteX45" fmla="*/ 530034 w 1511446"/>
                <a:gd name="connsiteY45" fmla="*/ 832145 h 1060068"/>
                <a:gd name="connsiteX46" fmla="*/ 513052 w 1511446"/>
                <a:gd name="connsiteY46" fmla="*/ 854490 h 1060068"/>
                <a:gd name="connsiteX47" fmla="*/ 499645 w 1511446"/>
                <a:gd name="connsiteY47" fmla="*/ 839295 h 1060068"/>
                <a:gd name="connsiteX48" fmla="*/ 482662 w 1511446"/>
                <a:gd name="connsiteY48" fmla="*/ 844658 h 1060068"/>
                <a:gd name="connsiteX49" fmla="*/ 468361 w 1511446"/>
                <a:gd name="connsiteY49" fmla="*/ 845552 h 1060068"/>
                <a:gd name="connsiteX50" fmla="*/ 446015 w 1511446"/>
                <a:gd name="connsiteY50" fmla="*/ 839295 h 1060068"/>
                <a:gd name="connsiteX51" fmla="*/ 432608 w 1511446"/>
                <a:gd name="connsiteY51" fmla="*/ 841083 h 1060068"/>
                <a:gd name="connsiteX52" fmla="*/ 398643 w 1511446"/>
                <a:gd name="connsiteY52" fmla="*/ 828569 h 1060068"/>
                <a:gd name="connsiteX53" fmla="*/ 386130 w 1511446"/>
                <a:gd name="connsiteY53" fmla="*/ 818738 h 1060068"/>
                <a:gd name="connsiteX54" fmla="*/ 364678 w 1511446"/>
                <a:gd name="connsiteY54" fmla="*/ 797286 h 1060068"/>
                <a:gd name="connsiteX55" fmla="*/ 345908 w 1511446"/>
                <a:gd name="connsiteY55" fmla="*/ 796392 h 1060068"/>
                <a:gd name="connsiteX56" fmla="*/ 333394 w 1511446"/>
                <a:gd name="connsiteY56" fmla="*/ 784772 h 1060068"/>
                <a:gd name="connsiteX57" fmla="*/ 314624 w 1511446"/>
                <a:gd name="connsiteY57" fmla="*/ 777622 h 1060068"/>
                <a:gd name="connsiteX58" fmla="*/ 287810 w 1511446"/>
                <a:gd name="connsiteY58" fmla="*/ 757958 h 1060068"/>
                <a:gd name="connsiteX59" fmla="*/ 269933 w 1511446"/>
                <a:gd name="connsiteY59" fmla="*/ 767790 h 1060068"/>
                <a:gd name="connsiteX60" fmla="*/ 235968 w 1511446"/>
                <a:gd name="connsiteY60" fmla="*/ 743657 h 1060068"/>
                <a:gd name="connsiteX61" fmla="*/ 227924 w 1511446"/>
                <a:gd name="connsiteY61" fmla="*/ 741869 h 1060068"/>
                <a:gd name="connsiteX62" fmla="*/ 212729 w 1511446"/>
                <a:gd name="connsiteY62" fmla="*/ 727568 h 1060068"/>
                <a:gd name="connsiteX63" fmla="*/ 198428 w 1511446"/>
                <a:gd name="connsiteY63" fmla="*/ 725780 h 1060068"/>
                <a:gd name="connsiteX64" fmla="*/ 182339 w 1511446"/>
                <a:gd name="connsiteY64" fmla="*/ 690922 h 1060068"/>
                <a:gd name="connsiteX65" fmla="*/ 187702 w 1511446"/>
                <a:gd name="connsiteY65" fmla="*/ 687346 h 1060068"/>
                <a:gd name="connsiteX66" fmla="*/ 203433 w 1511446"/>
                <a:gd name="connsiteY66" fmla="*/ 683413 h 1060068"/>
                <a:gd name="connsiteX67" fmla="*/ 213444 w 1511446"/>
                <a:gd name="connsiteY67" fmla="*/ 694586 h 1060068"/>
                <a:gd name="connsiteX68" fmla="*/ 227387 w 1511446"/>
                <a:gd name="connsiteY68" fmla="*/ 683682 h 1060068"/>
                <a:gd name="connsiteX69" fmla="*/ 223455 w 1511446"/>
                <a:gd name="connsiteY69" fmla="*/ 658297 h 1060068"/>
                <a:gd name="connsiteX70" fmla="*/ 209779 w 1511446"/>
                <a:gd name="connsiteY70" fmla="*/ 657761 h 1060068"/>
                <a:gd name="connsiteX71" fmla="*/ 207992 w 1511446"/>
                <a:gd name="connsiteY71" fmla="*/ 631840 h 1060068"/>
                <a:gd name="connsiteX72" fmla="*/ 224884 w 1511446"/>
                <a:gd name="connsiteY72" fmla="*/ 623528 h 1060068"/>
                <a:gd name="connsiteX73" fmla="*/ 241420 w 1511446"/>
                <a:gd name="connsiteY73" fmla="*/ 589563 h 1060068"/>
                <a:gd name="connsiteX74" fmla="*/ 243655 w 1511446"/>
                <a:gd name="connsiteY74" fmla="*/ 567575 h 1060068"/>
                <a:gd name="connsiteX75" fmla="*/ 215768 w 1511446"/>
                <a:gd name="connsiteY75" fmla="*/ 560156 h 1060068"/>
                <a:gd name="connsiteX76" fmla="*/ 196014 w 1511446"/>
                <a:gd name="connsiteY76" fmla="*/ 562748 h 1060068"/>
                <a:gd name="connsiteX77" fmla="*/ 177781 w 1511446"/>
                <a:gd name="connsiteY77" fmla="*/ 571865 h 1060068"/>
                <a:gd name="connsiteX78" fmla="*/ 160708 w 1511446"/>
                <a:gd name="connsiteY78" fmla="*/ 578747 h 1060068"/>
                <a:gd name="connsiteX79" fmla="*/ 140687 w 1511446"/>
                <a:gd name="connsiteY79" fmla="*/ 568468 h 1060068"/>
                <a:gd name="connsiteX80" fmla="*/ 135324 w 1511446"/>
                <a:gd name="connsiteY80" fmla="*/ 556759 h 1060068"/>
                <a:gd name="connsiteX81" fmla="*/ 111906 w 1511446"/>
                <a:gd name="connsiteY81" fmla="*/ 546123 h 1060068"/>
                <a:gd name="connsiteX82" fmla="*/ 91080 w 1511446"/>
                <a:gd name="connsiteY82" fmla="*/ 524850 h 1060068"/>
                <a:gd name="connsiteX83" fmla="*/ 73383 w 1511446"/>
                <a:gd name="connsiteY83" fmla="*/ 522526 h 1060068"/>
                <a:gd name="connsiteX84" fmla="*/ 49428 w 1511446"/>
                <a:gd name="connsiteY84" fmla="*/ 532537 h 1060068"/>
                <a:gd name="connsiteX85" fmla="*/ 44601 w 1511446"/>
                <a:gd name="connsiteY85" fmla="*/ 536827 h 1060068"/>
                <a:gd name="connsiteX86" fmla="*/ 35753 w 1511446"/>
                <a:gd name="connsiteY86" fmla="*/ 529140 h 1060068"/>
                <a:gd name="connsiteX87" fmla="*/ 49160 w 1511446"/>
                <a:gd name="connsiteY87" fmla="*/ 527353 h 1060068"/>
                <a:gd name="connsiteX88" fmla="*/ 50948 w 1511446"/>
                <a:gd name="connsiteY88" fmla="*/ 521990 h 1060068"/>
                <a:gd name="connsiteX89" fmla="*/ 43797 w 1511446"/>
                <a:gd name="connsiteY89" fmla="*/ 498751 h 1060068"/>
                <a:gd name="connsiteX90" fmla="*/ 33965 w 1511446"/>
                <a:gd name="connsiteY90" fmla="*/ 484449 h 1060068"/>
                <a:gd name="connsiteX91" fmla="*/ 8045 w 1511446"/>
                <a:gd name="connsiteY91" fmla="*/ 483556 h 1060068"/>
                <a:gd name="connsiteX92" fmla="*/ 8045 w 1511446"/>
                <a:gd name="connsiteY92" fmla="*/ 475511 h 1060068"/>
                <a:gd name="connsiteX93" fmla="*/ 0 w 1511446"/>
                <a:gd name="connsiteY93" fmla="*/ 461210 h 1060068"/>
                <a:gd name="connsiteX94" fmla="*/ 4469 w 1511446"/>
                <a:gd name="connsiteY94" fmla="*/ 437971 h 1060068"/>
                <a:gd name="connsiteX95" fmla="*/ 22345 w 1511446"/>
                <a:gd name="connsiteY95" fmla="*/ 433502 h 1060068"/>
                <a:gd name="connsiteX96" fmla="*/ 27708 w 1511446"/>
                <a:gd name="connsiteY96" fmla="*/ 422776 h 1060068"/>
                <a:gd name="connsiteX97" fmla="*/ 44691 w 1511446"/>
                <a:gd name="connsiteY97" fmla="*/ 421882 h 1060068"/>
                <a:gd name="connsiteX98" fmla="*/ 53629 w 1511446"/>
                <a:gd name="connsiteY98" fmla="*/ 429033 h 1060068"/>
                <a:gd name="connsiteX99" fmla="*/ 69718 w 1511446"/>
                <a:gd name="connsiteY99" fmla="*/ 404900 h 1060068"/>
                <a:gd name="connsiteX100" fmla="*/ 103683 w 1511446"/>
                <a:gd name="connsiteY100" fmla="*/ 397749 h 1060068"/>
                <a:gd name="connsiteX101" fmla="*/ 119772 w 1511446"/>
                <a:gd name="connsiteY101" fmla="*/ 383448 h 1060068"/>
                <a:gd name="connsiteX102" fmla="*/ 137648 w 1511446"/>
                <a:gd name="connsiteY102" fmla="*/ 378085 h 1060068"/>
                <a:gd name="connsiteX103" fmla="*/ 142117 w 1511446"/>
                <a:gd name="connsiteY103" fmla="*/ 361996 h 1060068"/>
                <a:gd name="connsiteX104" fmla="*/ 147480 w 1511446"/>
                <a:gd name="connsiteY104" fmla="*/ 332500 h 1060068"/>
                <a:gd name="connsiteX105" fmla="*/ 144799 w 1511446"/>
                <a:gd name="connsiteY105" fmla="*/ 319987 h 1060068"/>
                <a:gd name="connsiteX106" fmla="*/ 134966 w 1511446"/>
                <a:gd name="connsiteY106" fmla="*/ 302111 h 1060068"/>
                <a:gd name="connsiteX107" fmla="*/ 112621 w 1511446"/>
                <a:gd name="connsiteY107" fmla="*/ 277977 h 1060068"/>
                <a:gd name="connsiteX108" fmla="*/ 148374 w 1511446"/>
                <a:gd name="connsiteY108" fmla="*/ 266358 h 1060068"/>
                <a:gd name="connsiteX109" fmla="*/ 172507 w 1511446"/>
                <a:gd name="connsiteY109" fmla="*/ 268145 h 1060068"/>
                <a:gd name="connsiteX110" fmla="*/ 175188 w 1511446"/>
                <a:gd name="connsiteY110" fmla="*/ 264570 h 1060068"/>
                <a:gd name="connsiteX111" fmla="*/ 163569 w 1511446"/>
                <a:gd name="connsiteY111" fmla="*/ 251163 h 1060068"/>
                <a:gd name="connsiteX112" fmla="*/ 162675 w 1511446"/>
                <a:gd name="connsiteY112" fmla="*/ 202897 h 1060068"/>
                <a:gd name="connsiteX113" fmla="*/ 212729 w 1511446"/>
                <a:gd name="connsiteY113" fmla="*/ 214516 h 1060068"/>
                <a:gd name="connsiteX114" fmla="*/ 229711 w 1511446"/>
                <a:gd name="connsiteY114" fmla="*/ 202897 h 1060068"/>
                <a:gd name="connsiteX115" fmla="*/ 221667 w 1511446"/>
                <a:gd name="connsiteY115" fmla="*/ 182339 h 1060068"/>
                <a:gd name="connsiteX116" fmla="*/ 224348 w 1511446"/>
                <a:gd name="connsiteY116" fmla="*/ 165356 h 1060068"/>
                <a:gd name="connsiteX117" fmla="*/ 243119 w 1511446"/>
                <a:gd name="connsiteY117" fmla="*/ 154631 h 1060068"/>
                <a:gd name="connsiteX118" fmla="*/ 245800 w 1511446"/>
                <a:gd name="connsiteY118" fmla="*/ 138542 h 1060068"/>
                <a:gd name="connsiteX119" fmla="*/ 259207 w 1511446"/>
                <a:gd name="connsiteY119" fmla="*/ 137648 h 1060068"/>
                <a:gd name="connsiteX120" fmla="*/ 269039 w 1511446"/>
                <a:gd name="connsiteY120" fmla="*/ 130497 h 1060068"/>
                <a:gd name="connsiteX121" fmla="*/ 269039 w 1511446"/>
                <a:gd name="connsiteY121" fmla="*/ 130497 h 1060068"/>
                <a:gd name="connsiteX122" fmla="*/ 274402 w 1511446"/>
                <a:gd name="connsiteY122" fmla="*/ 149268 h 1060068"/>
                <a:gd name="connsiteX123" fmla="*/ 305686 w 1511446"/>
                <a:gd name="connsiteY123" fmla="*/ 174295 h 1060068"/>
                <a:gd name="connsiteX124" fmla="*/ 345908 w 1511446"/>
                <a:gd name="connsiteY124" fmla="*/ 180551 h 1060068"/>
                <a:gd name="connsiteX125" fmla="*/ 388811 w 1511446"/>
                <a:gd name="connsiteY125" fmla="*/ 235074 h 1060068"/>
                <a:gd name="connsiteX126" fmla="*/ 390599 w 1511446"/>
                <a:gd name="connsiteY126" fmla="*/ 252951 h 1060068"/>
                <a:gd name="connsiteX127" fmla="*/ 413838 w 1511446"/>
                <a:gd name="connsiteY127" fmla="*/ 270827 h 1060068"/>
                <a:gd name="connsiteX128" fmla="*/ 471042 w 1511446"/>
                <a:gd name="connsiteY128" fmla="*/ 271721 h 1060068"/>
                <a:gd name="connsiteX129" fmla="*/ 522884 w 1511446"/>
                <a:gd name="connsiteY129" fmla="*/ 299429 h 1060068"/>
                <a:gd name="connsiteX130" fmla="*/ 535397 w 1511446"/>
                <a:gd name="connsiteY130" fmla="*/ 299429 h 1060068"/>
                <a:gd name="connsiteX131" fmla="*/ 540760 w 1511446"/>
                <a:gd name="connsiteY131" fmla="*/ 313730 h 1060068"/>
                <a:gd name="connsiteX132" fmla="*/ 561318 w 1511446"/>
                <a:gd name="connsiteY132" fmla="*/ 328031 h 1060068"/>
                <a:gd name="connsiteX133" fmla="*/ 579194 w 1511446"/>
                <a:gd name="connsiteY133" fmla="*/ 350377 h 1060068"/>
                <a:gd name="connsiteX134" fmla="*/ 609584 w 1511446"/>
                <a:gd name="connsiteY134" fmla="*/ 350377 h 1060068"/>
                <a:gd name="connsiteX135" fmla="*/ 666788 w 1511446"/>
                <a:gd name="connsiteY135" fmla="*/ 357527 h 1060068"/>
                <a:gd name="connsiteX136" fmla="*/ 679302 w 1511446"/>
                <a:gd name="connsiteY136" fmla="*/ 351271 h 1060068"/>
                <a:gd name="connsiteX137" fmla="*/ 707010 w 1511446"/>
                <a:gd name="connsiteY137" fmla="*/ 355740 h 1060068"/>
                <a:gd name="connsiteX138" fmla="*/ 747232 w 1511446"/>
                <a:gd name="connsiteY138" fmla="*/ 370041 h 1060068"/>
                <a:gd name="connsiteX139" fmla="*/ 789241 w 1511446"/>
                <a:gd name="connsiteY139" fmla="*/ 373616 h 1060068"/>
                <a:gd name="connsiteX140" fmla="*/ 821419 w 1511446"/>
                <a:gd name="connsiteY140" fmla="*/ 389705 h 1060068"/>
                <a:gd name="connsiteX141" fmla="*/ 857172 w 1511446"/>
                <a:gd name="connsiteY141" fmla="*/ 364678 h 1060068"/>
                <a:gd name="connsiteX142" fmla="*/ 925102 w 1511446"/>
                <a:gd name="connsiteY142" fmla="*/ 361103 h 1060068"/>
                <a:gd name="connsiteX143" fmla="*/ 959961 w 1511446"/>
                <a:gd name="connsiteY143" fmla="*/ 332500 h 1060068"/>
                <a:gd name="connsiteX144" fmla="*/ 971580 w 1511446"/>
                <a:gd name="connsiteY144" fmla="*/ 311049 h 1060068"/>
                <a:gd name="connsiteX145" fmla="*/ 952810 w 1511446"/>
                <a:gd name="connsiteY145" fmla="*/ 294960 h 1060068"/>
                <a:gd name="connsiteX146" fmla="*/ 951023 w 1511446"/>
                <a:gd name="connsiteY146" fmla="*/ 277977 h 1060068"/>
                <a:gd name="connsiteX147" fmla="*/ 961748 w 1511446"/>
                <a:gd name="connsiteY147" fmla="*/ 271721 h 1060068"/>
                <a:gd name="connsiteX148" fmla="*/ 974262 w 1511446"/>
                <a:gd name="connsiteY148" fmla="*/ 274402 h 1060068"/>
                <a:gd name="connsiteX149" fmla="*/ 985881 w 1511446"/>
                <a:gd name="connsiteY149" fmla="*/ 280659 h 1060068"/>
                <a:gd name="connsiteX150" fmla="*/ 1005545 w 1511446"/>
                <a:gd name="connsiteY150" fmla="*/ 280659 h 1060068"/>
                <a:gd name="connsiteX151" fmla="*/ 1018953 w 1511446"/>
                <a:gd name="connsiteY151" fmla="*/ 259207 h 1060068"/>
                <a:gd name="connsiteX152" fmla="*/ 1045767 w 1511446"/>
                <a:gd name="connsiteY152" fmla="*/ 260995 h 1060068"/>
                <a:gd name="connsiteX153" fmla="*/ 1058281 w 1511446"/>
                <a:gd name="connsiteY153" fmla="*/ 245800 h 1060068"/>
                <a:gd name="connsiteX154" fmla="*/ 1054705 w 1511446"/>
                <a:gd name="connsiteY154" fmla="*/ 235968 h 1060068"/>
                <a:gd name="connsiteX155" fmla="*/ 1065431 w 1511446"/>
                <a:gd name="connsiteY155" fmla="*/ 227924 h 1060068"/>
                <a:gd name="connsiteX156" fmla="*/ 1097609 w 1511446"/>
                <a:gd name="connsiteY156" fmla="*/ 218985 h 1060068"/>
                <a:gd name="connsiteX157" fmla="*/ 1131574 w 1511446"/>
                <a:gd name="connsiteY157" fmla="*/ 222561 h 1060068"/>
                <a:gd name="connsiteX158" fmla="*/ 1111910 w 1511446"/>
                <a:gd name="connsiteY158" fmla="*/ 202003 h 1060068"/>
                <a:gd name="connsiteX159" fmla="*/ 1066325 w 1511446"/>
                <a:gd name="connsiteY159" fmla="*/ 176976 h 1060068"/>
                <a:gd name="connsiteX160" fmla="*/ 1052918 w 1511446"/>
                <a:gd name="connsiteY160" fmla="*/ 191277 h 1060068"/>
                <a:gd name="connsiteX161" fmla="*/ 1028784 w 1511446"/>
                <a:gd name="connsiteY161" fmla="*/ 176082 h 1060068"/>
                <a:gd name="connsiteX162" fmla="*/ 1016271 w 1511446"/>
                <a:gd name="connsiteY162" fmla="*/ 182339 h 1060068"/>
                <a:gd name="connsiteX163" fmla="*/ 1003758 w 1511446"/>
                <a:gd name="connsiteY163" fmla="*/ 181445 h 1060068"/>
                <a:gd name="connsiteX164" fmla="*/ 996607 w 1511446"/>
                <a:gd name="connsiteY164" fmla="*/ 168038 h 1060068"/>
                <a:gd name="connsiteX165" fmla="*/ 995714 w 1511446"/>
                <a:gd name="connsiteY165" fmla="*/ 117984 h 1060068"/>
                <a:gd name="connsiteX166" fmla="*/ 1026997 w 1511446"/>
                <a:gd name="connsiteY166" fmla="*/ 127816 h 1060068"/>
                <a:gd name="connsiteX167" fmla="*/ 1048449 w 1511446"/>
                <a:gd name="connsiteY167" fmla="*/ 109940 h 1060068"/>
                <a:gd name="connsiteX168" fmla="*/ 1048449 w 1511446"/>
                <a:gd name="connsiteY168" fmla="*/ 62567 h 1060068"/>
                <a:gd name="connsiteX169" fmla="*/ 1052024 w 1511446"/>
                <a:gd name="connsiteY169" fmla="*/ 50054 h 1060068"/>
                <a:gd name="connsiteX170" fmla="*/ 1039510 w 1511446"/>
                <a:gd name="connsiteY170" fmla="*/ 29496 h 1060068"/>
                <a:gd name="connsiteX171" fmla="*/ 1026997 w 1511446"/>
                <a:gd name="connsiteY171" fmla="*/ 28602 h 1060068"/>
                <a:gd name="connsiteX172" fmla="*/ 1031466 w 1511446"/>
                <a:gd name="connsiteY172" fmla="*/ 7151 h 1060068"/>
                <a:gd name="connsiteX173" fmla="*/ 1064537 w 1511446"/>
                <a:gd name="connsiteY173" fmla="*/ 0 h 1060068"/>
                <a:gd name="connsiteX174" fmla="*/ 1110122 w 1511446"/>
                <a:gd name="connsiteY174" fmla="*/ 2681 h 1060068"/>
                <a:gd name="connsiteX175" fmla="*/ 1134255 w 1511446"/>
                <a:gd name="connsiteY175" fmla="*/ 11620 h 1060068"/>
                <a:gd name="connsiteX176" fmla="*/ 1146769 w 1511446"/>
                <a:gd name="connsiteY176" fmla="*/ 9832 h 1060068"/>
                <a:gd name="connsiteX177" fmla="*/ 1193247 w 1511446"/>
                <a:gd name="connsiteY177" fmla="*/ 32177 h 1060068"/>
                <a:gd name="connsiteX178" fmla="*/ 1277266 w 1511446"/>
                <a:gd name="connsiteY178" fmla="*/ 121559 h 1060068"/>
                <a:gd name="connsiteX179" fmla="*/ 1297824 w 1511446"/>
                <a:gd name="connsiteY179" fmla="*/ 129604 h 1060068"/>
                <a:gd name="connsiteX180" fmla="*/ 1333577 w 1511446"/>
                <a:gd name="connsiteY180" fmla="*/ 131391 h 1060068"/>
                <a:gd name="connsiteX181" fmla="*/ 1377374 w 1511446"/>
                <a:gd name="connsiteY181" fmla="*/ 157312 h 1060068"/>
                <a:gd name="connsiteX182" fmla="*/ 1403295 w 1511446"/>
                <a:gd name="connsiteY182" fmla="*/ 183233 h 1060068"/>
                <a:gd name="connsiteX183" fmla="*/ 1444410 w 1511446"/>
                <a:gd name="connsiteY183" fmla="*/ 185020 h 1060068"/>
                <a:gd name="connsiteX184" fmla="*/ 1449773 w 1511446"/>
                <a:gd name="connsiteY184" fmla="*/ 174295 h 1060068"/>
                <a:gd name="connsiteX185" fmla="*/ 1468543 w 1511446"/>
                <a:gd name="connsiteY185" fmla="*/ 172507 h 1060068"/>
                <a:gd name="connsiteX186" fmla="*/ 1489101 w 1511446"/>
                <a:gd name="connsiteY186" fmla="*/ 165356 h 1060068"/>
                <a:gd name="connsiteX187" fmla="*/ 1511446 w 1511446"/>
                <a:gd name="connsiteY187" fmla="*/ 269039 h 1060068"/>
                <a:gd name="connsiteX188" fmla="*/ 1503402 w 1511446"/>
                <a:gd name="connsiteY188" fmla="*/ 271721 h 1060068"/>
                <a:gd name="connsiteX189" fmla="*/ 1477481 w 1511446"/>
                <a:gd name="connsiteY189" fmla="*/ 268145 h 1060068"/>
                <a:gd name="connsiteX190" fmla="*/ 1463180 w 1511446"/>
                <a:gd name="connsiteY190" fmla="*/ 277084 h 1060068"/>
                <a:gd name="connsiteX191" fmla="*/ 1485526 w 1511446"/>
                <a:gd name="connsiteY191" fmla="*/ 305686 h 1060068"/>
                <a:gd name="connsiteX192" fmla="*/ 1496252 w 1511446"/>
                <a:gd name="connsiteY192" fmla="*/ 353058 h 1060068"/>
                <a:gd name="connsiteX193" fmla="*/ 1473012 w 1511446"/>
                <a:gd name="connsiteY193" fmla="*/ 339651 h 1060068"/>
                <a:gd name="connsiteX194" fmla="*/ 1469437 w 1511446"/>
                <a:gd name="connsiteY194" fmla="*/ 344120 h 1060068"/>
                <a:gd name="connsiteX195" fmla="*/ 1469437 w 1511446"/>
                <a:gd name="connsiteY195" fmla="*/ 357527 h 1060068"/>
                <a:gd name="connsiteX196" fmla="*/ 1456924 w 1511446"/>
                <a:gd name="connsiteY196" fmla="*/ 369147 h 1060068"/>
                <a:gd name="connsiteX197" fmla="*/ 1439047 w 1511446"/>
                <a:gd name="connsiteY197" fmla="*/ 370041 h 1060068"/>
                <a:gd name="connsiteX198" fmla="*/ 1446198 w 1511446"/>
                <a:gd name="connsiteY198" fmla="*/ 389705 h 1060068"/>
                <a:gd name="connsiteX199" fmla="*/ 1426534 w 1511446"/>
                <a:gd name="connsiteY199" fmla="*/ 394174 h 1060068"/>
                <a:gd name="connsiteX200" fmla="*/ 1405082 w 1511446"/>
                <a:gd name="connsiteY200" fmla="*/ 381660 h 1060068"/>
                <a:gd name="connsiteX201" fmla="*/ 1399719 w 1511446"/>
                <a:gd name="connsiteY201" fmla="*/ 387917 h 1060068"/>
                <a:gd name="connsiteX202" fmla="*/ 1398825 w 1511446"/>
                <a:gd name="connsiteY202" fmla="*/ 400431 h 1060068"/>
                <a:gd name="connsiteX203" fmla="*/ 1371117 w 1511446"/>
                <a:gd name="connsiteY203" fmla="*/ 422776 h 1060068"/>
                <a:gd name="connsiteX204" fmla="*/ 1367542 w 1511446"/>
                <a:gd name="connsiteY204" fmla="*/ 443334 h 1060068"/>
                <a:gd name="connsiteX205" fmla="*/ 1338046 w 1511446"/>
                <a:gd name="connsiteY205" fmla="*/ 450484 h 1060068"/>
                <a:gd name="connsiteX206" fmla="*/ 1305868 w 1511446"/>
                <a:gd name="connsiteY206" fmla="*/ 474618 h 1060068"/>
                <a:gd name="connsiteX207" fmla="*/ 1302293 w 1511446"/>
                <a:gd name="connsiteY207" fmla="*/ 462998 h 1060068"/>
                <a:gd name="connsiteX208" fmla="*/ 1293355 w 1511446"/>
                <a:gd name="connsiteY208" fmla="*/ 453166 h 1060068"/>
                <a:gd name="connsiteX209" fmla="*/ 1301399 w 1511446"/>
                <a:gd name="connsiteY209" fmla="*/ 434396 h 1060068"/>
                <a:gd name="connsiteX210" fmla="*/ 1287098 w 1511446"/>
                <a:gd name="connsiteY210" fmla="*/ 412944 h 1060068"/>
                <a:gd name="connsiteX211" fmla="*/ 1262965 w 1511446"/>
                <a:gd name="connsiteY211" fmla="*/ 412944 h 1060068"/>
                <a:gd name="connsiteX212" fmla="*/ 1254027 w 1511446"/>
                <a:gd name="connsiteY212" fmla="*/ 431714 h 1060068"/>
                <a:gd name="connsiteX213" fmla="*/ 1237938 w 1511446"/>
                <a:gd name="connsiteY213" fmla="*/ 439759 h 1060068"/>
                <a:gd name="connsiteX214" fmla="*/ 1233469 w 1511446"/>
                <a:gd name="connsiteY214" fmla="*/ 462998 h 1060068"/>
                <a:gd name="connsiteX215" fmla="*/ 1203079 w 1511446"/>
                <a:gd name="connsiteY215" fmla="*/ 471042 h 1060068"/>
                <a:gd name="connsiteX216" fmla="*/ 1211124 w 1511446"/>
                <a:gd name="connsiteY216" fmla="*/ 494281 h 1060068"/>
                <a:gd name="connsiteX217" fmla="*/ 1250452 w 1511446"/>
                <a:gd name="connsiteY217" fmla="*/ 501432 h 1060068"/>
                <a:gd name="connsiteX218" fmla="*/ 1258496 w 1511446"/>
                <a:gd name="connsiteY218" fmla="*/ 519308 h 1060068"/>
                <a:gd name="connsiteX219" fmla="*/ 1274585 w 1511446"/>
                <a:gd name="connsiteY219" fmla="*/ 533609 h 1060068"/>
                <a:gd name="connsiteX220" fmla="*/ 1287098 w 1511446"/>
                <a:gd name="connsiteY220" fmla="*/ 532716 h 1060068"/>
                <a:gd name="connsiteX221" fmla="*/ 1296930 w 1511446"/>
                <a:gd name="connsiteY221" fmla="*/ 518415 h 1060068"/>
                <a:gd name="connsiteX222" fmla="*/ 1331789 w 1511446"/>
                <a:gd name="connsiteY222" fmla="*/ 529140 h 1060068"/>
                <a:gd name="connsiteX223" fmla="*/ 1362179 w 1511446"/>
                <a:gd name="connsiteY223" fmla="*/ 530034 h 1060068"/>
                <a:gd name="connsiteX224" fmla="*/ 1362179 w 1511446"/>
                <a:gd name="connsiteY224" fmla="*/ 537185 h 1060068"/>
                <a:gd name="connsiteX225" fmla="*/ 1338046 w 1511446"/>
                <a:gd name="connsiteY225" fmla="*/ 544335 h 1060068"/>
                <a:gd name="connsiteX226" fmla="*/ 1324639 w 1511446"/>
                <a:gd name="connsiteY226" fmla="*/ 558636 h 1060068"/>
                <a:gd name="connsiteX227" fmla="*/ 1319275 w 1511446"/>
                <a:gd name="connsiteY227" fmla="*/ 572044 h 1060068"/>
                <a:gd name="connsiteX228" fmla="*/ 1302293 w 1511446"/>
                <a:gd name="connsiteY228" fmla="*/ 583663 h 1060068"/>
                <a:gd name="connsiteX229" fmla="*/ 1299612 w 1511446"/>
                <a:gd name="connsiteY229" fmla="*/ 608690 h 1060068"/>
                <a:gd name="connsiteX230" fmla="*/ 1329108 w 1511446"/>
                <a:gd name="connsiteY230" fmla="*/ 618522 h 1060068"/>
                <a:gd name="connsiteX231" fmla="*/ 1370223 w 1511446"/>
                <a:gd name="connsiteY231" fmla="*/ 669470 h 1060068"/>
                <a:gd name="connsiteX232" fmla="*/ 1379161 w 1511446"/>
                <a:gd name="connsiteY232" fmla="*/ 690028 h 1060068"/>
                <a:gd name="connsiteX233" fmla="*/ 1403295 w 1511446"/>
                <a:gd name="connsiteY233" fmla="*/ 713267 h 1060068"/>
                <a:gd name="connsiteX234" fmla="*/ 1412233 w 1511446"/>
                <a:gd name="connsiteY234" fmla="*/ 736506 h 1060068"/>
                <a:gd name="connsiteX235" fmla="*/ 1394356 w 1511446"/>
                <a:gd name="connsiteY235" fmla="*/ 765108 h 1060068"/>
                <a:gd name="connsiteX236" fmla="*/ 1419383 w 1511446"/>
                <a:gd name="connsiteY236" fmla="*/ 765108 h 1060068"/>
                <a:gd name="connsiteX237" fmla="*/ 1428321 w 1511446"/>
                <a:gd name="connsiteY237" fmla="*/ 779409 h 1060068"/>
                <a:gd name="connsiteX238" fmla="*/ 1428321 w 1511446"/>
                <a:gd name="connsiteY238" fmla="*/ 825888 h 1060068"/>
                <a:gd name="connsiteX239" fmla="*/ 1418490 w 1511446"/>
                <a:gd name="connsiteY239" fmla="*/ 838402 h 1060068"/>
                <a:gd name="connsiteX240" fmla="*/ 1411339 w 1511446"/>
                <a:gd name="connsiteY240" fmla="*/ 869685 h 1060068"/>
                <a:gd name="connsiteX241" fmla="*/ 1398825 w 1511446"/>
                <a:gd name="connsiteY241" fmla="*/ 897393 h 1060068"/>
                <a:gd name="connsiteX242" fmla="*/ 1399719 w 1511446"/>
                <a:gd name="connsiteY242" fmla="*/ 916164 h 1060068"/>
                <a:gd name="connsiteX243" fmla="*/ 1381843 w 1511446"/>
                <a:gd name="connsiteY243" fmla="*/ 939403 h 1060068"/>
                <a:gd name="connsiteX244" fmla="*/ 1372905 w 1511446"/>
                <a:gd name="connsiteY244" fmla="*/ 957279 h 1060068"/>
                <a:gd name="connsiteX245" fmla="*/ 1349665 w 1511446"/>
                <a:gd name="connsiteY245" fmla="*/ 983200 h 1060068"/>
                <a:gd name="connsiteX246" fmla="*/ 1332683 w 1511446"/>
                <a:gd name="connsiteY246" fmla="*/ 996607 h 1060068"/>
                <a:gd name="connsiteX247" fmla="*/ 1285310 w 1511446"/>
                <a:gd name="connsiteY247" fmla="*/ 1021634 h 1060068"/>
                <a:gd name="connsiteX248" fmla="*/ 1254027 w 1511446"/>
                <a:gd name="connsiteY248" fmla="*/ 1018953 h 1060068"/>
                <a:gd name="connsiteX249" fmla="*/ 1245089 w 1511446"/>
                <a:gd name="connsiteY249" fmla="*/ 1020740 h 1060068"/>
                <a:gd name="connsiteX250" fmla="*/ 1229000 w 1511446"/>
                <a:gd name="connsiteY250" fmla="*/ 1044873 h 1060068"/>
                <a:gd name="connsiteX251" fmla="*/ 1203973 w 1511446"/>
                <a:gd name="connsiteY251" fmla="*/ 1046661 h 1060068"/>
                <a:gd name="connsiteX252" fmla="*/ 1165539 w 1511446"/>
                <a:gd name="connsiteY252" fmla="*/ 1054706 h 1060068"/>
                <a:gd name="connsiteX253" fmla="*/ 1153025 w 1511446"/>
                <a:gd name="connsiteY253" fmla="*/ 1056493 h 1060068"/>
                <a:gd name="connsiteX254" fmla="*/ 1136043 w 1511446"/>
                <a:gd name="connsiteY254" fmla="*/ 1056493 h 106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1511446" h="1060068">
                  <a:moveTo>
                    <a:pt x="1136043" y="1056493"/>
                  </a:moveTo>
                  <a:lnTo>
                    <a:pt x="1095821" y="1046661"/>
                  </a:lnTo>
                  <a:lnTo>
                    <a:pt x="1078839" y="1057387"/>
                  </a:lnTo>
                  <a:lnTo>
                    <a:pt x="1050236" y="1034148"/>
                  </a:lnTo>
                  <a:lnTo>
                    <a:pt x="1048449" y="1009121"/>
                  </a:lnTo>
                  <a:lnTo>
                    <a:pt x="1021634" y="1007333"/>
                  </a:lnTo>
                  <a:lnTo>
                    <a:pt x="998395" y="994820"/>
                  </a:lnTo>
                  <a:lnTo>
                    <a:pt x="989457" y="1011802"/>
                  </a:lnTo>
                  <a:lnTo>
                    <a:pt x="970686" y="1017165"/>
                  </a:lnTo>
                  <a:lnTo>
                    <a:pt x="953704" y="1011802"/>
                  </a:lnTo>
                  <a:lnTo>
                    <a:pt x="938509" y="1020740"/>
                  </a:lnTo>
                  <a:lnTo>
                    <a:pt x="929571" y="1017165"/>
                  </a:lnTo>
                  <a:lnTo>
                    <a:pt x="925102" y="1026103"/>
                  </a:lnTo>
                  <a:lnTo>
                    <a:pt x="910801" y="1028785"/>
                  </a:lnTo>
                  <a:lnTo>
                    <a:pt x="914376" y="1052024"/>
                  </a:lnTo>
                  <a:lnTo>
                    <a:pt x="903650" y="1060068"/>
                  </a:lnTo>
                  <a:lnTo>
                    <a:pt x="885774" y="1045767"/>
                  </a:lnTo>
                  <a:lnTo>
                    <a:pt x="876835" y="1052918"/>
                  </a:lnTo>
                  <a:lnTo>
                    <a:pt x="867897" y="1055599"/>
                  </a:lnTo>
                  <a:lnTo>
                    <a:pt x="860747" y="1039511"/>
                  </a:lnTo>
                  <a:lnTo>
                    <a:pt x="833932" y="1032360"/>
                  </a:lnTo>
                  <a:lnTo>
                    <a:pt x="833932" y="1007333"/>
                  </a:lnTo>
                  <a:lnTo>
                    <a:pt x="817844" y="993032"/>
                  </a:lnTo>
                  <a:lnTo>
                    <a:pt x="816056" y="978731"/>
                  </a:lnTo>
                  <a:lnTo>
                    <a:pt x="809799" y="967111"/>
                  </a:lnTo>
                  <a:lnTo>
                    <a:pt x="780303" y="976049"/>
                  </a:lnTo>
                  <a:lnTo>
                    <a:pt x="777622" y="959961"/>
                  </a:lnTo>
                  <a:lnTo>
                    <a:pt x="776728" y="945660"/>
                  </a:lnTo>
                  <a:lnTo>
                    <a:pt x="798180" y="912588"/>
                  </a:lnTo>
                  <a:lnTo>
                    <a:pt x="800861" y="897393"/>
                  </a:lnTo>
                  <a:lnTo>
                    <a:pt x="779410" y="846446"/>
                  </a:lnTo>
                  <a:lnTo>
                    <a:pt x="757958" y="824994"/>
                  </a:lnTo>
                  <a:lnTo>
                    <a:pt x="747232" y="831251"/>
                  </a:lnTo>
                  <a:lnTo>
                    <a:pt x="720417" y="823207"/>
                  </a:lnTo>
                  <a:lnTo>
                    <a:pt x="718630" y="811587"/>
                  </a:lnTo>
                  <a:lnTo>
                    <a:pt x="697178" y="796392"/>
                  </a:lnTo>
                  <a:lnTo>
                    <a:pt x="689134" y="805330"/>
                  </a:lnTo>
                  <a:lnTo>
                    <a:pt x="656956" y="797286"/>
                  </a:lnTo>
                  <a:lnTo>
                    <a:pt x="639974" y="817844"/>
                  </a:lnTo>
                  <a:lnTo>
                    <a:pt x="630142" y="818738"/>
                  </a:lnTo>
                  <a:lnTo>
                    <a:pt x="609584" y="847340"/>
                  </a:lnTo>
                  <a:lnTo>
                    <a:pt x="598858" y="847340"/>
                  </a:lnTo>
                  <a:lnTo>
                    <a:pt x="576513" y="837508"/>
                  </a:lnTo>
                  <a:lnTo>
                    <a:pt x="562212" y="838402"/>
                  </a:lnTo>
                  <a:lnTo>
                    <a:pt x="547017" y="832145"/>
                  </a:lnTo>
                  <a:lnTo>
                    <a:pt x="530034" y="832145"/>
                  </a:lnTo>
                  <a:lnTo>
                    <a:pt x="513052" y="854490"/>
                  </a:lnTo>
                  <a:lnTo>
                    <a:pt x="499645" y="839295"/>
                  </a:lnTo>
                  <a:lnTo>
                    <a:pt x="482662" y="844658"/>
                  </a:lnTo>
                  <a:lnTo>
                    <a:pt x="468361" y="845552"/>
                  </a:lnTo>
                  <a:lnTo>
                    <a:pt x="446015" y="839295"/>
                  </a:lnTo>
                  <a:lnTo>
                    <a:pt x="432608" y="841083"/>
                  </a:lnTo>
                  <a:lnTo>
                    <a:pt x="398643" y="828569"/>
                  </a:lnTo>
                  <a:lnTo>
                    <a:pt x="386130" y="818738"/>
                  </a:lnTo>
                  <a:lnTo>
                    <a:pt x="364678" y="797286"/>
                  </a:lnTo>
                  <a:lnTo>
                    <a:pt x="345908" y="796392"/>
                  </a:lnTo>
                  <a:lnTo>
                    <a:pt x="333394" y="784772"/>
                  </a:lnTo>
                  <a:lnTo>
                    <a:pt x="314624" y="777622"/>
                  </a:lnTo>
                  <a:lnTo>
                    <a:pt x="287810" y="757958"/>
                  </a:lnTo>
                  <a:lnTo>
                    <a:pt x="269933" y="767790"/>
                  </a:lnTo>
                  <a:lnTo>
                    <a:pt x="235968" y="743657"/>
                  </a:lnTo>
                  <a:lnTo>
                    <a:pt x="227924" y="741869"/>
                  </a:lnTo>
                  <a:lnTo>
                    <a:pt x="212729" y="727568"/>
                  </a:lnTo>
                  <a:lnTo>
                    <a:pt x="198428" y="725780"/>
                  </a:lnTo>
                  <a:lnTo>
                    <a:pt x="182339" y="690922"/>
                  </a:lnTo>
                  <a:lnTo>
                    <a:pt x="187702" y="687346"/>
                  </a:lnTo>
                  <a:lnTo>
                    <a:pt x="203433" y="683413"/>
                  </a:lnTo>
                  <a:lnTo>
                    <a:pt x="213444" y="694586"/>
                  </a:lnTo>
                  <a:lnTo>
                    <a:pt x="227387" y="683682"/>
                  </a:lnTo>
                  <a:lnTo>
                    <a:pt x="223455" y="658297"/>
                  </a:lnTo>
                  <a:lnTo>
                    <a:pt x="209779" y="657761"/>
                  </a:lnTo>
                  <a:lnTo>
                    <a:pt x="207992" y="631840"/>
                  </a:lnTo>
                  <a:lnTo>
                    <a:pt x="224884" y="623528"/>
                  </a:lnTo>
                  <a:lnTo>
                    <a:pt x="241420" y="589563"/>
                  </a:lnTo>
                  <a:lnTo>
                    <a:pt x="243655" y="567575"/>
                  </a:lnTo>
                  <a:lnTo>
                    <a:pt x="215768" y="560156"/>
                  </a:lnTo>
                  <a:lnTo>
                    <a:pt x="196014" y="562748"/>
                  </a:lnTo>
                  <a:lnTo>
                    <a:pt x="177781" y="571865"/>
                  </a:lnTo>
                  <a:lnTo>
                    <a:pt x="160708" y="578747"/>
                  </a:lnTo>
                  <a:lnTo>
                    <a:pt x="140687" y="568468"/>
                  </a:lnTo>
                  <a:lnTo>
                    <a:pt x="135324" y="556759"/>
                  </a:lnTo>
                  <a:lnTo>
                    <a:pt x="111906" y="546123"/>
                  </a:lnTo>
                  <a:lnTo>
                    <a:pt x="91080" y="524850"/>
                  </a:lnTo>
                  <a:lnTo>
                    <a:pt x="73383" y="522526"/>
                  </a:lnTo>
                  <a:lnTo>
                    <a:pt x="49428" y="532537"/>
                  </a:lnTo>
                  <a:lnTo>
                    <a:pt x="44601" y="536827"/>
                  </a:lnTo>
                  <a:lnTo>
                    <a:pt x="35753" y="529140"/>
                  </a:lnTo>
                  <a:lnTo>
                    <a:pt x="49160" y="527353"/>
                  </a:lnTo>
                  <a:lnTo>
                    <a:pt x="50948" y="521990"/>
                  </a:lnTo>
                  <a:lnTo>
                    <a:pt x="43797" y="498751"/>
                  </a:lnTo>
                  <a:lnTo>
                    <a:pt x="33965" y="484449"/>
                  </a:lnTo>
                  <a:lnTo>
                    <a:pt x="8045" y="483556"/>
                  </a:lnTo>
                  <a:lnTo>
                    <a:pt x="8045" y="475511"/>
                  </a:lnTo>
                  <a:lnTo>
                    <a:pt x="0" y="461210"/>
                  </a:lnTo>
                  <a:lnTo>
                    <a:pt x="4469" y="437971"/>
                  </a:lnTo>
                  <a:lnTo>
                    <a:pt x="22345" y="433502"/>
                  </a:lnTo>
                  <a:lnTo>
                    <a:pt x="27708" y="422776"/>
                  </a:lnTo>
                  <a:lnTo>
                    <a:pt x="44691" y="421882"/>
                  </a:lnTo>
                  <a:lnTo>
                    <a:pt x="53629" y="429033"/>
                  </a:lnTo>
                  <a:lnTo>
                    <a:pt x="69718" y="404900"/>
                  </a:lnTo>
                  <a:lnTo>
                    <a:pt x="103683" y="397749"/>
                  </a:lnTo>
                  <a:lnTo>
                    <a:pt x="119772" y="383448"/>
                  </a:lnTo>
                  <a:lnTo>
                    <a:pt x="137648" y="378085"/>
                  </a:lnTo>
                  <a:lnTo>
                    <a:pt x="142117" y="361996"/>
                  </a:lnTo>
                  <a:lnTo>
                    <a:pt x="147480" y="332500"/>
                  </a:lnTo>
                  <a:lnTo>
                    <a:pt x="144799" y="319987"/>
                  </a:lnTo>
                  <a:lnTo>
                    <a:pt x="134966" y="302111"/>
                  </a:lnTo>
                  <a:lnTo>
                    <a:pt x="112621" y="277977"/>
                  </a:lnTo>
                  <a:lnTo>
                    <a:pt x="148374" y="266358"/>
                  </a:lnTo>
                  <a:lnTo>
                    <a:pt x="172507" y="268145"/>
                  </a:lnTo>
                  <a:lnTo>
                    <a:pt x="175188" y="264570"/>
                  </a:lnTo>
                  <a:lnTo>
                    <a:pt x="163569" y="251163"/>
                  </a:lnTo>
                  <a:lnTo>
                    <a:pt x="162675" y="202897"/>
                  </a:lnTo>
                  <a:lnTo>
                    <a:pt x="212729" y="214516"/>
                  </a:lnTo>
                  <a:lnTo>
                    <a:pt x="229711" y="202897"/>
                  </a:lnTo>
                  <a:lnTo>
                    <a:pt x="221667" y="182339"/>
                  </a:lnTo>
                  <a:lnTo>
                    <a:pt x="224348" y="165356"/>
                  </a:lnTo>
                  <a:lnTo>
                    <a:pt x="243119" y="154631"/>
                  </a:lnTo>
                  <a:lnTo>
                    <a:pt x="245800" y="138542"/>
                  </a:lnTo>
                  <a:lnTo>
                    <a:pt x="259207" y="137648"/>
                  </a:lnTo>
                  <a:lnTo>
                    <a:pt x="269039" y="130497"/>
                  </a:lnTo>
                  <a:lnTo>
                    <a:pt x="269039" y="130497"/>
                  </a:lnTo>
                  <a:lnTo>
                    <a:pt x="274402" y="149268"/>
                  </a:lnTo>
                  <a:lnTo>
                    <a:pt x="305686" y="174295"/>
                  </a:lnTo>
                  <a:lnTo>
                    <a:pt x="345908" y="180551"/>
                  </a:lnTo>
                  <a:lnTo>
                    <a:pt x="388811" y="235074"/>
                  </a:lnTo>
                  <a:lnTo>
                    <a:pt x="390599" y="252951"/>
                  </a:lnTo>
                  <a:lnTo>
                    <a:pt x="413838" y="270827"/>
                  </a:lnTo>
                  <a:lnTo>
                    <a:pt x="471042" y="271721"/>
                  </a:lnTo>
                  <a:lnTo>
                    <a:pt x="522884" y="299429"/>
                  </a:lnTo>
                  <a:lnTo>
                    <a:pt x="535397" y="299429"/>
                  </a:lnTo>
                  <a:lnTo>
                    <a:pt x="540760" y="313730"/>
                  </a:lnTo>
                  <a:lnTo>
                    <a:pt x="561318" y="328031"/>
                  </a:lnTo>
                  <a:lnTo>
                    <a:pt x="579194" y="350377"/>
                  </a:lnTo>
                  <a:lnTo>
                    <a:pt x="609584" y="350377"/>
                  </a:lnTo>
                  <a:lnTo>
                    <a:pt x="666788" y="357527"/>
                  </a:lnTo>
                  <a:lnTo>
                    <a:pt x="679302" y="351271"/>
                  </a:lnTo>
                  <a:lnTo>
                    <a:pt x="707010" y="355740"/>
                  </a:lnTo>
                  <a:lnTo>
                    <a:pt x="747232" y="370041"/>
                  </a:lnTo>
                  <a:lnTo>
                    <a:pt x="789241" y="373616"/>
                  </a:lnTo>
                  <a:lnTo>
                    <a:pt x="821419" y="389705"/>
                  </a:lnTo>
                  <a:lnTo>
                    <a:pt x="857172" y="364678"/>
                  </a:lnTo>
                  <a:lnTo>
                    <a:pt x="925102" y="361103"/>
                  </a:lnTo>
                  <a:lnTo>
                    <a:pt x="959961" y="332500"/>
                  </a:lnTo>
                  <a:lnTo>
                    <a:pt x="971580" y="311049"/>
                  </a:lnTo>
                  <a:lnTo>
                    <a:pt x="952810" y="294960"/>
                  </a:lnTo>
                  <a:lnTo>
                    <a:pt x="951023" y="277977"/>
                  </a:lnTo>
                  <a:lnTo>
                    <a:pt x="961748" y="271721"/>
                  </a:lnTo>
                  <a:lnTo>
                    <a:pt x="974262" y="274402"/>
                  </a:lnTo>
                  <a:lnTo>
                    <a:pt x="985881" y="280659"/>
                  </a:lnTo>
                  <a:lnTo>
                    <a:pt x="1005545" y="280659"/>
                  </a:lnTo>
                  <a:lnTo>
                    <a:pt x="1018953" y="259207"/>
                  </a:lnTo>
                  <a:lnTo>
                    <a:pt x="1045767" y="260995"/>
                  </a:lnTo>
                  <a:lnTo>
                    <a:pt x="1058281" y="245800"/>
                  </a:lnTo>
                  <a:lnTo>
                    <a:pt x="1054705" y="235968"/>
                  </a:lnTo>
                  <a:lnTo>
                    <a:pt x="1065431" y="227924"/>
                  </a:lnTo>
                  <a:lnTo>
                    <a:pt x="1097609" y="218985"/>
                  </a:lnTo>
                  <a:lnTo>
                    <a:pt x="1131574" y="222561"/>
                  </a:lnTo>
                  <a:lnTo>
                    <a:pt x="1111910" y="202003"/>
                  </a:lnTo>
                  <a:lnTo>
                    <a:pt x="1066325" y="176976"/>
                  </a:lnTo>
                  <a:lnTo>
                    <a:pt x="1052918" y="191277"/>
                  </a:lnTo>
                  <a:lnTo>
                    <a:pt x="1028784" y="176082"/>
                  </a:lnTo>
                  <a:lnTo>
                    <a:pt x="1016271" y="182339"/>
                  </a:lnTo>
                  <a:lnTo>
                    <a:pt x="1003758" y="181445"/>
                  </a:lnTo>
                  <a:lnTo>
                    <a:pt x="996607" y="168038"/>
                  </a:lnTo>
                  <a:lnTo>
                    <a:pt x="995714" y="117984"/>
                  </a:lnTo>
                  <a:lnTo>
                    <a:pt x="1026997" y="127816"/>
                  </a:lnTo>
                  <a:lnTo>
                    <a:pt x="1048449" y="109940"/>
                  </a:lnTo>
                  <a:lnTo>
                    <a:pt x="1048449" y="62567"/>
                  </a:lnTo>
                  <a:lnTo>
                    <a:pt x="1052024" y="50054"/>
                  </a:lnTo>
                  <a:lnTo>
                    <a:pt x="1039510" y="29496"/>
                  </a:lnTo>
                  <a:lnTo>
                    <a:pt x="1026997" y="28602"/>
                  </a:lnTo>
                  <a:lnTo>
                    <a:pt x="1031466" y="7151"/>
                  </a:lnTo>
                  <a:lnTo>
                    <a:pt x="1064537" y="0"/>
                  </a:lnTo>
                  <a:lnTo>
                    <a:pt x="1110122" y="2681"/>
                  </a:lnTo>
                  <a:lnTo>
                    <a:pt x="1134255" y="11620"/>
                  </a:lnTo>
                  <a:lnTo>
                    <a:pt x="1146769" y="9832"/>
                  </a:lnTo>
                  <a:lnTo>
                    <a:pt x="1193247" y="32177"/>
                  </a:lnTo>
                  <a:lnTo>
                    <a:pt x="1277266" y="121559"/>
                  </a:lnTo>
                  <a:lnTo>
                    <a:pt x="1297824" y="129604"/>
                  </a:lnTo>
                  <a:lnTo>
                    <a:pt x="1333577" y="131391"/>
                  </a:lnTo>
                  <a:lnTo>
                    <a:pt x="1377374" y="157312"/>
                  </a:lnTo>
                  <a:lnTo>
                    <a:pt x="1403295" y="183233"/>
                  </a:lnTo>
                  <a:lnTo>
                    <a:pt x="1444410" y="185020"/>
                  </a:lnTo>
                  <a:lnTo>
                    <a:pt x="1449773" y="174295"/>
                  </a:lnTo>
                  <a:lnTo>
                    <a:pt x="1468543" y="172507"/>
                  </a:lnTo>
                  <a:lnTo>
                    <a:pt x="1489101" y="165356"/>
                  </a:lnTo>
                  <a:lnTo>
                    <a:pt x="1511446" y="269039"/>
                  </a:lnTo>
                  <a:lnTo>
                    <a:pt x="1503402" y="271721"/>
                  </a:lnTo>
                  <a:lnTo>
                    <a:pt x="1477481" y="268145"/>
                  </a:lnTo>
                  <a:lnTo>
                    <a:pt x="1463180" y="277084"/>
                  </a:lnTo>
                  <a:lnTo>
                    <a:pt x="1485526" y="305686"/>
                  </a:lnTo>
                  <a:lnTo>
                    <a:pt x="1496252" y="353058"/>
                  </a:lnTo>
                  <a:lnTo>
                    <a:pt x="1473012" y="339651"/>
                  </a:lnTo>
                  <a:lnTo>
                    <a:pt x="1469437" y="344120"/>
                  </a:lnTo>
                  <a:lnTo>
                    <a:pt x="1469437" y="357527"/>
                  </a:lnTo>
                  <a:lnTo>
                    <a:pt x="1456924" y="369147"/>
                  </a:lnTo>
                  <a:lnTo>
                    <a:pt x="1439047" y="370041"/>
                  </a:lnTo>
                  <a:lnTo>
                    <a:pt x="1446198" y="389705"/>
                  </a:lnTo>
                  <a:lnTo>
                    <a:pt x="1426534" y="394174"/>
                  </a:lnTo>
                  <a:lnTo>
                    <a:pt x="1405082" y="381660"/>
                  </a:lnTo>
                  <a:lnTo>
                    <a:pt x="1399719" y="387917"/>
                  </a:lnTo>
                  <a:lnTo>
                    <a:pt x="1398825" y="400431"/>
                  </a:lnTo>
                  <a:lnTo>
                    <a:pt x="1371117" y="422776"/>
                  </a:lnTo>
                  <a:lnTo>
                    <a:pt x="1367542" y="443334"/>
                  </a:lnTo>
                  <a:lnTo>
                    <a:pt x="1338046" y="450484"/>
                  </a:lnTo>
                  <a:lnTo>
                    <a:pt x="1305868" y="474618"/>
                  </a:lnTo>
                  <a:lnTo>
                    <a:pt x="1302293" y="462998"/>
                  </a:lnTo>
                  <a:lnTo>
                    <a:pt x="1293355" y="453166"/>
                  </a:lnTo>
                  <a:lnTo>
                    <a:pt x="1301399" y="434396"/>
                  </a:lnTo>
                  <a:lnTo>
                    <a:pt x="1287098" y="412944"/>
                  </a:lnTo>
                  <a:lnTo>
                    <a:pt x="1262965" y="412944"/>
                  </a:lnTo>
                  <a:lnTo>
                    <a:pt x="1254027" y="431714"/>
                  </a:lnTo>
                  <a:lnTo>
                    <a:pt x="1237938" y="439759"/>
                  </a:lnTo>
                  <a:lnTo>
                    <a:pt x="1233469" y="462998"/>
                  </a:lnTo>
                  <a:lnTo>
                    <a:pt x="1203079" y="471042"/>
                  </a:lnTo>
                  <a:lnTo>
                    <a:pt x="1211124" y="494281"/>
                  </a:lnTo>
                  <a:lnTo>
                    <a:pt x="1250452" y="501432"/>
                  </a:lnTo>
                  <a:lnTo>
                    <a:pt x="1258496" y="519308"/>
                  </a:lnTo>
                  <a:lnTo>
                    <a:pt x="1274585" y="533609"/>
                  </a:lnTo>
                  <a:lnTo>
                    <a:pt x="1287098" y="532716"/>
                  </a:lnTo>
                  <a:lnTo>
                    <a:pt x="1296930" y="518415"/>
                  </a:lnTo>
                  <a:lnTo>
                    <a:pt x="1331789" y="529140"/>
                  </a:lnTo>
                  <a:lnTo>
                    <a:pt x="1362179" y="530034"/>
                  </a:lnTo>
                  <a:lnTo>
                    <a:pt x="1362179" y="537185"/>
                  </a:lnTo>
                  <a:lnTo>
                    <a:pt x="1338046" y="544335"/>
                  </a:lnTo>
                  <a:lnTo>
                    <a:pt x="1324639" y="558636"/>
                  </a:lnTo>
                  <a:lnTo>
                    <a:pt x="1319275" y="572044"/>
                  </a:lnTo>
                  <a:lnTo>
                    <a:pt x="1302293" y="583663"/>
                  </a:lnTo>
                  <a:lnTo>
                    <a:pt x="1299612" y="608690"/>
                  </a:lnTo>
                  <a:lnTo>
                    <a:pt x="1329108" y="618522"/>
                  </a:lnTo>
                  <a:lnTo>
                    <a:pt x="1370223" y="669470"/>
                  </a:lnTo>
                  <a:lnTo>
                    <a:pt x="1379161" y="690028"/>
                  </a:lnTo>
                  <a:lnTo>
                    <a:pt x="1403295" y="713267"/>
                  </a:lnTo>
                  <a:lnTo>
                    <a:pt x="1412233" y="736506"/>
                  </a:lnTo>
                  <a:lnTo>
                    <a:pt x="1394356" y="765108"/>
                  </a:lnTo>
                  <a:lnTo>
                    <a:pt x="1419383" y="765108"/>
                  </a:lnTo>
                  <a:lnTo>
                    <a:pt x="1428321" y="779409"/>
                  </a:lnTo>
                  <a:lnTo>
                    <a:pt x="1428321" y="825888"/>
                  </a:lnTo>
                  <a:lnTo>
                    <a:pt x="1418490" y="838402"/>
                  </a:lnTo>
                  <a:lnTo>
                    <a:pt x="1411339" y="869685"/>
                  </a:lnTo>
                  <a:lnTo>
                    <a:pt x="1398825" y="897393"/>
                  </a:lnTo>
                  <a:lnTo>
                    <a:pt x="1399719" y="916164"/>
                  </a:lnTo>
                  <a:lnTo>
                    <a:pt x="1381843" y="939403"/>
                  </a:lnTo>
                  <a:lnTo>
                    <a:pt x="1372905" y="957279"/>
                  </a:lnTo>
                  <a:lnTo>
                    <a:pt x="1349665" y="983200"/>
                  </a:lnTo>
                  <a:lnTo>
                    <a:pt x="1332683" y="996607"/>
                  </a:lnTo>
                  <a:lnTo>
                    <a:pt x="1285310" y="1021634"/>
                  </a:lnTo>
                  <a:lnTo>
                    <a:pt x="1254027" y="1018953"/>
                  </a:lnTo>
                  <a:lnTo>
                    <a:pt x="1245089" y="1020740"/>
                  </a:lnTo>
                  <a:lnTo>
                    <a:pt x="1229000" y="1044873"/>
                  </a:lnTo>
                  <a:lnTo>
                    <a:pt x="1203973" y="1046661"/>
                  </a:lnTo>
                  <a:lnTo>
                    <a:pt x="1165539" y="1054706"/>
                  </a:lnTo>
                  <a:lnTo>
                    <a:pt x="1153025" y="1056493"/>
                  </a:lnTo>
                  <a:lnTo>
                    <a:pt x="1136043" y="105649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88CB7A6-C296-B9C0-F9CC-EBFABD1E69FD}"/>
                </a:ext>
              </a:extLst>
            </p:cNvPr>
            <p:cNvSpPr/>
            <p:nvPr/>
          </p:nvSpPr>
          <p:spPr>
            <a:xfrm>
              <a:off x="8743972" y="3439771"/>
              <a:ext cx="242224" cy="493387"/>
            </a:xfrm>
            <a:custGeom>
              <a:avLst/>
              <a:gdLst>
                <a:gd name="connsiteX0" fmla="*/ 236862 w 242224"/>
                <a:gd name="connsiteY0" fmla="*/ 334288 h 493387"/>
                <a:gd name="connsiteX1" fmla="*/ 242225 w 242224"/>
                <a:gd name="connsiteY1" fmla="*/ 357527 h 493387"/>
                <a:gd name="connsiteX2" fmla="*/ 240437 w 242224"/>
                <a:gd name="connsiteY2" fmla="*/ 375404 h 493387"/>
                <a:gd name="connsiteX3" fmla="*/ 241331 w 242224"/>
                <a:gd name="connsiteY3" fmla="*/ 389705 h 493387"/>
                <a:gd name="connsiteX4" fmla="*/ 218092 w 242224"/>
                <a:gd name="connsiteY4" fmla="*/ 416519 h 493387"/>
                <a:gd name="connsiteX5" fmla="*/ 185020 w 242224"/>
                <a:gd name="connsiteY5" fmla="*/ 431714 h 493387"/>
                <a:gd name="connsiteX6" fmla="*/ 174295 w 242224"/>
                <a:gd name="connsiteY6" fmla="*/ 429926 h 493387"/>
                <a:gd name="connsiteX7" fmla="*/ 171613 w 242224"/>
                <a:gd name="connsiteY7" fmla="*/ 445121 h 493387"/>
                <a:gd name="connsiteX8" fmla="*/ 167144 w 242224"/>
                <a:gd name="connsiteY8" fmla="*/ 459423 h 493387"/>
                <a:gd name="connsiteX9" fmla="*/ 146586 w 242224"/>
                <a:gd name="connsiteY9" fmla="*/ 471936 h 493387"/>
                <a:gd name="connsiteX10" fmla="*/ 146586 w 242224"/>
                <a:gd name="connsiteY10" fmla="*/ 480874 h 493387"/>
                <a:gd name="connsiteX11" fmla="*/ 126922 w 242224"/>
                <a:gd name="connsiteY11" fmla="*/ 493388 h 493387"/>
                <a:gd name="connsiteX12" fmla="*/ 120665 w 242224"/>
                <a:gd name="connsiteY12" fmla="*/ 452272 h 493387"/>
                <a:gd name="connsiteX13" fmla="*/ 121559 w 242224"/>
                <a:gd name="connsiteY13" fmla="*/ 439759 h 493387"/>
                <a:gd name="connsiteX14" fmla="*/ 105470 w 242224"/>
                <a:gd name="connsiteY14" fmla="*/ 431714 h 493387"/>
                <a:gd name="connsiteX15" fmla="*/ 116196 w 242224"/>
                <a:gd name="connsiteY15" fmla="*/ 427245 h 493387"/>
                <a:gd name="connsiteX16" fmla="*/ 127816 w 242224"/>
                <a:gd name="connsiteY16" fmla="*/ 415625 h 493387"/>
                <a:gd name="connsiteX17" fmla="*/ 151055 w 242224"/>
                <a:gd name="connsiteY17" fmla="*/ 414732 h 493387"/>
                <a:gd name="connsiteX18" fmla="*/ 143011 w 242224"/>
                <a:gd name="connsiteY18" fmla="*/ 396855 h 493387"/>
                <a:gd name="connsiteX19" fmla="*/ 145692 w 242224"/>
                <a:gd name="connsiteY19" fmla="*/ 390599 h 493387"/>
                <a:gd name="connsiteX20" fmla="*/ 157312 w 242224"/>
                <a:gd name="connsiteY20" fmla="*/ 390599 h 493387"/>
                <a:gd name="connsiteX21" fmla="*/ 165356 w 242224"/>
                <a:gd name="connsiteY21" fmla="*/ 380766 h 493387"/>
                <a:gd name="connsiteX22" fmla="*/ 193065 w 242224"/>
                <a:gd name="connsiteY22" fmla="*/ 361996 h 493387"/>
                <a:gd name="connsiteX23" fmla="*/ 190383 w 242224"/>
                <a:gd name="connsiteY23" fmla="*/ 336076 h 493387"/>
                <a:gd name="connsiteX24" fmla="*/ 185020 w 242224"/>
                <a:gd name="connsiteY24" fmla="*/ 318199 h 493387"/>
                <a:gd name="connsiteX25" fmla="*/ 183233 w 242224"/>
                <a:gd name="connsiteY25" fmla="*/ 296748 h 493387"/>
                <a:gd name="connsiteX26" fmla="*/ 186808 w 242224"/>
                <a:gd name="connsiteY26" fmla="*/ 273508 h 493387"/>
                <a:gd name="connsiteX27" fmla="*/ 173401 w 242224"/>
                <a:gd name="connsiteY27" fmla="*/ 254738 h 493387"/>
                <a:gd name="connsiteX28" fmla="*/ 173401 w 242224"/>
                <a:gd name="connsiteY28" fmla="*/ 237756 h 493387"/>
                <a:gd name="connsiteX29" fmla="*/ 152843 w 242224"/>
                <a:gd name="connsiteY29" fmla="*/ 227030 h 493387"/>
                <a:gd name="connsiteX30" fmla="*/ 143011 w 242224"/>
                <a:gd name="connsiteY30" fmla="*/ 214516 h 493387"/>
                <a:gd name="connsiteX31" fmla="*/ 91170 w 242224"/>
                <a:gd name="connsiteY31" fmla="*/ 151949 h 493387"/>
                <a:gd name="connsiteX32" fmla="*/ 65249 w 242224"/>
                <a:gd name="connsiteY32" fmla="*/ 141223 h 493387"/>
                <a:gd name="connsiteX33" fmla="*/ 65249 w 242224"/>
                <a:gd name="connsiteY33" fmla="*/ 126922 h 493387"/>
                <a:gd name="connsiteX34" fmla="*/ 81337 w 242224"/>
                <a:gd name="connsiteY34" fmla="*/ 117984 h 493387"/>
                <a:gd name="connsiteX35" fmla="*/ 86700 w 242224"/>
                <a:gd name="connsiteY35" fmla="*/ 102789 h 493387"/>
                <a:gd name="connsiteX36" fmla="*/ 74187 w 242224"/>
                <a:gd name="connsiteY36" fmla="*/ 94745 h 493387"/>
                <a:gd name="connsiteX37" fmla="*/ 71505 w 242224"/>
                <a:gd name="connsiteY37" fmla="*/ 84019 h 493387"/>
                <a:gd name="connsiteX38" fmla="*/ 52735 w 242224"/>
                <a:gd name="connsiteY38" fmla="*/ 79550 h 493387"/>
                <a:gd name="connsiteX39" fmla="*/ 41115 w 242224"/>
                <a:gd name="connsiteY39" fmla="*/ 85806 h 493387"/>
                <a:gd name="connsiteX40" fmla="*/ 25027 w 242224"/>
                <a:gd name="connsiteY40" fmla="*/ 68824 h 493387"/>
                <a:gd name="connsiteX41" fmla="*/ 17876 w 242224"/>
                <a:gd name="connsiteY41" fmla="*/ 50948 h 493387"/>
                <a:gd name="connsiteX42" fmla="*/ 0 w 242224"/>
                <a:gd name="connsiteY42" fmla="*/ 31284 h 493387"/>
                <a:gd name="connsiteX43" fmla="*/ 4469 w 242224"/>
                <a:gd name="connsiteY43" fmla="*/ 22345 h 493387"/>
                <a:gd name="connsiteX44" fmla="*/ 13407 w 242224"/>
                <a:gd name="connsiteY44" fmla="*/ 25921 h 493387"/>
                <a:gd name="connsiteX45" fmla="*/ 28602 w 242224"/>
                <a:gd name="connsiteY45" fmla="*/ 16982 h 493387"/>
                <a:gd name="connsiteX46" fmla="*/ 45585 w 242224"/>
                <a:gd name="connsiteY46" fmla="*/ 22345 h 493387"/>
                <a:gd name="connsiteX47" fmla="*/ 64355 w 242224"/>
                <a:gd name="connsiteY47" fmla="*/ 16982 h 493387"/>
                <a:gd name="connsiteX48" fmla="*/ 73293 w 242224"/>
                <a:gd name="connsiteY48" fmla="*/ 0 h 493387"/>
                <a:gd name="connsiteX49" fmla="*/ 96532 w 242224"/>
                <a:gd name="connsiteY49" fmla="*/ 12513 h 493387"/>
                <a:gd name="connsiteX50" fmla="*/ 123347 w 242224"/>
                <a:gd name="connsiteY50" fmla="*/ 14301 h 493387"/>
                <a:gd name="connsiteX51" fmla="*/ 125135 w 242224"/>
                <a:gd name="connsiteY51" fmla="*/ 39328 h 493387"/>
                <a:gd name="connsiteX52" fmla="*/ 153737 w 242224"/>
                <a:gd name="connsiteY52" fmla="*/ 62567 h 493387"/>
                <a:gd name="connsiteX53" fmla="*/ 153737 w 242224"/>
                <a:gd name="connsiteY53" fmla="*/ 76868 h 493387"/>
                <a:gd name="connsiteX54" fmla="*/ 129604 w 242224"/>
                <a:gd name="connsiteY54" fmla="*/ 88488 h 493387"/>
                <a:gd name="connsiteX55" fmla="*/ 114409 w 242224"/>
                <a:gd name="connsiteY55" fmla="*/ 130497 h 493387"/>
                <a:gd name="connsiteX56" fmla="*/ 119772 w 242224"/>
                <a:gd name="connsiteY56" fmla="*/ 159100 h 493387"/>
                <a:gd name="connsiteX57" fmla="*/ 138542 w 242224"/>
                <a:gd name="connsiteY57" fmla="*/ 179657 h 493387"/>
                <a:gd name="connsiteX58" fmla="*/ 196640 w 242224"/>
                <a:gd name="connsiteY58" fmla="*/ 236862 h 493387"/>
                <a:gd name="connsiteX59" fmla="*/ 226136 w 242224"/>
                <a:gd name="connsiteY59" fmla="*/ 284234 h 493387"/>
                <a:gd name="connsiteX60" fmla="*/ 231499 w 242224"/>
                <a:gd name="connsiteY60" fmla="*/ 303898 h 493387"/>
                <a:gd name="connsiteX61" fmla="*/ 236862 w 242224"/>
                <a:gd name="connsiteY61" fmla="*/ 334288 h 49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42224" h="493387">
                  <a:moveTo>
                    <a:pt x="236862" y="334288"/>
                  </a:moveTo>
                  <a:lnTo>
                    <a:pt x="242225" y="357527"/>
                  </a:lnTo>
                  <a:lnTo>
                    <a:pt x="240437" y="375404"/>
                  </a:lnTo>
                  <a:lnTo>
                    <a:pt x="241331" y="389705"/>
                  </a:lnTo>
                  <a:lnTo>
                    <a:pt x="218092" y="416519"/>
                  </a:lnTo>
                  <a:lnTo>
                    <a:pt x="185020" y="431714"/>
                  </a:lnTo>
                  <a:lnTo>
                    <a:pt x="174295" y="429926"/>
                  </a:lnTo>
                  <a:lnTo>
                    <a:pt x="171613" y="445121"/>
                  </a:lnTo>
                  <a:lnTo>
                    <a:pt x="167144" y="459423"/>
                  </a:lnTo>
                  <a:lnTo>
                    <a:pt x="146586" y="471936"/>
                  </a:lnTo>
                  <a:lnTo>
                    <a:pt x="146586" y="480874"/>
                  </a:lnTo>
                  <a:lnTo>
                    <a:pt x="126922" y="493388"/>
                  </a:lnTo>
                  <a:lnTo>
                    <a:pt x="120665" y="452272"/>
                  </a:lnTo>
                  <a:lnTo>
                    <a:pt x="121559" y="439759"/>
                  </a:lnTo>
                  <a:lnTo>
                    <a:pt x="105470" y="431714"/>
                  </a:lnTo>
                  <a:lnTo>
                    <a:pt x="116196" y="427245"/>
                  </a:lnTo>
                  <a:lnTo>
                    <a:pt x="127816" y="415625"/>
                  </a:lnTo>
                  <a:lnTo>
                    <a:pt x="151055" y="414732"/>
                  </a:lnTo>
                  <a:lnTo>
                    <a:pt x="143011" y="396855"/>
                  </a:lnTo>
                  <a:lnTo>
                    <a:pt x="145692" y="390599"/>
                  </a:lnTo>
                  <a:lnTo>
                    <a:pt x="157312" y="390599"/>
                  </a:lnTo>
                  <a:lnTo>
                    <a:pt x="165356" y="380766"/>
                  </a:lnTo>
                  <a:lnTo>
                    <a:pt x="193065" y="361996"/>
                  </a:lnTo>
                  <a:lnTo>
                    <a:pt x="190383" y="336076"/>
                  </a:lnTo>
                  <a:lnTo>
                    <a:pt x="185020" y="318199"/>
                  </a:lnTo>
                  <a:lnTo>
                    <a:pt x="183233" y="296748"/>
                  </a:lnTo>
                  <a:lnTo>
                    <a:pt x="186808" y="273508"/>
                  </a:lnTo>
                  <a:lnTo>
                    <a:pt x="173401" y="254738"/>
                  </a:lnTo>
                  <a:lnTo>
                    <a:pt x="173401" y="237756"/>
                  </a:lnTo>
                  <a:lnTo>
                    <a:pt x="152843" y="227030"/>
                  </a:lnTo>
                  <a:lnTo>
                    <a:pt x="143011" y="214516"/>
                  </a:lnTo>
                  <a:lnTo>
                    <a:pt x="91170" y="151949"/>
                  </a:lnTo>
                  <a:lnTo>
                    <a:pt x="65249" y="141223"/>
                  </a:lnTo>
                  <a:lnTo>
                    <a:pt x="65249" y="126922"/>
                  </a:lnTo>
                  <a:lnTo>
                    <a:pt x="81337" y="117984"/>
                  </a:lnTo>
                  <a:lnTo>
                    <a:pt x="86700" y="102789"/>
                  </a:lnTo>
                  <a:lnTo>
                    <a:pt x="74187" y="94745"/>
                  </a:lnTo>
                  <a:lnTo>
                    <a:pt x="71505" y="84019"/>
                  </a:lnTo>
                  <a:lnTo>
                    <a:pt x="52735" y="79550"/>
                  </a:lnTo>
                  <a:lnTo>
                    <a:pt x="41115" y="85806"/>
                  </a:lnTo>
                  <a:lnTo>
                    <a:pt x="25027" y="68824"/>
                  </a:lnTo>
                  <a:lnTo>
                    <a:pt x="17876" y="50948"/>
                  </a:lnTo>
                  <a:lnTo>
                    <a:pt x="0" y="31284"/>
                  </a:lnTo>
                  <a:lnTo>
                    <a:pt x="4469" y="22345"/>
                  </a:lnTo>
                  <a:lnTo>
                    <a:pt x="13407" y="25921"/>
                  </a:lnTo>
                  <a:lnTo>
                    <a:pt x="28602" y="16982"/>
                  </a:lnTo>
                  <a:lnTo>
                    <a:pt x="45585" y="22345"/>
                  </a:lnTo>
                  <a:lnTo>
                    <a:pt x="64355" y="16982"/>
                  </a:lnTo>
                  <a:lnTo>
                    <a:pt x="73293" y="0"/>
                  </a:lnTo>
                  <a:lnTo>
                    <a:pt x="96532" y="12513"/>
                  </a:lnTo>
                  <a:lnTo>
                    <a:pt x="123347" y="14301"/>
                  </a:lnTo>
                  <a:lnTo>
                    <a:pt x="125135" y="39328"/>
                  </a:lnTo>
                  <a:lnTo>
                    <a:pt x="153737" y="62567"/>
                  </a:lnTo>
                  <a:lnTo>
                    <a:pt x="153737" y="76868"/>
                  </a:lnTo>
                  <a:lnTo>
                    <a:pt x="129604" y="88488"/>
                  </a:lnTo>
                  <a:lnTo>
                    <a:pt x="114409" y="130497"/>
                  </a:lnTo>
                  <a:lnTo>
                    <a:pt x="119772" y="159100"/>
                  </a:lnTo>
                  <a:lnTo>
                    <a:pt x="138542" y="179657"/>
                  </a:lnTo>
                  <a:lnTo>
                    <a:pt x="196640" y="236862"/>
                  </a:lnTo>
                  <a:lnTo>
                    <a:pt x="226136" y="284234"/>
                  </a:lnTo>
                  <a:lnTo>
                    <a:pt x="231499" y="303898"/>
                  </a:lnTo>
                  <a:lnTo>
                    <a:pt x="236862" y="33428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41A0153-F20B-E844-B8A7-8F41E0324E70}"/>
                </a:ext>
              </a:extLst>
            </p:cNvPr>
            <p:cNvSpPr/>
            <p:nvPr/>
          </p:nvSpPr>
          <p:spPr>
            <a:xfrm>
              <a:off x="8087910" y="2490536"/>
              <a:ext cx="862534" cy="344120"/>
            </a:xfrm>
            <a:custGeom>
              <a:avLst/>
              <a:gdLst>
                <a:gd name="connsiteX0" fmla="*/ 842871 w 862534"/>
                <a:gd name="connsiteY0" fmla="*/ 156418 h 344120"/>
                <a:gd name="connsiteX1" fmla="*/ 862535 w 862534"/>
                <a:gd name="connsiteY1" fmla="*/ 176976 h 344120"/>
                <a:gd name="connsiteX2" fmla="*/ 828570 w 862534"/>
                <a:gd name="connsiteY2" fmla="*/ 173401 h 344120"/>
                <a:gd name="connsiteX3" fmla="*/ 796392 w 862534"/>
                <a:gd name="connsiteY3" fmla="*/ 182339 h 344120"/>
                <a:gd name="connsiteX4" fmla="*/ 785666 w 862534"/>
                <a:gd name="connsiteY4" fmla="*/ 190383 h 344120"/>
                <a:gd name="connsiteX5" fmla="*/ 789242 w 862534"/>
                <a:gd name="connsiteY5" fmla="*/ 200215 h 344120"/>
                <a:gd name="connsiteX6" fmla="*/ 776728 w 862534"/>
                <a:gd name="connsiteY6" fmla="*/ 215410 h 344120"/>
                <a:gd name="connsiteX7" fmla="*/ 749914 w 862534"/>
                <a:gd name="connsiteY7" fmla="*/ 213623 h 344120"/>
                <a:gd name="connsiteX8" fmla="*/ 736506 w 862534"/>
                <a:gd name="connsiteY8" fmla="*/ 235074 h 344120"/>
                <a:gd name="connsiteX9" fmla="*/ 716842 w 862534"/>
                <a:gd name="connsiteY9" fmla="*/ 235074 h 344120"/>
                <a:gd name="connsiteX10" fmla="*/ 705223 w 862534"/>
                <a:gd name="connsiteY10" fmla="*/ 228817 h 344120"/>
                <a:gd name="connsiteX11" fmla="*/ 692709 w 862534"/>
                <a:gd name="connsiteY11" fmla="*/ 226136 h 344120"/>
                <a:gd name="connsiteX12" fmla="*/ 681984 w 862534"/>
                <a:gd name="connsiteY12" fmla="*/ 232393 h 344120"/>
                <a:gd name="connsiteX13" fmla="*/ 683771 w 862534"/>
                <a:gd name="connsiteY13" fmla="*/ 249375 h 344120"/>
                <a:gd name="connsiteX14" fmla="*/ 702541 w 862534"/>
                <a:gd name="connsiteY14" fmla="*/ 265464 h 344120"/>
                <a:gd name="connsiteX15" fmla="*/ 690922 w 862534"/>
                <a:gd name="connsiteY15" fmla="*/ 286916 h 344120"/>
                <a:gd name="connsiteX16" fmla="*/ 656063 w 862534"/>
                <a:gd name="connsiteY16" fmla="*/ 315518 h 344120"/>
                <a:gd name="connsiteX17" fmla="*/ 588133 w 862534"/>
                <a:gd name="connsiteY17" fmla="*/ 319093 h 344120"/>
                <a:gd name="connsiteX18" fmla="*/ 552380 w 862534"/>
                <a:gd name="connsiteY18" fmla="*/ 344120 h 344120"/>
                <a:gd name="connsiteX19" fmla="*/ 520202 w 862534"/>
                <a:gd name="connsiteY19" fmla="*/ 328031 h 344120"/>
                <a:gd name="connsiteX20" fmla="*/ 478193 w 862534"/>
                <a:gd name="connsiteY20" fmla="*/ 324456 h 344120"/>
                <a:gd name="connsiteX21" fmla="*/ 437971 w 862534"/>
                <a:gd name="connsiteY21" fmla="*/ 310155 h 344120"/>
                <a:gd name="connsiteX22" fmla="*/ 410263 w 862534"/>
                <a:gd name="connsiteY22" fmla="*/ 305686 h 344120"/>
                <a:gd name="connsiteX23" fmla="*/ 397749 w 862534"/>
                <a:gd name="connsiteY23" fmla="*/ 311943 h 344120"/>
                <a:gd name="connsiteX24" fmla="*/ 340545 w 862534"/>
                <a:gd name="connsiteY24" fmla="*/ 304792 h 344120"/>
                <a:gd name="connsiteX25" fmla="*/ 310155 w 862534"/>
                <a:gd name="connsiteY25" fmla="*/ 304792 h 344120"/>
                <a:gd name="connsiteX26" fmla="*/ 292279 w 862534"/>
                <a:gd name="connsiteY26" fmla="*/ 282447 h 344120"/>
                <a:gd name="connsiteX27" fmla="*/ 271721 w 862534"/>
                <a:gd name="connsiteY27" fmla="*/ 268145 h 344120"/>
                <a:gd name="connsiteX28" fmla="*/ 266358 w 862534"/>
                <a:gd name="connsiteY28" fmla="*/ 253844 h 344120"/>
                <a:gd name="connsiteX29" fmla="*/ 253845 w 862534"/>
                <a:gd name="connsiteY29" fmla="*/ 253844 h 344120"/>
                <a:gd name="connsiteX30" fmla="*/ 202003 w 862534"/>
                <a:gd name="connsiteY30" fmla="*/ 226136 h 344120"/>
                <a:gd name="connsiteX31" fmla="*/ 144799 w 862534"/>
                <a:gd name="connsiteY31" fmla="*/ 225242 h 344120"/>
                <a:gd name="connsiteX32" fmla="*/ 121560 w 862534"/>
                <a:gd name="connsiteY32" fmla="*/ 207366 h 344120"/>
                <a:gd name="connsiteX33" fmla="*/ 119772 w 862534"/>
                <a:gd name="connsiteY33" fmla="*/ 189490 h 344120"/>
                <a:gd name="connsiteX34" fmla="*/ 76869 w 862534"/>
                <a:gd name="connsiteY34" fmla="*/ 134967 h 344120"/>
                <a:gd name="connsiteX35" fmla="*/ 36647 w 862534"/>
                <a:gd name="connsiteY35" fmla="*/ 128710 h 344120"/>
                <a:gd name="connsiteX36" fmla="*/ 5363 w 862534"/>
                <a:gd name="connsiteY36" fmla="*/ 103683 h 344120"/>
                <a:gd name="connsiteX37" fmla="*/ 0 w 862534"/>
                <a:gd name="connsiteY37" fmla="*/ 84913 h 344120"/>
                <a:gd name="connsiteX38" fmla="*/ 0 w 862534"/>
                <a:gd name="connsiteY38" fmla="*/ 84913 h 344120"/>
                <a:gd name="connsiteX39" fmla="*/ 4469 w 862534"/>
                <a:gd name="connsiteY39" fmla="*/ 81337 h 344120"/>
                <a:gd name="connsiteX40" fmla="*/ 27709 w 862534"/>
                <a:gd name="connsiteY40" fmla="*/ 81337 h 344120"/>
                <a:gd name="connsiteX41" fmla="*/ 40222 w 862534"/>
                <a:gd name="connsiteY41" fmla="*/ 64355 h 344120"/>
                <a:gd name="connsiteX42" fmla="*/ 57205 w 862534"/>
                <a:gd name="connsiteY42" fmla="*/ 59886 h 344120"/>
                <a:gd name="connsiteX43" fmla="*/ 84913 w 862534"/>
                <a:gd name="connsiteY43" fmla="*/ 41116 h 344120"/>
                <a:gd name="connsiteX44" fmla="*/ 147480 w 862534"/>
                <a:gd name="connsiteY44" fmla="*/ 50948 h 344120"/>
                <a:gd name="connsiteX45" fmla="*/ 161781 w 862534"/>
                <a:gd name="connsiteY45" fmla="*/ 62567 h 344120"/>
                <a:gd name="connsiteX46" fmla="*/ 235075 w 862534"/>
                <a:gd name="connsiteY46" fmla="*/ 73293 h 344120"/>
                <a:gd name="connsiteX47" fmla="*/ 238650 w 862534"/>
                <a:gd name="connsiteY47" fmla="*/ 60780 h 344120"/>
                <a:gd name="connsiteX48" fmla="*/ 238650 w 862534"/>
                <a:gd name="connsiteY48" fmla="*/ 45585 h 344120"/>
                <a:gd name="connsiteX49" fmla="*/ 226136 w 862534"/>
                <a:gd name="connsiteY49" fmla="*/ 29496 h 344120"/>
                <a:gd name="connsiteX50" fmla="*/ 236862 w 862534"/>
                <a:gd name="connsiteY50" fmla="*/ 0 h 344120"/>
                <a:gd name="connsiteX51" fmla="*/ 328031 w 862534"/>
                <a:gd name="connsiteY51" fmla="*/ 21452 h 344120"/>
                <a:gd name="connsiteX52" fmla="*/ 330713 w 862534"/>
                <a:gd name="connsiteY52" fmla="*/ 30390 h 344120"/>
                <a:gd name="connsiteX53" fmla="*/ 365572 w 862534"/>
                <a:gd name="connsiteY53" fmla="*/ 51841 h 344120"/>
                <a:gd name="connsiteX54" fmla="*/ 395068 w 862534"/>
                <a:gd name="connsiteY54" fmla="*/ 54523 h 344120"/>
                <a:gd name="connsiteX55" fmla="*/ 413838 w 862534"/>
                <a:gd name="connsiteY55" fmla="*/ 52735 h 344120"/>
                <a:gd name="connsiteX56" fmla="*/ 445122 w 862534"/>
                <a:gd name="connsiteY56" fmla="*/ 52735 h 344120"/>
                <a:gd name="connsiteX57" fmla="*/ 498751 w 862534"/>
                <a:gd name="connsiteY57" fmla="*/ 67930 h 344120"/>
                <a:gd name="connsiteX58" fmla="*/ 512158 w 862534"/>
                <a:gd name="connsiteY58" fmla="*/ 78656 h 344120"/>
                <a:gd name="connsiteX59" fmla="*/ 576513 w 862534"/>
                <a:gd name="connsiteY59" fmla="*/ 94745 h 344120"/>
                <a:gd name="connsiteX60" fmla="*/ 597071 w 862534"/>
                <a:gd name="connsiteY60" fmla="*/ 84019 h 344120"/>
                <a:gd name="connsiteX61" fmla="*/ 632824 w 862534"/>
                <a:gd name="connsiteY61" fmla="*/ 81337 h 344120"/>
                <a:gd name="connsiteX62" fmla="*/ 643549 w 862534"/>
                <a:gd name="connsiteY62" fmla="*/ 69718 h 344120"/>
                <a:gd name="connsiteX63" fmla="*/ 672151 w 862534"/>
                <a:gd name="connsiteY63" fmla="*/ 59886 h 344120"/>
                <a:gd name="connsiteX64" fmla="*/ 701647 w 862534"/>
                <a:gd name="connsiteY64" fmla="*/ 69718 h 344120"/>
                <a:gd name="connsiteX65" fmla="*/ 722206 w 862534"/>
                <a:gd name="connsiteY65" fmla="*/ 70612 h 344120"/>
                <a:gd name="connsiteX66" fmla="*/ 726675 w 862534"/>
                <a:gd name="connsiteY66" fmla="*/ 71505 h 344120"/>
                <a:gd name="connsiteX67" fmla="*/ 726675 w 862534"/>
                <a:gd name="connsiteY67" fmla="*/ 72399 h 344120"/>
                <a:gd name="connsiteX68" fmla="*/ 727568 w 862534"/>
                <a:gd name="connsiteY68" fmla="*/ 122453 h 344120"/>
                <a:gd name="connsiteX69" fmla="*/ 734719 w 862534"/>
                <a:gd name="connsiteY69" fmla="*/ 135860 h 344120"/>
                <a:gd name="connsiteX70" fmla="*/ 747232 w 862534"/>
                <a:gd name="connsiteY70" fmla="*/ 136754 h 344120"/>
                <a:gd name="connsiteX71" fmla="*/ 759745 w 862534"/>
                <a:gd name="connsiteY71" fmla="*/ 130497 h 344120"/>
                <a:gd name="connsiteX72" fmla="*/ 783879 w 862534"/>
                <a:gd name="connsiteY72" fmla="*/ 145692 h 344120"/>
                <a:gd name="connsiteX73" fmla="*/ 797286 w 862534"/>
                <a:gd name="connsiteY73" fmla="*/ 131391 h 344120"/>
                <a:gd name="connsiteX74" fmla="*/ 842871 w 862534"/>
                <a:gd name="connsiteY74" fmla="*/ 156418 h 34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862534" h="344120">
                  <a:moveTo>
                    <a:pt x="842871" y="156418"/>
                  </a:moveTo>
                  <a:lnTo>
                    <a:pt x="862535" y="176976"/>
                  </a:lnTo>
                  <a:lnTo>
                    <a:pt x="828570" y="173401"/>
                  </a:lnTo>
                  <a:lnTo>
                    <a:pt x="796392" y="182339"/>
                  </a:lnTo>
                  <a:lnTo>
                    <a:pt x="785666" y="190383"/>
                  </a:lnTo>
                  <a:lnTo>
                    <a:pt x="789242" y="200215"/>
                  </a:lnTo>
                  <a:lnTo>
                    <a:pt x="776728" y="215410"/>
                  </a:lnTo>
                  <a:lnTo>
                    <a:pt x="749914" y="213623"/>
                  </a:lnTo>
                  <a:lnTo>
                    <a:pt x="736506" y="235074"/>
                  </a:lnTo>
                  <a:lnTo>
                    <a:pt x="716842" y="235074"/>
                  </a:lnTo>
                  <a:lnTo>
                    <a:pt x="705223" y="228817"/>
                  </a:lnTo>
                  <a:lnTo>
                    <a:pt x="692709" y="226136"/>
                  </a:lnTo>
                  <a:lnTo>
                    <a:pt x="681984" y="232393"/>
                  </a:lnTo>
                  <a:lnTo>
                    <a:pt x="683771" y="249375"/>
                  </a:lnTo>
                  <a:lnTo>
                    <a:pt x="702541" y="265464"/>
                  </a:lnTo>
                  <a:lnTo>
                    <a:pt x="690922" y="286916"/>
                  </a:lnTo>
                  <a:lnTo>
                    <a:pt x="656063" y="315518"/>
                  </a:lnTo>
                  <a:lnTo>
                    <a:pt x="588133" y="319093"/>
                  </a:lnTo>
                  <a:lnTo>
                    <a:pt x="552380" y="344120"/>
                  </a:lnTo>
                  <a:lnTo>
                    <a:pt x="520202" y="328031"/>
                  </a:lnTo>
                  <a:lnTo>
                    <a:pt x="478193" y="324456"/>
                  </a:lnTo>
                  <a:lnTo>
                    <a:pt x="437971" y="310155"/>
                  </a:lnTo>
                  <a:lnTo>
                    <a:pt x="410263" y="305686"/>
                  </a:lnTo>
                  <a:lnTo>
                    <a:pt x="397749" y="311943"/>
                  </a:lnTo>
                  <a:lnTo>
                    <a:pt x="340545" y="304792"/>
                  </a:lnTo>
                  <a:lnTo>
                    <a:pt x="310155" y="304792"/>
                  </a:lnTo>
                  <a:lnTo>
                    <a:pt x="292279" y="282447"/>
                  </a:lnTo>
                  <a:lnTo>
                    <a:pt x="271721" y="268145"/>
                  </a:lnTo>
                  <a:lnTo>
                    <a:pt x="266358" y="253844"/>
                  </a:lnTo>
                  <a:lnTo>
                    <a:pt x="253845" y="253844"/>
                  </a:lnTo>
                  <a:lnTo>
                    <a:pt x="202003" y="226136"/>
                  </a:lnTo>
                  <a:lnTo>
                    <a:pt x="144799" y="225242"/>
                  </a:lnTo>
                  <a:lnTo>
                    <a:pt x="121560" y="207366"/>
                  </a:lnTo>
                  <a:lnTo>
                    <a:pt x="119772" y="189490"/>
                  </a:lnTo>
                  <a:lnTo>
                    <a:pt x="76869" y="134967"/>
                  </a:lnTo>
                  <a:lnTo>
                    <a:pt x="36647" y="128710"/>
                  </a:lnTo>
                  <a:lnTo>
                    <a:pt x="5363" y="103683"/>
                  </a:lnTo>
                  <a:lnTo>
                    <a:pt x="0" y="84913"/>
                  </a:lnTo>
                  <a:lnTo>
                    <a:pt x="0" y="84913"/>
                  </a:lnTo>
                  <a:lnTo>
                    <a:pt x="4469" y="81337"/>
                  </a:lnTo>
                  <a:lnTo>
                    <a:pt x="27709" y="81337"/>
                  </a:lnTo>
                  <a:lnTo>
                    <a:pt x="40222" y="64355"/>
                  </a:lnTo>
                  <a:lnTo>
                    <a:pt x="57205" y="59886"/>
                  </a:lnTo>
                  <a:lnTo>
                    <a:pt x="84913" y="41116"/>
                  </a:lnTo>
                  <a:lnTo>
                    <a:pt x="147480" y="50948"/>
                  </a:lnTo>
                  <a:lnTo>
                    <a:pt x="161781" y="62567"/>
                  </a:lnTo>
                  <a:lnTo>
                    <a:pt x="235075" y="73293"/>
                  </a:lnTo>
                  <a:lnTo>
                    <a:pt x="238650" y="60780"/>
                  </a:lnTo>
                  <a:lnTo>
                    <a:pt x="238650" y="45585"/>
                  </a:lnTo>
                  <a:lnTo>
                    <a:pt x="226136" y="29496"/>
                  </a:lnTo>
                  <a:lnTo>
                    <a:pt x="236862" y="0"/>
                  </a:lnTo>
                  <a:lnTo>
                    <a:pt x="328031" y="21452"/>
                  </a:lnTo>
                  <a:lnTo>
                    <a:pt x="330713" y="30390"/>
                  </a:lnTo>
                  <a:lnTo>
                    <a:pt x="365572" y="51841"/>
                  </a:lnTo>
                  <a:lnTo>
                    <a:pt x="395068" y="54523"/>
                  </a:lnTo>
                  <a:lnTo>
                    <a:pt x="413838" y="52735"/>
                  </a:lnTo>
                  <a:lnTo>
                    <a:pt x="445122" y="52735"/>
                  </a:lnTo>
                  <a:lnTo>
                    <a:pt x="498751" y="67930"/>
                  </a:lnTo>
                  <a:lnTo>
                    <a:pt x="512158" y="78656"/>
                  </a:lnTo>
                  <a:lnTo>
                    <a:pt x="576513" y="94745"/>
                  </a:lnTo>
                  <a:lnTo>
                    <a:pt x="597071" y="84019"/>
                  </a:lnTo>
                  <a:lnTo>
                    <a:pt x="632824" y="81337"/>
                  </a:lnTo>
                  <a:lnTo>
                    <a:pt x="643549" y="69718"/>
                  </a:lnTo>
                  <a:lnTo>
                    <a:pt x="672151" y="59886"/>
                  </a:lnTo>
                  <a:lnTo>
                    <a:pt x="701647" y="69718"/>
                  </a:lnTo>
                  <a:lnTo>
                    <a:pt x="722206" y="70612"/>
                  </a:lnTo>
                  <a:lnTo>
                    <a:pt x="726675" y="71505"/>
                  </a:lnTo>
                  <a:lnTo>
                    <a:pt x="726675" y="72399"/>
                  </a:lnTo>
                  <a:lnTo>
                    <a:pt x="727568" y="122453"/>
                  </a:lnTo>
                  <a:lnTo>
                    <a:pt x="734719" y="135860"/>
                  </a:lnTo>
                  <a:lnTo>
                    <a:pt x="747232" y="136754"/>
                  </a:lnTo>
                  <a:lnTo>
                    <a:pt x="759745" y="130497"/>
                  </a:lnTo>
                  <a:lnTo>
                    <a:pt x="783879" y="145692"/>
                  </a:lnTo>
                  <a:lnTo>
                    <a:pt x="797286" y="131391"/>
                  </a:lnTo>
                  <a:lnTo>
                    <a:pt x="842871" y="15641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4FA341F-CC08-E038-B5E6-52D9808BDBE0}"/>
                </a:ext>
              </a:extLst>
            </p:cNvPr>
            <p:cNvSpPr/>
            <p:nvPr/>
          </p:nvSpPr>
          <p:spPr>
            <a:xfrm>
              <a:off x="8780619" y="3731156"/>
              <a:ext cx="156418" cy="147480"/>
            </a:xfrm>
            <a:custGeom>
              <a:avLst/>
              <a:gdLst>
                <a:gd name="connsiteX0" fmla="*/ 153737 w 156418"/>
                <a:gd name="connsiteY0" fmla="*/ 44691 h 147480"/>
                <a:gd name="connsiteX1" fmla="*/ 156418 w 156418"/>
                <a:gd name="connsiteY1" fmla="*/ 70612 h 147480"/>
                <a:gd name="connsiteX2" fmla="*/ 128710 w 156418"/>
                <a:gd name="connsiteY2" fmla="*/ 89382 h 147480"/>
                <a:gd name="connsiteX3" fmla="*/ 120665 w 156418"/>
                <a:gd name="connsiteY3" fmla="*/ 99214 h 147480"/>
                <a:gd name="connsiteX4" fmla="*/ 109046 w 156418"/>
                <a:gd name="connsiteY4" fmla="*/ 99214 h 147480"/>
                <a:gd name="connsiteX5" fmla="*/ 106365 w 156418"/>
                <a:gd name="connsiteY5" fmla="*/ 105471 h 147480"/>
                <a:gd name="connsiteX6" fmla="*/ 114409 w 156418"/>
                <a:gd name="connsiteY6" fmla="*/ 123347 h 147480"/>
                <a:gd name="connsiteX7" fmla="*/ 91170 w 156418"/>
                <a:gd name="connsiteY7" fmla="*/ 124241 h 147480"/>
                <a:gd name="connsiteX8" fmla="*/ 79550 w 156418"/>
                <a:gd name="connsiteY8" fmla="*/ 135860 h 147480"/>
                <a:gd name="connsiteX9" fmla="*/ 68824 w 156418"/>
                <a:gd name="connsiteY9" fmla="*/ 140330 h 147480"/>
                <a:gd name="connsiteX10" fmla="*/ 57205 w 156418"/>
                <a:gd name="connsiteY10" fmla="*/ 147480 h 147480"/>
                <a:gd name="connsiteX11" fmla="*/ 47373 w 156418"/>
                <a:gd name="connsiteY11" fmla="*/ 128710 h 147480"/>
                <a:gd name="connsiteX12" fmla="*/ 33071 w 156418"/>
                <a:gd name="connsiteY12" fmla="*/ 124241 h 147480"/>
                <a:gd name="connsiteX13" fmla="*/ 32178 w 156418"/>
                <a:gd name="connsiteY13" fmla="*/ 109940 h 147480"/>
                <a:gd name="connsiteX14" fmla="*/ 12514 w 156418"/>
                <a:gd name="connsiteY14" fmla="*/ 85807 h 147480"/>
                <a:gd name="connsiteX15" fmla="*/ 13407 w 156418"/>
                <a:gd name="connsiteY15" fmla="*/ 65249 h 147480"/>
                <a:gd name="connsiteX16" fmla="*/ 0 w 156418"/>
                <a:gd name="connsiteY16" fmla="*/ 37540 h 147480"/>
                <a:gd name="connsiteX17" fmla="*/ 17876 w 156418"/>
                <a:gd name="connsiteY17" fmla="*/ 7151 h 147480"/>
                <a:gd name="connsiteX18" fmla="*/ 65249 w 156418"/>
                <a:gd name="connsiteY18" fmla="*/ 3575 h 147480"/>
                <a:gd name="connsiteX19" fmla="*/ 83126 w 156418"/>
                <a:gd name="connsiteY19" fmla="*/ 8044 h 147480"/>
                <a:gd name="connsiteX20" fmla="*/ 94745 w 156418"/>
                <a:gd name="connsiteY20" fmla="*/ 19664 h 147480"/>
                <a:gd name="connsiteX21" fmla="*/ 111727 w 156418"/>
                <a:gd name="connsiteY21" fmla="*/ 19664 h 147480"/>
                <a:gd name="connsiteX22" fmla="*/ 109940 w 156418"/>
                <a:gd name="connsiteY22" fmla="*/ 8044 h 147480"/>
                <a:gd name="connsiteX23" fmla="*/ 120665 w 156418"/>
                <a:gd name="connsiteY23" fmla="*/ 0 h 147480"/>
                <a:gd name="connsiteX24" fmla="*/ 128710 w 156418"/>
                <a:gd name="connsiteY24" fmla="*/ 6257 h 147480"/>
                <a:gd name="connsiteX25" fmla="*/ 146586 w 156418"/>
                <a:gd name="connsiteY25" fmla="*/ 5363 h 147480"/>
                <a:gd name="connsiteX26" fmla="*/ 148374 w 156418"/>
                <a:gd name="connsiteY26" fmla="*/ 26815 h 147480"/>
                <a:gd name="connsiteX27" fmla="*/ 153737 w 156418"/>
                <a:gd name="connsiteY27" fmla="*/ 44691 h 1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56418" h="147480">
                  <a:moveTo>
                    <a:pt x="153737" y="44691"/>
                  </a:moveTo>
                  <a:lnTo>
                    <a:pt x="156418" y="70612"/>
                  </a:lnTo>
                  <a:lnTo>
                    <a:pt x="128710" y="89382"/>
                  </a:lnTo>
                  <a:lnTo>
                    <a:pt x="120665" y="99214"/>
                  </a:lnTo>
                  <a:lnTo>
                    <a:pt x="109046" y="99214"/>
                  </a:lnTo>
                  <a:lnTo>
                    <a:pt x="106365" y="105471"/>
                  </a:lnTo>
                  <a:lnTo>
                    <a:pt x="114409" y="123347"/>
                  </a:lnTo>
                  <a:lnTo>
                    <a:pt x="91170" y="124241"/>
                  </a:lnTo>
                  <a:lnTo>
                    <a:pt x="79550" y="135860"/>
                  </a:lnTo>
                  <a:lnTo>
                    <a:pt x="68824" y="140330"/>
                  </a:lnTo>
                  <a:lnTo>
                    <a:pt x="57205" y="147480"/>
                  </a:lnTo>
                  <a:lnTo>
                    <a:pt x="47373" y="128710"/>
                  </a:lnTo>
                  <a:lnTo>
                    <a:pt x="33071" y="124241"/>
                  </a:lnTo>
                  <a:lnTo>
                    <a:pt x="32178" y="109940"/>
                  </a:lnTo>
                  <a:lnTo>
                    <a:pt x="12514" y="85807"/>
                  </a:lnTo>
                  <a:lnTo>
                    <a:pt x="13407" y="65249"/>
                  </a:lnTo>
                  <a:lnTo>
                    <a:pt x="0" y="37540"/>
                  </a:lnTo>
                  <a:lnTo>
                    <a:pt x="17876" y="7151"/>
                  </a:lnTo>
                  <a:lnTo>
                    <a:pt x="65249" y="3575"/>
                  </a:lnTo>
                  <a:lnTo>
                    <a:pt x="83126" y="8044"/>
                  </a:lnTo>
                  <a:lnTo>
                    <a:pt x="94745" y="19664"/>
                  </a:lnTo>
                  <a:lnTo>
                    <a:pt x="111727" y="19664"/>
                  </a:lnTo>
                  <a:lnTo>
                    <a:pt x="109940" y="8044"/>
                  </a:lnTo>
                  <a:lnTo>
                    <a:pt x="120665" y="0"/>
                  </a:lnTo>
                  <a:lnTo>
                    <a:pt x="128710" y="6257"/>
                  </a:lnTo>
                  <a:lnTo>
                    <a:pt x="146586" y="5363"/>
                  </a:lnTo>
                  <a:lnTo>
                    <a:pt x="148374" y="26815"/>
                  </a:lnTo>
                  <a:lnTo>
                    <a:pt x="153737" y="4469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61A39EB-23D1-3C6B-7116-BA047927C57C}"/>
                </a:ext>
              </a:extLst>
            </p:cNvPr>
            <p:cNvSpPr/>
            <p:nvPr/>
          </p:nvSpPr>
          <p:spPr>
            <a:xfrm>
              <a:off x="8690343" y="3471055"/>
              <a:ext cx="240437" cy="279765"/>
            </a:xfrm>
            <a:custGeom>
              <a:avLst/>
              <a:gdLst>
                <a:gd name="connsiteX0" fmla="*/ 227030 w 240437"/>
                <a:gd name="connsiteY0" fmla="*/ 223455 h 279765"/>
                <a:gd name="connsiteX1" fmla="*/ 240437 w 240437"/>
                <a:gd name="connsiteY1" fmla="*/ 242225 h 279765"/>
                <a:gd name="connsiteX2" fmla="*/ 236862 w 240437"/>
                <a:gd name="connsiteY2" fmla="*/ 265464 h 279765"/>
                <a:gd name="connsiteX3" fmla="*/ 218985 w 240437"/>
                <a:gd name="connsiteY3" fmla="*/ 266358 h 279765"/>
                <a:gd name="connsiteX4" fmla="*/ 210941 w 240437"/>
                <a:gd name="connsiteY4" fmla="*/ 260101 h 279765"/>
                <a:gd name="connsiteX5" fmla="*/ 200215 w 240437"/>
                <a:gd name="connsiteY5" fmla="*/ 268145 h 279765"/>
                <a:gd name="connsiteX6" fmla="*/ 202003 w 240437"/>
                <a:gd name="connsiteY6" fmla="*/ 279765 h 279765"/>
                <a:gd name="connsiteX7" fmla="*/ 185020 w 240437"/>
                <a:gd name="connsiteY7" fmla="*/ 279765 h 279765"/>
                <a:gd name="connsiteX8" fmla="*/ 173401 w 240437"/>
                <a:gd name="connsiteY8" fmla="*/ 268145 h 279765"/>
                <a:gd name="connsiteX9" fmla="*/ 178764 w 240437"/>
                <a:gd name="connsiteY9" fmla="*/ 232393 h 279765"/>
                <a:gd name="connsiteX10" fmla="*/ 169825 w 240437"/>
                <a:gd name="connsiteY10" fmla="*/ 220773 h 279765"/>
                <a:gd name="connsiteX11" fmla="*/ 160887 w 240437"/>
                <a:gd name="connsiteY11" fmla="*/ 204684 h 279765"/>
                <a:gd name="connsiteX12" fmla="*/ 151949 w 240437"/>
                <a:gd name="connsiteY12" fmla="*/ 181445 h 279765"/>
                <a:gd name="connsiteX13" fmla="*/ 147480 w 240437"/>
                <a:gd name="connsiteY13" fmla="*/ 170719 h 279765"/>
                <a:gd name="connsiteX14" fmla="*/ 124241 w 240437"/>
                <a:gd name="connsiteY14" fmla="*/ 141223 h 279765"/>
                <a:gd name="connsiteX15" fmla="*/ 94745 w 240437"/>
                <a:gd name="connsiteY15" fmla="*/ 131391 h 279765"/>
                <a:gd name="connsiteX16" fmla="*/ 83125 w 240437"/>
                <a:gd name="connsiteY16" fmla="*/ 153737 h 279765"/>
                <a:gd name="connsiteX17" fmla="*/ 64355 w 240437"/>
                <a:gd name="connsiteY17" fmla="*/ 143011 h 279765"/>
                <a:gd name="connsiteX18" fmla="*/ 42010 w 240437"/>
                <a:gd name="connsiteY18" fmla="*/ 160887 h 279765"/>
                <a:gd name="connsiteX19" fmla="*/ 37540 w 240437"/>
                <a:gd name="connsiteY19" fmla="*/ 141223 h 279765"/>
                <a:gd name="connsiteX20" fmla="*/ 42010 w 240437"/>
                <a:gd name="connsiteY20" fmla="*/ 129604 h 279765"/>
                <a:gd name="connsiteX21" fmla="*/ 37540 w 240437"/>
                <a:gd name="connsiteY21" fmla="*/ 95639 h 279765"/>
                <a:gd name="connsiteX22" fmla="*/ 26815 w 240437"/>
                <a:gd name="connsiteY22" fmla="*/ 92063 h 279765"/>
                <a:gd name="connsiteX23" fmla="*/ 8938 w 240437"/>
                <a:gd name="connsiteY23" fmla="*/ 95639 h 279765"/>
                <a:gd name="connsiteX24" fmla="*/ 10726 w 240437"/>
                <a:gd name="connsiteY24" fmla="*/ 75081 h 279765"/>
                <a:gd name="connsiteX25" fmla="*/ 0 w 240437"/>
                <a:gd name="connsiteY25" fmla="*/ 60780 h 279765"/>
                <a:gd name="connsiteX26" fmla="*/ 10726 w 240437"/>
                <a:gd name="connsiteY26" fmla="*/ 53629 h 279765"/>
                <a:gd name="connsiteX27" fmla="*/ 16983 w 240437"/>
                <a:gd name="connsiteY27" fmla="*/ 42009 h 279765"/>
                <a:gd name="connsiteX28" fmla="*/ 32177 w 240437"/>
                <a:gd name="connsiteY28" fmla="*/ 33965 h 279765"/>
                <a:gd name="connsiteX29" fmla="*/ 42903 w 240437"/>
                <a:gd name="connsiteY29" fmla="*/ 25921 h 279765"/>
                <a:gd name="connsiteX30" fmla="*/ 39328 w 240437"/>
                <a:gd name="connsiteY30" fmla="*/ 2681 h 279765"/>
                <a:gd name="connsiteX31" fmla="*/ 53629 w 240437"/>
                <a:gd name="connsiteY31" fmla="*/ 0 h 279765"/>
                <a:gd name="connsiteX32" fmla="*/ 71505 w 240437"/>
                <a:gd name="connsiteY32" fmla="*/ 19664 h 279765"/>
                <a:gd name="connsiteX33" fmla="*/ 78656 w 240437"/>
                <a:gd name="connsiteY33" fmla="*/ 37540 h 279765"/>
                <a:gd name="connsiteX34" fmla="*/ 94745 w 240437"/>
                <a:gd name="connsiteY34" fmla="*/ 54523 h 279765"/>
                <a:gd name="connsiteX35" fmla="*/ 106365 w 240437"/>
                <a:gd name="connsiteY35" fmla="*/ 48266 h 279765"/>
                <a:gd name="connsiteX36" fmla="*/ 125135 w 240437"/>
                <a:gd name="connsiteY36" fmla="*/ 52735 h 279765"/>
                <a:gd name="connsiteX37" fmla="*/ 127816 w 240437"/>
                <a:gd name="connsiteY37" fmla="*/ 63461 h 279765"/>
                <a:gd name="connsiteX38" fmla="*/ 140330 w 240437"/>
                <a:gd name="connsiteY38" fmla="*/ 71505 h 279765"/>
                <a:gd name="connsiteX39" fmla="*/ 134966 w 240437"/>
                <a:gd name="connsiteY39" fmla="*/ 86700 h 279765"/>
                <a:gd name="connsiteX40" fmla="*/ 117984 w 240437"/>
                <a:gd name="connsiteY40" fmla="*/ 95639 h 279765"/>
                <a:gd name="connsiteX41" fmla="*/ 117984 w 240437"/>
                <a:gd name="connsiteY41" fmla="*/ 109940 h 279765"/>
                <a:gd name="connsiteX42" fmla="*/ 144799 w 240437"/>
                <a:gd name="connsiteY42" fmla="*/ 120665 h 279765"/>
                <a:gd name="connsiteX43" fmla="*/ 196640 w 240437"/>
                <a:gd name="connsiteY43" fmla="*/ 183233 h 279765"/>
                <a:gd name="connsiteX44" fmla="*/ 206472 w 240437"/>
                <a:gd name="connsiteY44" fmla="*/ 195746 h 279765"/>
                <a:gd name="connsiteX45" fmla="*/ 227030 w 240437"/>
                <a:gd name="connsiteY45" fmla="*/ 206472 h 279765"/>
                <a:gd name="connsiteX46" fmla="*/ 227030 w 240437"/>
                <a:gd name="connsiteY46" fmla="*/ 223455 h 27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40437" h="279765">
                  <a:moveTo>
                    <a:pt x="227030" y="223455"/>
                  </a:moveTo>
                  <a:lnTo>
                    <a:pt x="240437" y="242225"/>
                  </a:lnTo>
                  <a:lnTo>
                    <a:pt x="236862" y="265464"/>
                  </a:lnTo>
                  <a:lnTo>
                    <a:pt x="218985" y="266358"/>
                  </a:lnTo>
                  <a:lnTo>
                    <a:pt x="210941" y="260101"/>
                  </a:lnTo>
                  <a:lnTo>
                    <a:pt x="200215" y="268145"/>
                  </a:lnTo>
                  <a:lnTo>
                    <a:pt x="202003" y="279765"/>
                  </a:lnTo>
                  <a:lnTo>
                    <a:pt x="185020" y="279765"/>
                  </a:lnTo>
                  <a:lnTo>
                    <a:pt x="173401" y="268145"/>
                  </a:lnTo>
                  <a:lnTo>
                    <a:pt x="178764" y="232393"/>
                  </a:lnTo>
                  <a:lnTo>
                    <a:pt x="169825" y="220773"/>
                  </a:lnTo>
                  <a:lnTo>
                    <a:pt x="160887" y="204684"/>
                  </a:lnTo>
                  <a:lnTo>
                    <a:pt x="151949" y="181445"/>
                  </a:lnTo>
                  <a:lnTo>
                    <a:pt x="147480" y="170719"/>
                  </a:lnTo>
                  <a:lnTo>
                    <a:pt x="124241" y="141223"/>
                  </a:lnTo>
                  <a:lnTo>
                    <a:pt x="94745" y="131391"/>
                  </a:lnTo>
                  <a:lnTo>
                    <a:pt x="83125" y="153737"/>
                  </a:lnTo>
                  <a:lnTo>
                    <a:pt x="64355" y="143011"/>
                  </a:lnTo>
                  <a:lnTo>
                    <a:pt x="42010" y="160887"/>
                  </a:lnTo>
                  <a:lnTo>
                    <a:pt x="37540" y="141223"/>
                  </a:lnTo>
                  <a:lnTo>
                    <a:pt x="42010" y="129604"/>
                  </a:lnTo>
                  <a:lnTo>
                    <a:pt x="37540" y="95639"/>
                  </a:lnTo>
                  <a:lnTo>
                    <a:pt x="26815" y="92063"/>
                  </a:lnTo>
                  <a:lnTo>
                    <a:pt x="8938" y="95639"/>
                  </a:lnTo>
                  <a:lnTo>
                    <a:pt x="10726" y="75081"/>
                  </a:lnTo>
                  <a:lnTo>
                    <a:pt x="0" y="60780"/>
                  </a:lnTo>
                  <a:lnTo>
                    <a:pt x="10726" y="53629"/>
                  </a:lnTo>
                  <a:lnTo>
                    <a:pt x="16983" y="42009"/>
                  </a:lnTo>
                  <a:lnTo>
                    <a:pt x="32177" y="33965"/>
                  </a:lnTo>
                  <a:lnTo>
                    <a:pt x="42903" y="25921"/>
                  </a:lnTo>
                  <a:lnTo>
                    <a:pt x="39328" y="2681"/>
                  </a:lnTo>
                  <a:lnTo>
                    <a:pt x="53629" y="0"/>
                  </a:lnTo>
                  <a:lnTo>
                    <a:pt x="71505" y="19664"/>
                  </a:lnTo>
                  <a:lnTo>
                    <a:pt x="78656" y="37540"/>
                  </a:lnTo>
                  <a:lnTo>
                    <a:pt x="94745" y="54523"/>
                  </a:lnTo>
                  <a:lnTo>
                    <a:pt x="106365" y="48266"/>
                  </a:lnTo>
                  <a:lnTo>
                    <a:pt x="125135" y="52735"/>
                  </a:lnTo>
                  <a:lnTo>
                    <a:pt x="127816" y="63461"/>
                  </a:lnTo>
                  <a:lnTo>
                    <a:pt x="140330" y="71505"/>
                  </a:lnTo>
                  <a:lnTo>
                    <a:pt x="134966" y="86700"/>
                  </a:lnTo>
                  <a:lnTo>
                    <a:pt x="117984" y="95639"/>
                  </a:lnTo>
                  <a:lnTo>
                    <a:pt x="117984" y="109940"/>
                  </a:lnTo>
                  <a:lnTo>
                    <a:pt x="144799" y="120665"/>
                  </a:lnTo>
                  <a:lnTo>
                    <a:pt x="196640" y="183233"/>
                  </a:lnTo>
                  <a:lnTo>
                    <a:pt x="206472" y="195746"/>
                  </a:lnTo>
                  <a:lnTo>
                    <a:pt x="227030" y="206472"/>
                  </a:lnTo>
                  <a:lnTo>
                    <a:pt x="227030" y="22345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F534F88-EE21-46C7-6037-9D0E5D38382E}"/>
                </a:ext>
              </a:extLst>
            </p:cNvPr>
            <p:cNvSpPr/>
            <p:nvPr/>
          </p:nvSpPr>
          <p:spPr>
            <a:xfrm>
              <a:off x="8616156" y="3531834"/>
              <a:ext cx="252950" cy="496069"/>
            </a:xfrm>
            <a:custGeom>
              <a:avLst/>
              <a:gdLst>
                <a:gd name="connsiteX0" fmla="*/ 244012 w 252950"/>
                <a:gd name="connsiteY0" fmla="*/ 159993 h 496069"/>
                <a:gd name="connsiteX1" fmla="*/ 252950 w 252950"/>
                <a:gd name="connsiteY1" fmla="*/ 171613 h 496069"/>
                <a:gd name="connsiteX2" fmla="*/ 247588 w 252950"/>
                <a:gd name="connsiteY2" fmla="*/ 207366 h 496069"/>
                <a:gd name="connsiteX3" fmla="*/ 229711 w 252950"/>
                <a:gd name="connsiteY3" fmla="*/ 202897 h 496069"/>
                <a:gd name="connsiteX4" fmla="*/ 182339 w 252950"/>
                <a:gd name="connsiteY4" fmla="*/ 206472 h 496069"/>
                <a:gd name="connsiteX5" fmla="*/ 164462 w 252950"/>
                <a:gd name="connsiteY5" fmla="*/ 236862 h 496069"/>
                <a:gd name="connsiteX6" fmla="*/ 177869 w 252950"/>
                <a:gd name="connsiteY6" fmla="*/ 264570 h 496069"/>
                <a:gd name="connsiteX7" fmla="*/ 176976 w 252950"/>
                <a:gd name="connsiteY7" fmla="*/ 285128 h 496069"/>
                <a:gd name="connsiteX8" fmla="*/ 158206 w 252950"/>
                <a:gd name="connsiteY8" fmla="*/ 261889 h 496069"/>
                <a:gd name="connsiteX9" fmla="*/ 124240 w 252950"/>
                <a:gd name="connsiteY9" fmla="*/ 260101 h 496069"/>
                <a:gd name="connsiteX10" fmla="*/ 121559 w 252950"/>
                <a:gd name="connsiteY10" fmla="*/ 241331 h 496069"/>
                <a:gd name="connsiteX11" fmla="*/ 98320 w 252950"/>
                <a:gd name="connsiteY11" fmla="*/ 234180 h 496069"/>
                <a:gd name="connsiteX12" fmla="*/ 98320 w 252950"/>
                <a:gd name="connsiteY12" fmla="*/ 266358 h 496069"/>
                <a:gd name="connsiteX13" fmla="*/ 94745 w 252950"/>
                <a:gd name="connsiteY13" fmla="*/ 302110 h 496069"/>
                <a:gd name="connsiteX14" fmla="*/ 83125 w 252950"/>
                <a:gd name="connsiteY14" fmla="*/ 334288 h 496069"/>
                <a:gd name="connsiteX15" fmla="*/ 84913 w 252950"/>
                <a:gd name="connsiteY15" fmla="*/ 378979 h 496069"/>
                <a:gd name="connsiteX16" fmla="*/ 97426 w 252950"/>
                <a:gd name="connsiteY16" fmla="*/ 375404 h 496069"/>
                <a:gd name="connsiteX17" fmla="*/ 103683 w 252950"/>
                <a:gd name="connsiteY17" fmla="*/ 380767 h 496069"/>
                <a:gd name="connsiteX18" fmla="*/ 123347 w 252950"/>
                <a:gd name="connsiteY18" fmla="*/ 420988 h 496069"/>
                <a:gd name="connsiteX19" fmla="*/ 127816 w 252950"/>
                <a:gd name="connsiteY19" fmla="*/ 446015 h 496069"/>
                <a:gd name="connsiteX20" fmla="*/ 149268 w 252950"/>
                <a:gd name="connsiteY20" fmla="*/ 456741 h 496069"/>
                <a:gd name="connsiteX21" fmla="*/ 165356 w 252950"/>
                <a:gd name="connsiteY21" fmla="*/ 479087 h 496069"/>
                <a:gd name="connsiteX22" fmla="*/ 175188 w 252950"/>
                <a:gd name="connsiteY22" fmla="*/ 481768 h 496069"/>
                <a:gd name="connsiteX23" fmla="*/ 166250 w 252950"/>
                <a:gd name="connsiteY23" fmla="*/ 489812 h 496069"/>
                <a:gd name="connsiteX24" fmla="*/ 151055 w 252950"/>
                <a:gd name="connsiteY24" fmla="*/ 496069 h 496069"/>
                <a:gd name="connsiteX25" fmla="*/ 132285 w 252950"/>
                <a:gd name="connsiteY25" fmla="*/ 469255 h 496069"/>
                <a:gd name="connsiteX26" fmla="*/ 118878 w 252950"/>
                <a:gd name="connsiteY26" fmla="*/ 464785 h 496069"/>
                <a:gd name="connsiteX27" fmla="*/ 109940 w 252950"/>
                <a:gd name="connsiteY27" fmla="*/ 470148 h 496069"/>
                <a:gd name="connsiteX28" fmla="*/ 84019 w 252950"/>
                <a:gd name="connsiteY28" fmla="*/ 429927 h 496069"/>
                <a:gd name="connsiteX29" fmla="*/ 67930 w 252950"/>
                <a:gd name="connsiteY29" fmla="*/ 417413 h 496069"/>
                <a:gd name="connsiteX30" fmla="*/ 59886 w 252950"/>
                <a:gd name="connsiteY30" fmla="*/ 420095 h 496069"/>
                <a:gd name="connsiteX31" fmla="*/ 58992 w 252950"/>
                <a:gd name="connsiteY31" fmla="*/ 372722 h 496069"/>
                <a:gd name="connsiteX32" fmla="*/ 64355 w 252950"/>
                <a:gd name="connsiteY32" fmla="*/ 356633 h 496069"/>
                <a:gd name="connsiteX33" fmla="*/ 62567 w 252950"/>
                <a:gd name="connsiteY33" fmla="*/ 337863 h 496069"/>
                <a:gd name="connsiteX34" fmla="*/ 80444 w 252950"/>
                <a:gd name="connsiteY34" fmla="*/ 303004 h 496069"/>
                <a:gd name="connsiteX35" fmla="*/ 84913 w 252950"/>
                <a:gd name="connsiteY35" fmla="*/ 285128 h 496069"/>
                <a:gd name="connsiteX36" fmla="*/ 69718 w 252950"/>
                <a:gd name="connsiteY36" fmla="*/ 253844 h 496069"/>
                <a:gd name="connsiteX37" fmla="*/ 75080 w 252950"/>
                <a:gd name="connsiteY37" fmla="*/ 235074 h 496069"/>
                <a:gd name="connsiteX38" fmla="*/ 62567 w 252950"/>
                <a:gd name="connsiteY38" fmla="*/ 211835 h 496069"/>
                <a:gd name="connsiteX39" fmla="*/ 42010 w 252950"/>
                <a:gd name="connsiteY39" fmla="*/ 181445 h 496069"/>
                <a:gd name="connsiteX40" fmla="*/ 46479 w 252950"/>
                <a:gd name="connsiteY40" fmla="*/ 175188 h 496069"/>
                <a:gd name="connsiteX41" fmla="*/ 45585 w 252950"/>
                <a:gd name="connsiteY41" fmla="*/ 156418 h 496069"/>
                <a:gd name="connsiteX42" fmla="*/ 53629 w 252950"/>
                <a:gd name="connsiteY42" fmla="*/ 144799 h 496069"/>
                <a:gd name="connsiteX43" fmla="*/ 43797 w 252950"/>
                <a:gd name="connsiteY43" fmla="*/ 134966 h 496069"/>
                <a:gd name="connsiteX44" fmla="*/ 42010 w 252950"/>
                <a:gd name="connsiteY44" fmla="*/ 125135 h 496069"/>
                <a:gd name="connsiteX45" fmla="*/ 16982 w 252950"/>
                <a:gd name="connsiteY45" fmla="*/ 101895 h 496069"/>
                <a:gd name="connsiteX46" fmla="*/ 14301 w 252950"/>
                <a:gd name="connsiteY46" fmla="*/ 90276 h 496069"/>
                <a:gd name="connsiteX47" fmla="*/ 6257 w 252950"/>
                <a:gd name="connsiteY47" fmla="*/ 82231 h 496069"/>
                <a:gd name="connsiteX48" fmla="*/ 0 w 252950"/>
                <a:gd name="connsiteY48" fmla="*/ 69718 h 496069"/>
                <a:gd name="connsiteX49" fmla="*/ 13407 w 252950"/>
                <a:gd name="connsiteY49" fmla="*/ 67036 h 496069"/>
                <a:gd name="connsiteX50" fmla="*/ 15195 w 252950"/>
                <a:gd name="connsiteY50" fmla="*/ 27708 h 496069"/>
                <a:gd name="connsiteX51" fmla="*/ 37540 w 252950"/>
                <a:gd name="connsiteY51" fmla="*/ 28602 h 496069"/>
                <a:gd name="connsiteX52" fmla="*/ 41115 w 252950"/>
                <a:gd name="connsiteY52" fmla="*/ 16089 h 496069"/>
                <a:gd name="connsiteX53" fmla="*/ 49160 w 252950"/>
                <a:gd name="connsiteY53" fmla="*/ 16089 h 496069"/>
                <a:gd name="connsiteX54" fmla="*/ 58098 w 252950"/>
                <a:gd name="connsiteY54" fmla="*/ 8938 h 496069"/>
                <a:gd name="connsiteX55" fmla="*/ 67036 w 252950"/>
                <a:gd name="connsiteY55" fmla="*/ 9832 h 496069"/>
                <a:gd name="connsiteX56" fmla="*/ 74187 w 252950"/>
                <a:gd name="connsiteY56" fmla="*/ 0 h 496069"/>
                <a:gd name="connsiteX57" fmla="*/ 84913 w 252950"/>
                <a:gd name="connsiteY57" fmla="*/ 14301 h 496069"/>
                <a:gd name="connsiteX58" fmla="*/ 83125 w 252950"/>
                <a:gd name="connsiteY58" fmla="*/ 34859 h 496069"/>
                <a:gd name="connsiteX59" fmla="*/ 101001 w 252950"/>
                <a:gd name="connsiteY59" fmla="*/ 31284 h 496069"/>
                <a:gd name="connsiteX60" fmla="*/ 111727 w 252950"/>
                <a:gd name="connsiteY60" fmla="*/ 34859 h 496069"/>
                <a:gd name="connsiteX61" fmla="*/ 116196 w 252950"/>
                <a:gd name="connsiteY61" fmla="*/ 68824 h 496069"/>
                <a:gd name="connsiteX62" fmla="*/ 111727 w 252950"/>
                <a:gd name="connsiteY62" fmla="*/ 80444 h 496069"/>
                <a:gd name="connsiteX63" fmla="*/ 116196 w 252950"/>
                <a:gd name="connsiteY63" fmla="*/ 100108 h 496069"/>
                <a:gd name="connsiteX64" fmla="*/ 138542 w 252950"/>
                <a:gd name="connsiteY64" fmla="*/ 82231 h 496069"/>
                <a:gd name="connsiteX65" fmla="*/ 157312 w 252950"/>
                <a:gd name="connsiteY65" fmla="*/ 92957 h 496069"/>
                <a:gd name="connsiteX66" fmla="*/ 168931 w 252950"/>
                <a:gd name="connsiteY66" fmla="*/ 70612 h 496069"/>
                <a:gd name="connsiteX67" fmla="*/ 198428 w 252950"/>
                <a:gd name="connsiteY67" fmla="*/ 80444 h 496069"/>
                <a:gd name="connsiteX68" fmla="*/ 221667 w 252950"/>
                <a:gd name="connsiteY68" fmla="*/ 109940 h 496069"/>
                <a:gd name="connsiteX69" fmla="*/ 226136 w 252950"/>
                <a:gd name="connsiteY69" fmla="*/ 120665 h 496069"/>
                <a:gd name="connsiteX70" fmla="*/ 235074 w 252950"/>
                <a:gd name="connsiteY70" fmla="*/ 143905 h 496069"/>
                <a:gd name="connsiteX71" fmla="*/ 244012 w 252950"/>
                <a:gd name="connsiteY71" fmla="*/ 159993 h 49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52950" h="496069">
                  <a:moveTo>
                    <a:pt x="244012" y="159993"/>
                  </a:moveTo>
                  <a:lnTo>
                    <a:pt x="252950" y="171613"/>
                  </a:lnTo>
                  <a:lnTo>
                    <a:pt x="247588" y="207366"/>
                  </a:lnTo>
                  <a:lnTo>
                    <a:pt x="229711" y="202897"/>
                  </a:lnTo>
                  <a:lnTo>
                    <a:pt x="182339" y="206472"/>
                  </a:lnTo>
                  <a:lnTo>
                    <a:pt x="164462" y="236862"/>
                  </a:lnTo>
                  <a:lnTo>
                    <a:pt x="177869" y="264570"/>
                  </a:lnTo>
                  <a:lnTo>
                    <a:pt x="176976" y="285128"/>
                  </a:lnTo>
                  <a:lnTo>
                    <a:pt x="158206" y="261889"/>
                  </a:lnTo>
                  <a:lnTo>
                    <a:pt x="124240" y="260101"/>
                  </a:lnTo>
                  <a:lnTo>
                    <a:pt x="121559" y="241331"/>
                  </a:lnTo>
                  <a:lnTo>
                    <a:pt x="98320" y="234180"/>
                  </a:lnTo>
                  <a:lnTo>
                    <a:pt x="98320" y="266358"/>
                  </a:lnTo>
                  <a:lnTo>
                    <a:pt x="94745" y="302110"/>
                  </a:lnTo>
                  <a:lnTo>
                    <a:pt x="83125" y="334288"/>
                  </a:lnTo>
                  <a:lnTo>
                    <a:pt x="84913" y="378979"/>
                  </a:lnTo>
                  <a:lnTo>
                    <a:pt x="97426" y="375404"/>
                  </a:lnTo>
                  <a:lnTo>
                    <a:pt x="103683" y="380767"/>
                  </a:lnTo>
                  <a:lnTo>
                    <a:pt x="123347" y="420988"/>
                  </a:lnTo>
                  <a:lnTo>
                    <a:pt x="127816" y="446015"/>
                  </a:lnTo>
                  <a:lnTo>
                    <a:pt x="149268" y="456741"/>
                  </a:lnTo>
                  <a:lnTo>
                    <a:pt x="165356" y="479087"/>
                  </a:lnTo>
                  <a:lnTo>
                    <a:pt x="175188" y="481768"/>
                  </a:lnTo>
                  <a:lnTo>
                    <a:pt x="166250" y="489812"/>
                  </a:lnTo>
                  <a:lnTo>
                    <a:pt x="151055" y="496069"/>
                  </a:lnTo>
                  <a:lnTo>
                    <a:pt x="132285" y="469255"/>
                  </a:lnTo>
                  <a:lnTo>
                    <a:pt x="118878" y="464785"/>
                  </a:lnTo>
                  <a:lnTo>
                    <a:pt x="109940" y="470148"/>
                  </a:lnTo>
                  <a:lnTo>
                    <a:pt x="84019" y="429927"/>
                  </a:lnTo>
                  <a:lnTo>
                    <a:pt x="67930" y="417413"/>
                  </a:lnTo>
                  <a:lnTo>
                    <a:pt x="59886" y="420095"/>
                  </a:lnTo>
                  <a:lnTo>
                    <a:pt x="58992" y="372722"/>
                  </a:lnTo>
                  <a:lnTo>
                    <a:pt x="64355" y="356633"/>
                  </a:lnTo>
                  <a:lnTo>
                    <a:pt x="62567" y="337863"/>
                  </a:lnTo>
                  <a:lnTo>
                    <a:pt x="80444" y="303004"/>
                  </a:lnTo>
                  <a:lnTo>
                    <a:pt x="84913" y="285128"/>
                  </a:lnTo>
                  <a:lnTo>
                    <a:pt x="69718" y="253844"/>
                  </a:lnTo>
                  <a:lnTo>
                    <a:pt x="75080" y="235074"/>
                  </a:lnTo>
                  <a:lnTo>
                    <a:pt x="62567" y="211835"/>
                  </a:lnTo>
                  <a:lnTo>
                    <a:pt x="42010" y="181445"/>
                  </a:lnTo>
                  <a:lnTo>
                    <a:pt x="46479" y="175188"/>
                  </a:lnTo>
                  <a:lnTo>
                    <a:pt x="45585" y="156418"/>
                  </a:lnTo>
                  <a:lnTo>
                    <a:pt x="53629" y="144799"/>
                  </a:lnTo>
                  <a:lnTo>
                    <a:pt x="43797" y="134966"/>
                  </a:lnTo>
                  <a:lnTo>
                    <a:pt x="42010" y="125135"/>
                  </a:lnTo>
                  <a:lnTo>
                    <a:pt x="16982" y="101895"/>
                  </a:lnTo>
                  <a:lnTo>
                    <a:pt x="14301" y="90276"/>
                  </a:lnTo>
                  <a:lnTo>
                    <a:pt x="6257" y="82231"/>
                  </a:lnTo>
                  <a:lnTo>
                    <a:pt x="0" y="69718"/>
                  </a:lnTo>
                  <a:lnTo>
                    <a:pt x="13407" y="67036"/>
                  </a:lnTo>
                  <a:lnTo>
                    <a:pt x="15195" y="27708"/>
                  </a:lnTo>
                  <a:lnTo>
                    <a:pt x="37540" y="28602"/>
                  </a:lnTo>
                  <a:lnTo>
                    <a:pt x="41115" y="16089"/>
                  </a:lnTo>
                  <a:lnTo>
                    <a:pt x="49160" y="16089"/>
                  </a:lnTo>
                  <a:lnTo>
                    <a:pt x="58098" y="8938"/>
                  </a:lnTo>
                  <a:lnTo>
                    <a:pt x="67036" y="9832"/>
                  </a:lnTo>
                  <a:lnTo>
                    <a:pt x="74187" y="0"/>
                  </a:lnTo>
                  <a:lnTo>
                    <a:pt x="84913" y="14301"/>
                  </a:lnTo>
                  <a:lnTo>
                    <a:pt x="83125" y="34859"/>
                  </a:lnTo>
                  <a:lnTo>
                    <a:pt x="101001" y="31284"/>
                  </a:lnTo>
                  <a:lnTo>
                    <a:pt x="111727" y="34859"/>
                  </a:lnTo>
                  <a:lnTo>
                    <a:pt x="116196" y="68824"/>
                  </a:lnTo>
                  <a:lnTo>
                    <a:pt x="111727" y="80444"/>
                  </a:lnTo>
                  <a:lnTo>
                    <a:pt x="116196" y="100108"/>
                  </a:lnTo>
                  <a:lnTo>
                    <a:pt x="138542" y="82231"/>
                  </a:lnTo>
                  <a:lnTo>
                    <a:pt x="157312" y="92957"/>
                  </a:lnTo>
                  <a:lnTo>
                    <a:pt x="168931" y="70612"/>
                  </a:lnTo>
                  <a:lnTo>
                    <a:pt x="198428" y="80444"/>
                  </a:lnTo>
                  <a:lnTo>
                    <a:pt x="221667" y="109940"/>
                  </a:lnTo>
                  <a:lnTo>
                    <a:pt x="226136" y="120665"/>
                  </a:lnTo>
                  <a:lnTo>
                    <a:pt x="235074" y="143905"/>
                  </a:lnTo>
                  <a:lnTo>
                    <a:pt x="244012" y="15999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69BA62E-71D5-5BC5-4CB3-07B5E7FE99B6}"/>
                </a:ext>
              </a:extLst>
            </p:cNvPr>
            <p:cNvSpPr/>
            <p:nvPr/>
          </p:nvSpPr>
          <p:spPr>
            <a:xfrm>
              <a:off x="8726096" y="3983212"/>
              <a:ext cx="567574" cy="203790"/>
            </a:xfrm>
            <a:custGeom>
              <a:avLst/>
              <a:gdLst>
                <a:gd name="connsiteX0" fmla="*/ 567575 w 567574"/>
                <a:gd name="connsiteY0" fmla="*/ 55417 h 203790"/>
                <a:gd name="connsiteX1" fmla="*/ 546123 w 567574"/>
                <a:gd name="connsiteY1" fmla="*/ 73293 h 203790"/>
                <a:gd name="connsiteX2" fmla="*/ 552380 w 567574"/>
                <a:gd name="connsiteY2" fmla="*/ 82231 h 203790"/>
                <a:gd name="connsiteX3" fmla="*/ 528246 w 567574"/>
                <a:gd name="connsiteY3" fmla="*/ 95638 h 203790"/>
                <a:gd name="connsiteX4" fmla="*/ 527353 w 567574"/>
                <a:gd name="connsiteY4" fmla="*/ 98320 h 203790"/>
                <a:gd name="connsiteX5" fmla="*/ 513052 w 567574"/>
                <a:gd name="connsiteY5" fmla="*/ 90276 h 203790"/>
                <a:gd name="connsiteX6" fmla="*/ 468361 w 567574"/>
                <a:gd name="connsiteY6" fmla="*/ 92063 h 203790"/>
                <a:gd name="connsiteX7" fmla="*/ 462998 w 567574"/>
                <a:gd name="connsiteY7" fmla="*/ 126922 h 203790"/>
                <a:gd name="connsiteX8" fmla="*/ 452272 w 567574"/>
                <a:gd name="connsiteY8" fmla="*/ 135860 h 203790"/>
                <a:gd name="connsiteX9" fmla="*/ 454954 w 567574"/>
                <a:gd name="connsiteY9" fmla="*/ 151055 h 203790"/>
                <a:gd name="connsiteX10" fmla="*/ 445121 w 567574"/>
                <a:gd name="connsiteY10" fmla="*/ 163569 h 203790"/>
                <a:gd name="connsiteX11" fmla="*/ 442440 w 567574"/>
                <a:gd name="connsiteY11" fmla="*/ 177870 h 203790"/>
                <a:gd name="connsiteX12" fmla="*/ 406687 w 567574"/>
                <a:gd name="connsiteY12" fmla="*/ 191277 h 203790"/>
                <a:gd name="connsiteX13" fmla="*/ 374510 w 567574"/>
                <a:gd name="connsiteY13" fmla="*/ 182339 h 203790"/>
                <a:gd name="connsiteX14" fmla="*/ 357527 w 567574"/>
                <a:gd name="connsiteY14" fmla="*/ 199321 h 203790"/>
                <a:gd name="connsiteX15" fmla="*/ 316412 w 567574"/>
                <a:gd name="connsiteY15" fmla="*/ 203790 h 203790"/>
                <a:gd name="connsiteX16" fmla="*/ 308367 w 567574"/>
                <a:gd name="connsiteY16" fmla="*/ 193958 h 203790"/>
                <a:gd name="connsiteX17" fmla="*/ 300323 w 567574"/>
                <a:gd name="connsiteY17" fmla="*/ 189489 h 203790"/>
                <a:gd name="connsiteX18" fmla="*/ 286915 w 567574"/>
                <a:gd name="connsiteY18" fmla="*/ 175188 h 203790"/>
                <a:gd name="connsiteX19" fmla="*/ 286915 w 567574"/>
                <a:gd name="connsiteY19" fmla="*/ 174295 h 203790"/>
                <a:gd name="connsiteX20" fmla="*/ 330713 w 567574"/>
                <a:gd name="connsiteY20" fmla="*/ 177870 h 203790"/>
                <a:gd name="connsiteX21" fmla="*/ 346801 w 567574"/>
                <a:gd name="connsiteY21" fmla="*/ 137648 h 203790"/>
                <a:gd name="connsiteX22" fmla="*/ 393280 w 567574"/>
                <a:gd name="connsiteY22" fmla="*/ 124241 h 203790"/>
                <a:gd name="connsiteX23" fmla="*/ 416519 w 567574"/>
                <a:gd name="connsiteY23" fmla="*/ 84913 h 203790"/>
                <a:gd name="connsiteX24" fmla="*/ 434395 w 567574"/>
                <a:gd name="connsiteY24" fmla="*/ 97426 h 203790"/>
                <a:gd name="connsiteX25" fmla="*/ 444228 w 567574"/>
                <a:gd name="connsiteY25" fmla="*/ 87594 h 203790"/>
                <a:gd name="connsiteX26" fmla="*/ 455847 w 567574"/>
                <a:gd name="connsiteY26" fmla="*/ 84913 h 203790"/>
                <a:gd name="connsiteX27" fmla="*/ 445121 w 567574"/>
                <a:gd name="connsiteY27" fmla="*/ 64355 h 203790"/>
                <a:gd name="connsiteX28" fmla="*/ 460316 w 567574"/>
                <a:gd name="connsiteY28" fmla="*/ 56310 h 203790"/>
                <a:gd name="connsiteX29" fmla="*/ 502326 w 567574"/>
                <a:gd name="connsiteY29" fmla="*/ 0 h 203790"/>
                <a:gd name="connsiteX30" fmla="*/ 521096 w 567574"/>
                <a:gd name="connsiteY30" fmla="*/ 32178 h 203790"/>
                <a:gd name="connsiteX31" fmla="*/ 544335 w 567574"/>
                <a:gd name="connsiteY31" fmla="*/ 39328 h 203790"/>
                <a:gd name="connsiteX32" fmla="*/ 567575 w 567574"/>
                <a:gd name="connsiteY32" fmla="*/ 55417 h 203790"/>
                <a:gd name="connsiteX33" fmla="*/ 108152 w 567574"/>
                <a:gd name="connsiteY33" fmla="*/ 128710 h 203790"/>
                <a:gd name="connsiteX34" fmla="*/ 106365 w 567574"/>
                <a:gd name="connsiteY34" fmla="*/ 102789 h 203790"/>
                <a:gd name="connsiteX35" fmla="*/ 103683 w 567574"/>
                <a:gd name="connsiteY35" fmla="*/ 75975 h 203790"/>
                <a:gd name="connsiteX36" fmla="*/ 73293 w 567574"/>
                <a:gd name="connsiteY36" fmla="*/ 33071 h 203790"/>
                <a:gd name="connsiteX37" fmla="*/ 65249 w 567574"/>
                <a:gd name="connsiteY37" fmla="*/ 31284 h 203790"/>
                <a:gd name="connsiteX38" fmla="*/ 56310 w 567574"/>
                <a:gd name="connsiteY38" fmla="*/ 39328 h 203790"/>
                <a:gd name="connsiteX39" fmla="*/ 41115 w 567574"/>
                <a:gd name="connsiteY39" fmla="*/ 46478 h 203790"/>
                <a:gd name="connsiteX40" fmla="*/ 22345 w 567574"/>
                <a:gd name="connsiteY40" fmla="*/ 18770 h 203790"/>
                <a:gd name="connsiteX41" fmla="*/ 9832 w 567574"/>
                <a:gd name="connsiteY41" fmla="*/ 15195 h 203790"/>
                <a:gd name="connsiteX42" fmla="*/ 0 w 567574"/>
                <a:gd name="connsiteY42" fmla="*/ 20558 h 203790"/>
                <a:gd name="connsiteX43" fmla="*/ 12514 w 567574"/>
                <a:gd name="connsiteY43" fmla="*/ 41116 h 203790"/>
                <a:gd name="connsiteX44" fmla="*/ 27708 w 567574"/>
                <a:gd name="connsiteY44" fmla="*/ 101001 h 203790"/>
                <a:gd name="connsiteX45" fmla="*/ 42903 w 567574"/>
                <a:gd name="connsiteY45" fmla="*/ 127816 h 203790"/>
                <a:gd name="connsiteX46" fmla="*/ 54523 w 567574"/>
                <a:gd name="connsiteY46" fmla="*/ 154630 h 203790"/>
                <a:gd name="connsiteX47" fmla="*/ 101001 w 567574"/>
                <a:gd name="connsiteY47" fmla="*/ 179658 h 203790"/>
                <a:gd name="connsiteX48" fmla="*/ 117090 w 567574"/>
                <a:gd name="connsiteY48" fmla="*/ 193065 h 203790"/>
                <a:gd name="connsiteX49" fmla="*/ 132285 w 567574"/>
                <a:gd name="connsiteY49" fmla="*/ 182339 h 203790"/>
                <a:gd name="connsiteX50" fmla="*/ 124241 w 567574"/>
                <a:gd name="connsiteY50" fmla="*/ 166250 h 203790"/>
                <a:gd name="connsiteX51" fmla="*/ 108152 w 567574"/>
                <a:gd name="connsiteY51" fmla="*/ 128710 h 2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67574" h="203790">
                  <a:moveTo>
                    <a:pt x="567575" y="55417"/>
                  </a:moveTo>
                  <a:lnTo>
                    <a:pt x="546123" y="73293"/>
                  </a:lnTo>
                  <a:lnTo>
                    <a:pt x="552380" y="82231"/>
                  </a:lnTo>
                  <a:lnTo>
                    <a:pt x="528246" y="95638"/>
                  </a:lnTo>
                  <a:lnTo>
                    <a:pt x="527353" y="98320"/>
                  </a:lnTo>
                  <a:lnTo>
                    <a:pt x="513052" y="90276"/>
                  </a:lnTo>
                  <a:lnTo>
                    <a:pt x="468361" y="92063"/>
                  </a:lnTo>
                  <a:lnTo>
                    <a:pt x="462998" y="126922"/>
                  </a:lnTo>
                  <a:lnTo>
                    <a:pt x="452272" y="135860"/>
                  </a:lnTo>
                  <a:lnTo>
                    <a:pt x="454954" y="151055"/>
                  </a:lnTo>
                  <a:lnTo>
                    <a:pt x="445121" y="163569"/>
                  </a:lnTo>
                  <a:lnTo>
                    <a:pt x="442440" y="177870"/>
                  </a:lnTo>
                  <a:lnTo>
                    <a:pt x="406687" y="191277"/>
                  </a:lnTo>
                  <a:lnTo>
                    <a:pt x="374510" y="182339"/>
                  </a:lnTo>
                  <a:lnTo>
                    <a:pt x="357527" y="199321"/>
                  </a:lnTo>
                  <a:lnTo>
                    <a:pt x="316412" y="203790"/>
                  </a:lnTo>
                  <a:lnTo>
                    <a:pt x="308367" y="193958"/>
                  </a:lnTo>
                  <a:lnTo>
                    <a:pt x="300323" y="189489"/>
                  </a:lnTo>
                  <a:lnTo>
                    <a:pt x="286915" y="175188"/>
                  </a:lnTo>
                  <a:lnTo>
                    <a:pt x="286915" y="174295"/>
                  </a:lnTo>
                  <a:lnTo>
                    <a:pt x="330713" y="177870"/>
                  </a:lnTo>
                  <a:lnTo>
                    <a:pt x="346801" y="137648"/>
                  </a:lnTo>
                  <a:lnTo>
                    <a:pt x="393280" y="124241"/>
                  </a:lnTo>
                  <a:lnTo>
                    <a:pt x="416519" y="84913"/>
                  </a:lnTo>
                  <a:lnTo>
                    <a:pt x="434395" y="97426"/>
                  </a:lnTo>
                  <a:lnTo>
                    <a:pt x="444228" y="87594"/>
                  </a:lnTo>
                  <a:lnTo>
                    <a:pt x="455847" y="84913"/>
                  </a:lnTo>
                  <a:lnTo>
                    <a:pt x="445121" y="64355"/>
                  </a:lnTo>
                  <a:lnTo>
                    <a:pt x="460316" y="56310"/>
                  </a:lnTo>
                  <a:lnTo>
                    <a:pt x="502326" y="0"/>
                  </a:lnTo>
                  <a:lnTo>
                    <a:pt x="521096" y="32178"/>
                  </a:lnTo>
                  <a:lnTo>
                    <a:pt x="544335" y="39328"/>
                  </a:lnTo>
                  <a:lnTo>
                    <a:pt x="567575" y="55417"/>
                  </a:lnTo>
                  <a:close/>
                  <a:moveTo>
                    <a:pt x="108152" y="128710"/>
                  </a:moveTo>
                  <a:lnTo>
                    <a:pt x="106365" y="102789"/>
                  </a:lnTo>
                  <a:lnTo>
                    <a:pt x="103683" y="75975"/>
                  </a:lnTo>
                  <a:lnTo>
                    <a:pt x="73293" y="33071"/>
                  </a:lnTo>
                  <a:lnTo>
                    <a:pt x="65249" y="31284"/>
                  </a:lnTo>
                  <a:lnTo>
                    <a:pt x="56310" y="39328"/>
                  </a:lnTo>
                  <a:lnTo>
                    <a:pt x="41115" y="46478"/>
                  </a:lnTo>
                  <a:lnTo>
                    <a:pt x="22345" y="18770"/>
                  </a:lnTo>
                  <a:lnTo>
                    <a:pt x="9832" y="15195"/>
                  </a:lnTo>
                  <a:lnTo>
                    <a:pt x="0" y="20558"/>
                  </a:lnTo>
                  <a:lnTo>
                    <a:pt x="12514" y="41116"/>
                  </a:lnTo>
                  <a:lnTo>
                    <a:pt x="27708" y="101001"/>
                  </a:lnTo>
                  <a:lnTo>
                    <a:pt x="42903" y="127816"/>
                  </a:lnTo>
                  <a:lnTo>
                    <a:pt x="54523" y="154630"/>
                  </a:lnTo>
                  <a:lnTo>
                    <a:pt x="101001" y="179658"/>
                  </a:lnTo>
                  <a:lnTo>
                    <a:pt x="117090" y="193065"/>
                  </a:lnTo>
                  <a:lnTo>
                    <a:pt x="132285" y="182339"/>
                  </a:lnTo>
                  <a:lnTo>
                    <a:pt x="124241" y="166250"/>
                  </a:lnTo>
                  <a:lnTo>
                    <a:pt x="108152" y="12871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001531A-3809-DC3C-BC5A-5E3A1B0091EC}"/>
                </a:ext>
              </a:extLst>
            </p:cNvPr>
            <p:cNvSpPr/>
            <p:nvPr/>
          </p:nvSpPr>
          <p:spPr>
            <a:xfrm>
              <a:off x="7023372" y="2384172"/>
              <a:ext cx="1041298" cy="478192"/>
            </a:xfrm>
            <a:custGeom>
              <a:avLst/>
              <a:gdLst>
                <a:gd name="connsiteX0" fmla="*/ 1041298 w 1041298"/>
                <a:gd name="connsiteY0" fmla="*/ 199321 h 478192"/>
                <a:gd name="connsiteX1" fmla="*/ 1038617 w 1041298"/>
                <a:gd name="connsiteY1" fmla="*/ 215410 h 478192"/>
                <a:gd name="connsiteX2" fmla="*/ 1019846 w 1041298"/>
                <a:gd name="connsiteY2" fmla="*/ 226136 h 478192"/>
                <a:gd name="connsiteX3" fmla="*/ 1017165 w 1041298"/>
                <a:gd name="connsiteY3" fmla="*/ 243119 h 478192"/>
                <a:gd name="connsiteX4" fmla="*/ 1025210 w 1041298"/>
                <a:gd name="connsiteY4" fmla="*/ 263676 h 478192"/>
                <a:gd name="connsiteX5" fmla="*/ 1008227 w 1041298"/>
                <a:gd name="connsiteY5" fmla="*/ 275296 h 478192"/>
                <a:gd name="connsiteX6" fmla="*/ 958173 w 1041298"/>
                <a:gd name="connsiteY6" fmla="*/ 263676 h 478192"/>
                <a:gd name="connsiteX7" fmla="*/ 959067 w 1041298"/>
                <a:gd name="connsiteY7" fmla="*/ 311943 h 478192"/>
                <a:gd name="connsiteX8" fmla="*/ 970686 w 1041298"/>
                <a:gd name="connsiteY8" fmla="*/ 325350 h 478192"/>
                <a:gd name="connsiteX9" fmla="*/ 968005 w 1041298"/>
                <a:gd name="connsiteY9" fmla="*/ 328925 h 478192"/>
                <a:gd name="connsiteX10" fmla="*/ 943872 w 1041298"/>
                <a:gd name="connsiteY10" fmla="*/ 327138 h 478192"/>
                <a:gd name="connsiteX11" fmla="*/ 908119 w 1041298"/>
                <a:gd name="connsiteY11" fmla="*/ 338757 h 478192"/>
                <a:gd name="connsiteX12" fmla="*/ 930464 w 1041298"/>
                <a:gd name="connsiteY12" fmla="*/ 362890 h 478192"/>
                <a:gd name="connsiteX13" fmla="*/ 940297 w 1041298"/>
                <a:gd name="connsiteY13" fmla="*/ 380767 h 478192"/>
                <a:gd name="connsiteX14" fmla="*/ 942978 w 1041298"/>
                <a:gd name="connsiteY14" fmla="*/ 393280 h 478192"/>
                <a:gd name="connsiteX15" fmla="*/ 937615 w 1041298"/>
                <a:gd name="connsiteY15" fmla="*/ 422776 h 478192"/>
                <a:gd name="connsiteX16" fmla="*/ 897394 w 1041298"/>
                <a:gd name="connsiteY16" fmla="*/ 406687 h 478192"/>
                <a:gd name="connsiteX17" fmla="*/ 866110 w 1041298"/>
                <a:gd name="connsiteY17" fmla="*/ 402218 h 478192"/>
                <a:gd name="connsiteX18" fmla="*/ 816056 w 1041298"/>
                <a:gd name="connsiteY18" fmla="*/ 400431 h 478192"/>
                <a:gd name="connsiteX19" fmla="*/ 806224 w 1041298"/>
                <a:gd name="connsiteY19" fmla="*/ 406687 h 478192"/>
                <a:gd name="connsiteX20" fmla="*/ 774940 w 1041298"/>
                <a:gd name="connsiteY20" fmla="*/ 393280 h 478192"/>
                <a:gd name="connsiteX21" fmla="*/ 755276 w 1041298"/>
                <a:gd name="connsiteY21" fmla="*/ 397749 h 478192"/>
                <a:gd name="connsiteX22" fmla="*/ 758852 w 1041298"/>
                <a:gd name="connsiteY22" fmla="*/ 417413 h 478192"/>
                <a:gd name="connsiteX23" fmla="*/ 742763 w 1041298"/>
                <a:gd name="connsiteY23" fmla="*/ 418307 h 478192"/>
                <a:gd name="connsiteX24" fmla="*/ 719524 w 1041298"/>
                <a:gd name="connsiteY24" fmla="*/ 408475 h 478192"/>
                <a:gd name="connsiteX25" fmla="*/ 700754 w 1041298"/>
                <a:gd name="connsiteY25" fmla="*/ 408475 h 478192"/>
                <a:gd name="connsiteX26" fmla="*/ 694497 w 1041298"/>
                <a:gd name="connsiteY26" fmla="*/ 413838 h 478192"/>
                <a:gd name="connsiteX27" fmla="*/ 693603 w 1041298"/>
                <a:gd name="connsiteY27" fmla="*/ 424564 h 478192"/>
                <a:gd name="connsiteX28" fmla="*/ 678408 w 1041298"/>
                <a:gd name="connsiteY28" fmla="*/ 433502 h 478192"/>
                <a:gd name="connsiteX29" fmla="*/ 656063 w 1041298"/>
                <a:gd name="connsiteY29" fmla="*/ 450484 h 478192"/>
                <a:gd name="connsiteX30" fmla="*/ 642655 w 1041298"/>
                <a:gd name="connsiteY30" fmla="*/ 467467 h 478192"/>
                <a:gd name="connsiteX31" fmla="*/ 639080 w 1041298"/>
                <a:gd name="connsiteY31" fmla="*/ 478193 h 478192"/>
                <a:gd name="connsiteX32" fmla="*/ 621204 w 1041298"/>
                <a:gd name="connsiteY32" fmla="*/ 461210 h 478192"/>
                <a:gd name="connsiteX33" fmla="*/ 590814 w 1041298"/>
                <a:gd name="connsiteY33" fmla="*/ 461210 h 478192"/>
                <a:gd name="connsiteX34" fmla="*/ 578300 w 1041298"/>
                <a:gd name="connsiteY34" fmla="*/ 439759 h 478192"/>
                <a:gd name="connsiteX35" fmla="*/ 567575 w 1041298"/>
                <a:gd name="connsiteY35" fmla="*/ 437077 h 478192"/>
                <a:gd name="connsiteX36" fmla="*/ 555955 w 1041298"/>
                <a:gd name="connsiteY36" fmla="*/ 401324 h 478192"/>
                <a:gd name="connsiteX37" fmla="*/ 518415 w 1041298"/>
                <a:gd name="connsiteY37" fmla="*/ 376298 h 478192"/>
                <a:gd name="connsiteX38" fmla="*/ 508583 w 1041298"/>
                <a:gd name="connsiteY38" fmla="*/ 381660 h 478192"/>
                <a:gd name="connsiteX39" fmla="*/ 439759 w 1041298"/>
                <a:gd name="connsiteY39" fmla="*/ 382554 h 478192"/>
                <a:gd name="connsiteX40" fmla="*/ 406687 w 1041298"/>
                <a:gd name="connsiteY40" fmla="*/ 351271 h 478192"/>
                <a:gd name="connsiteX41" fmla="*/ 392386 w 1041298"/>
                <a:gd name="connsiteY41" fmla="*/ 342332 h 478192"/>
                <a:gd name="connsiteX42" fmla="*/ 335182 w 1041298"/>
                <a:gd name="connsiteY42" fmla="*/ 313730 h 478192"/>
                <a:gd name="connsiteX43" fmla="*/ 273508 w 1041298"/>
                <a:gd name="connsiteY43" fmla="*/ 334288 h 478192"/>
                <a:gd name="connsiteX44" fmla="*/ 281553 w 1041298"/>
                <a:gd name="connsiteY44" fmla="*/ 379873 h 478192"/>
                <a:gd name="connsiteX45" fmla="*/ 287810 w 1041298"/>
                <a:gd name="connsiteY45" fmla="*/ 419201 h 478192"/>
                <a:gd name="connsiteX46" fmla="*/ 299429 w 1041298"/>
                <a:gd name="connsiteY46" fmla="*/ 456741 h 478192"/>
                <a:gd name="connsiteX47" fmla="*/ 284234 w 1041298"/>
                <a:gd name="connsiteY47" fmla="*/ 456741 h 478192"/>
                <a:gd name="connsiteX48" fmla="*/ 256526 w 1041298"/>
                <a:gd name="connsiteY48" fmla="*/ 425458 h 478192"/>
                <a:gd name="connsiteX49" fmla="*/ 235968 w 1041298"/>
                <a:gd name="connsiteY49" fmla="*/ 418307 h 478192"/>
                <a:gd name="connsiteX50" fmla="*/ 211835 w 1041298"/>
                <a:gd name="connsiteY50" fmla="*/ 422776 h 478192"/>
                <a:gd name="connsiteX51" fmla="*/ 206472 w 1041298"/>
                <a:gd name="connsiteY51" fmla="*/ 437077 h 478192"/>
                <a:gd name="connsiteX52" fmla="*/ 198428 w 1041298"/>
                <a:gd name="connsiteY52" fmla="*/ 437077 h 478192"/>
                <a:gd name="connsiteX53" fmla="*/ 190383 w 1041298"/>
                <a:gd name="connsiteY53" fmla="*/ 404900 h 478192"/>
                <a:gd name="connsiteX54" fmla="*/ 173401 w 1041298"/>
                <a:gd name="connsiteY54" fmla="*/ 401324 h 478192"/>
                <a:gd name="connsiteX55" fmla="*/ 164463 w 1041298"/>
                <a:gd name="connsiteY55" fmla="*/ 387023 h 478192"/>
                <a:gd name="connsiteX56" fmla="*/ 143011 w 1041298"/>
                <a:gd name="connsiteY56" fmla="*/ 372722 h 478192"/>
                <a:gd name="connsiteX57" fmla="*/ 128710 w 1041298"/>
                <a:gd name="connsiteY57" fmla="*/ 350377 h 478192"/>
                <a:gd name="connsiteX58" fmla="*/ 140330 w 1041298"/>
                <a:gd name="connsiteY58" fmla="*/ 350377 h 478192"/>
                <a:gd name="connsiteX59" fmla="*/ 147480 w 1041298"/>
                <a:gd name="connsiteY59" fmla="*/ 328031 h 478192"/>
                <a:gd name="connsiteX60" fmla="*/ 200215 w 1041298"/>
                <a:gd name="connsiteY60" fmla="*/ 327138 h 478192"/>
                <a:gd name="connsiteX61" fmla="*/ 190383 w 1041298"/>
                <a:gd name="connsiteY61" fmla="*/ 304792 h 478192"/>
                <a:gd name="connsiteX62" fmla="*/ 189490 w 1041298"/>
                <a:gd name="connsiteY62" fmla="*/ 289597 h 478192"/>
                <a:gd name="connsiteX63" fmla="*/ 179657 w 1041298"/>
                <a:gd name="connsiteY63" fmla="*/ 269933 h 478192"/>
                <a:gd name="connsiteX64" fmla="*/ 157312 w 1041298"/>
                <a:gd name="connsiteY64" fmla="*/ 273508 h 478192"/>
                <a:gd name="connsiteX65" fmla="*/ 124241 w 1041298"/>
                <a:gd name="connsiteY65" fmla="*/ 264570 h 478192"/>
                <a:gd name="connsiteX66" fmla="*/ 79550 w 1041298"/>
                <a:gd name="connsiteY66" fmla="*/ 297641 h 478192"/>
                <a:gd name="connsiteX67" fmla="*/ 70612 w 1041298"/>
                <a:gd name="connsiteY67" fmla="*/ 284234 h 478192"/>
                <a:gd name="connsiteX68" fmla="*/ 72399 w 1041298"/>
                <a:gd name="connsiteY68" fmla="*/ 269039 h 478192"/>
                <a:gd name="connsiteX69" fmla="*/ 43797 w 1041298"/>
                <a:gd name="connsiteY69" fmla="*/ 240437 h 478192"/>
                <a:gd name="connsiteX70" fmla="*/ 18770 w 1041298"/>
                <a:gd name="connsiteY70" fmla="*/ 240437 h 478192"/>
                <a:gd name="connsiteX71" fmla="*/ 15195 w 1041298"/>
                <a:gd name="connsiteY71" fmla="*/ 228818 h 478192"/>
                <a:gd name="connsiteX72" fmla="*/ 2681 w 1041298"/>
                <a:gd name="connsiteY72" fmla="*/ 219879 h 478192"/>
                <a:gd name="connsiteX73" fmla="*/ 9832 w 1041298"/>
                <a:gd name="connsiteY73" fmla="*/ 201109 h 478192"/>
                <a:gd name="connsiteX74" fmla="*/ 0 w 1041298"/>
                <a:gd name="connsiteY74" fmla="*/ 187702 h 478192"/>
                <a:gd name="connsiteX75" fmla="*/ 12514 w 1041298"/>
                <a:gd name="connsiteY75" fmla="*/ 159993 h 478192"/>
                <a:gd name="connsiteX76" fmla="*/ 21452 w 1041298"/>
                <a:gd name="connsiteY76" fmla="*/ 159993 h 478192"/>
                <a:gd name="connsiteX77" fmla="*/ 33071 w 1041298"/>
                <a:gd name="connsiteY77" fmla="*/ 182339 h 478192"/>
                <a:gd name="connsiteX78" fmla="*/ 48266 w 1041298"/>
                <a:gd name="connsiteY78" fmla="*/ 171613 h 478192"/>
                <a:gd name="connsiteX79" fmla="*/ 45585 w 1041298"/>
                <a:gd name="connsiteY79" fmla="*/ 147480 h 478192"/>
                <a:gd name="connsiteX80" fmla="*/ 72399 w 1041298"/>
                <a:gd name="connsiteY80" fmla="*/ 132285 h 478192"/>
                <a:gd name="connsiteX81" fmla="*/ 84019 w 1041298"/>
                <a:gd name="connsiteY81" fmla="*/ 117984 h 478192"/>
                <a:gd name="connsiteX82" fmla="*/ 105470 w 1041298"/>
                <a:gd name="connsiteY82" fmla="*/ 124241 h 478192"/>
                <a:gd name="connsiteX83" fmla="*/ 126028 w 1041298"/>
                <a:gd name="connsiteY83" fmla="*/ 114409 h 478192"/>
                <a:gd name="connsiteX84" fmla="*/ 140330 w 1041298"/>
                <a:gd name="connsiteY84" fmla="*/ 127816 h 478192"/>
                <a:gd name="connsiteX85" fmla="*/ 183233 w 1041298"/>
                <a:gd name="connsiteY85" fmla="*/ 141223 h 478192"/>
                <a:gd name="connsiteX86" fmla="*/ 203790 w 1041298"/>
                <a:gd name="connsiteY86" fmla="*/ 143011 h 478192"/>
                <a:gd name="connsiteX87" fmla="*/ 225242 w 1041298"/>
                <a:gd name="connsiteY87" fmla="*/ 155524 h 478192"/>
                <a:gd name="connsiteX88" fmla="*/ 237755 w 1041298"/>
                <a:gd name="connsiteY88" fmla="*/ 141223 h 478192"/>
                <a:gd name="connsiteX89" fmla="*/ 252950 w 1041298"/>
                <a:gd name="connsiteY89" fmla="*/ 143011 h 478192"/>
                <a:gd name="connsiteX90" fmla="*/ 280659 w 1041298"/>
                <a:gd name="connsiteY90" fmla="*/ 133179 h 478192"/>
                <a:gd name="connsiteX91" fmla="*/ 309261 w 1041298"/>
                <a:gd name="connsiteY91" fmla="*/ 151055 h 478192"/>
                <a:gd name="connsiteX92" fmla="*/ 319987 w 1041298"/>
                <a:gd name="connsiteY92" fmla="*/ 153737 h 478192"/>
                <a:gd name="connsiteX93" fmla="*/ 335182 w 1041298"/>
                <a:gd name="connsiteY93" fmla="*/ 147480 h 478192"/>
                <a:gd name="connsiteX94" fmla="*/ 350377 w 1041298"/>
                <a:gd name="connsiteY94" fmla="*/ 153737 h 478192"/>
                <a:gd name="connsiteX95" fmla="*/ 365572 w 1041298"/>
                <a:gd name="connsiteY95" fmla="*/ 146586 h 478192"/>
                <a:gd name="connsiteX96" fmla="*/ 365572 w 1041298"/>
                <a:gd name="connsiteY96" fmla="*/ 135860 h 478192"/>
                <a:gd name="connsiteX97" fmla="*/ 320881 w 1041298"/>
                <a:gd name="connsiteY97" fmla="*/ 113515 h 478192"/>
                <a:gd name="connsiteX98" fmla="*/ 338757 w 1041298"/>
                <a:gd name="connsiteY98" fmla="*/ 98320 h 478192"/>
                <a:gd name="connsiteX99" fmla="*/ 329819 w 1041298"/>
                <a:gd name="connsiteY99" fmla="*/ 84913 h 478192"/>
                <a:gd name="connsiteX100" fmla="*/ 352165 w 1041298"/>
                <a:gd name="connsiteY100" fmla="*/ 73293 h 478192"/>
                <a:gd name="connsiteX101" fmla="*/ 332500 w 1041298"/>
                <a:gd name="connsiteY101" fmla="*/ 69718 h 478192"/>
                <a:gd name="connsiteX102" fmla="*/ 321775 w 1041298"/>
                <a:gd name="connsiteY102" fmla="*/ 57204 h 478192"/>
                <a:gd name="connsiteX103" fmla="*/ 328031 w 1041298"/>
                <a:gd name="connsiteY103" fmla="*/ 43797 h 478192"/>
                <a:gd name="connsiteX104" fmla="*/ 419201 w 1041298"/>
                <a:gd name="connsiteY104" fmla="*/ 31284 h 478192"/>
                <a:gd name="connsiteX105" fmla="*/ 454060 w 1041298"/>
                <a:gd name="connsiteY105" fmla="*/ 19664 h 478192"/>
                <a:gd name="connsiteX106" fmla="*/ 488025 w 1041298"/>
                <a:gd name="connsiteY106" fmla="*/ 13407 h 478192"/>
                <a:gd name="connsiteX107" fmla="*/ 500538 w 1041298"/>
                <a:gd name="connsiteY107" fmla="*/ 2681 h 478192"/>
                <a:gd name="connsiteX108" fmla="*/ 513945 w 1041298"/>
                <a:gd name="connsiteY108" fmla="*/ 0 h 478192"/>
                <a:gd name="connsiteX109" fmla="*/ 530928 w 1041298"/>
                <a:gd name="connsiteY109" fmla="*/ 4469 h 478192"/>
                <a:gd name="connsiteX110" fmla="*/ 550592 w 1041298"/>
                <a:gd name="connsiteY110" fmla="*/ 4469 h 478192"/>
                <a:gd name="connsiteX111" fmla="*/ 565787 w 1041298"/>
                <a:gd name="connsiteY111" fmla="*/ 15195 h 478192"/>
                <a:gd name="connsiteX112" fmla="*/ 573831 w 1041298"/>
                <a:gd name="connsiteY112" fmla="*/ 37540 h 478192"/>
                <a:gd name="connsiteX113" fmla="*/ 585451 w 1041298"/>
                <a:gd name="connsiteY113" fmla="*/ 40222 h 478192"/>
                <a:gd name="connsiteX114" fmla="*/ 597070 w 1041298"/>
                <a:gd name="connsiteY114" fmla="*/ 34859 h 478192"/>
                <a:gd name="connsiteX115" fmla="*/ 615841 w 1041298"/>
                <a:gd name="connsiteY115" fmla="*/ 45585 h 478192"/>
                <a:gd name="connsiteX116" fmla="*/ 632823 w 1041298"/>
                <a:gd name="connsiteY116" fmla="*/ 42903 h 478192"/>
                <a:gd name="connsiteX117" fmla="*/ 632823 w 1041298"/>
                <a:gd name="connsiteY117" fmla="*/ 58992 h 478192"/>
                <a:gd name="connsiteX118" fmla="*/ 667682 w 1041298"/>
                <a:gd name="connsiteY118" fmla="*/ 58992 h 478192"/>
                <a:gd name="connsiteX119" fmla="*/ 692709 w 1041298"/>
                <a:gd name="connsiteY119" fmla="*/ 41116 h 478192"/>
                <a:gd name="connsiteX120" fmla="*/ 712373 w 1041298"/>
                <a:gd name="connsiteY120" fmla="*/ 35753 h 478192"/>
                <a:gd name="connsiteX121" fmla="*/ 712373 w 1041298"/>
                <a:gd name="connsiteY121" fmla="*/ 48266 h 478192"/>
                <a:gd name="connsiteX122" fmla="*/ 760639 w 1041298"/>
                <a:gd name="connsiteY122" fmla="*/ 77762 h 478192"/>
                <a:gd name="connsiteX123" fmla="*/ 781197 w 1041298"/>
                <a:gd name="connsiteY123" fmla="*/ 91169 h 478192"/>
                <a:gd name="connsiteX124" fmla="*/ 798180 w 1041298"/>
                <a:gd name="connsiteY124" fmla="*/ 111727 h 478192"/>
                <a:gd name="connsiteX125" fmla="*/ 841083 w 1041298"/>
                <a:gd name="connsiteY125" fmla="*/ 147480 h 478192"/>
                <a:gd name="connsiteX126" fmla="*/ 850915 w 1041298"/>
                <a:gd name="connsiteY126" fmla="*/ 131391 h 478192"/>
                <a:gd name="connsiteX127" fmla="*/ 883092 w 1041298"/>
                <a:gd name="connsiteY127" fmla="*/ 149268 h 478192"/>
                <a:gd name="connsiteX128" fmla="*/ 893818 w 1041298"/>
                <a:gd name="connsiteY128" fmla="*/ 147480 h 478192"/>
                <a:gd name="connsiteX129" fmla="*/ 914376 w 1041298"/>
                <a:gd name="connsiteY129" fmla="*/ 143905 h 478192"/>
                <a:gd name="connsiteX130" fmla="*/ 938509 w 1041298"/>
                <a:gd name="connsiteY130" fmla="*/ 150161 h 478192"/>
                <a:gd name="connsiteX131" fmla="*/ 951916 w 1041298"/>
                <a:gd name="connsiteY131" fmla="*/ 162675 h 478192"/>
                <a:gd name="connsiteX132" fmla="*/ 968899 w 1041298"/>
                <a:gd name="connsiteY132" fmla="*/ 167144 h 478192"/>
                <a:gd name="connsiteX133" fmla="*/ 987669 w 1041298"/>
                <a:gd name="connsiteY133" fmla="*/ 185020 h 478192"/>
                <a:gd name="connsiteX134" fmla="*/ 995714 w 1041298"/>
                <a:gd name="connsiteY134" fmla="*/ 185914 h 478192"/>
                <a:gd name="connsiteX135" fmla="*/ 1023422 w 1041298"/>
                <a:gd name="connsiteY135" fmla="*/ 183233 h 478192"/>
                <a:gd name="connsiteX136" fmla="*/ 1041298 w 1041298"/>
                <a:gd name="connsiteY136" fmla="*/ 199321 h 47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1041298" h="478192">
                  <a:moveTo>
                    <a:pt x="1041298" y="199321"/>
                  </a:moveTo>
                  <a:lnTo>
                    <a:pt x="1038617" y="215410"/>
                  </a:lnTo>
                  <a:lnTo>
                    <a:pt x="1019846" y="226136"/>
                  </a:lnTo>
                  <a:lnTo>
                    <a:pt x="1017165" y="243119"/>
                  </a:lnTo>
                  <a:lnTo>
                    <a:pt x="1025210" y="263676"/>
                  </a:lnTo>
                  <a:lnTo>
                    <a:pt x="1008227" y="275296"/>
                  </a:lnTo>
                  <a:lnTo>
                    <a:pt x="958173" y="263676"/>
                  </a:lnTo>
                  <a:lnTo>
                    <a:pt x="959067" y="311943"/>
                  </a:lnTo>
                  <a:lnTo>
                    <a:pt x="970686" y="325350"/>
                  </a:lnTo>
                  <a:lnTo>
                    <a:pt x="968005" y="328925"/>
                  </a:lnTo>
                  <a:lnTo>
                    <a:pt x="943872" y="327138"/>
                  </a:lnTo>
                  <a:lnTo>
                    <a:pt x="908119" y="338757"/>
                  </a:lnTo>
                  <a:lnTo>
                    <a:pt x="930464" y="362890"/>
                  </a:lnTo>
                  <a:lnTo>
                    <a:pt x="940297" y="380767"/>
                  </a:lnTo>
                  <a:lnTo>
                    <a:pt x="942978" y="393280"/>
                  </a:lnTo>
                  <a:lnTo>
                    <a:pt x="937615" y="422776"/>
                  </a:lnTo>
                  <a:lnTo>
                    <a:pt x="897394" y="406687"/>
                  </a:lnTo>
                  <a:lnTo>
                    <a:pt x="866110" y="402218"/>
                  </a:lnTo>
                  <a:lnTo>
                    <a:pt x="816056" y="400431"/>
                  </a:lnTo>
                  <a:lnTo>
                    <a:pt x="806224" y="406687"/>
                  </a:lnTo>
                  <a:lnTo>
                    <a:pt x="774940" y="393280"/>
                  </a:lnTo>
                  <a:lnTo>
                    <a:pt x="755276" y="397749"/>
                  </a:lnTo>
                  <a:lnTo>
                    <a:pt x="758852" y="417413"/>
                  </a:lnTo>
                  <a:lnTo>
                    <a:pt x="742763" y="418307"/>
                  </a:lnTo>
                  <a:lnTo>
                    <a:pt x="719524" y="408475"/>
                  </a:lnTo>
                  <a:lnTo>
                    <a:pt x="700754" y="408475"/>
                  </a:lnTo>
                  <a:lnTo>
                    <a:pt x="694497" y="413838"/>
                  </a:lnTo>
                  <a:lnTo>
                    <a:pt x="693603" y="424564"/>
                  </a:lnTo>
                  <a:lnTo>
                    <a:pt x="678408" y="433502"/>
                  </a:lnTo>
                  <a:lnTo>
                    <a:pt x="656063" y="450484"/>
                  </a:lnTo>
                  <a:lnTo>
                    <a:pt x="642655" y="467467"/>
                  </a:lnTo>
                  <a:lnTo>
                    <a:pt x="639080" y="478193"/>
                  </a:lnTo>
                  <a:lnTo>
                    <a:pt x="621204" y="461210"/>
                  </a:lnTo>
                  <a:lnTo>
                    <a:pt x="590814" y="461210"/>
                  </a:lnTo>
                  <a:lnTo>
                    <a:pt x="578300" y="439759"/>
                  </a:lnTo>
                  <a:lnTo>
                    <a:pt x="567575" y="437077"/>
                  </a:lnTo>
                  <a:lnTo>
                    <a:pt x="555955" y="401324"/>
                  </a:lnTo>
                  <a:lnTo>
                    <a:pt x="518415" y="376298"/>
                  </a:lnTo>
                  <a:lnTo>
                    <a:pt x="508583" y="381660"/>
                  </a:lnTo>
                  <a:lnTo>
                    <a:pt x="439759" y="382554"/>
                  </a:lnTo>
                  <a:lnTo>
                    <a:pt x="406687" y="351271"/>
                  </a:lnTo>
                  <a:lnTo>
                    <a:pt x="392386" y="342332"/>
                  </a:lnTo>
                  <a:lnTo>
                    <a:pt x="335182" y="313730"/>
                  </a:lnTo>
                  <a:lnTo>
                    <a:pt x="273508" y="334288"/>
                  </a:lnTo>
                  <a:lnTo>
                    <a:pt x="281553" y="379873"/>
                  </a:lnTo>
                  <a:lnTo>
                    <a:pt x="287810" y="419201"/>
                  </a:lnTo>
                  <a:lnTo>
                    <a:pt x="299429" y="456741"/>
                  </a:lnTo>
                  <a:lnTo>
                    <a:pt x="284234" y="456741"/>
                  </a:lnTo>
                  <a:lnTo>
                    <a:pt x="256526" y="425458"/>
                  </a:lnTo>
                  <a:lnTo>
                    <a:pt x="235968" y="418307"/>
                  </a:lnTo>
                  <a:lnTo>
                    <a:pt x="211835" y="422776"/>
                  </a:lnTo>
                  <a:lnTo>
                    <a:pt x="206472" y="437077"/>
                  </a:lnTo>
                  <a:lnTo>
                    <a:pt x="198428" y="437077"/>
                  </a:lnTo>
                  <a:lnTo>
                    <a:pt x="190383" y="404900"/>
                  </a:lnTo>
                  <a:lnTo>
                    <a:pt x="173401" y="401324"/>
                  </a:lnTo>
                  <a:lnTo>
                    <a:pt x="164463" y="387023"/>
                  </a:lnTo>
                  <a:lnTo>
                    <a:pt x="143011" y="372722"/>
                  </a:lnTo>
                  <a:lnTo>
                    <a:pt x="128710" y="350377"/>
                  </a:lnTo>
                  <a:lnTo>
                    <a:pt x="140330" y="350377"/>
                  </a:lnTo>
                  <a:lnTo>
                    <a:pt x="147480" y="328031"/>
                  </a:lnTo>
                  <a:lnTo>
                    <a:pt x="200215" y="327138"/>
                  </a:lnTo>
                  <a:lnTo>
                    <a:pt x="190383" y="304792"/>
                  </a:lnTo>
                  <a:lnTo>
                    <a:pt x="189490" y="289597"/>
                  </a:lnTo>
                  <a:lnTo>
                    <a:pt x="179657" y="269933"/>
                  </a:lnTo>
                  <a:lnTo>
                    <a:pt x="157312" y="273508"/>
                  </a:lnTo>
                  <a:lnTo>
                    <a:pt x="124241" y="264570"/>
                  </a:lnTo>
                  <a:lnTo>
                    <a:pt x="79550" y="297641"/>
                  </a:lnTo>
                  <a:lnTo>
                    <a:pt x="70612" y="284234"/>
                  </a:lnTo>
                  <a:lnTo>
                    <a:pt x="72399" y="269039"/>
                  </a:lnTo>
                  <a:lnTo>
                    <a:pt x="43797" y="240437"/>
                  </a:lnTo>
                  <a:lnTo>
                    <a:pt x="18770" y="240437"/>
                  </a:lnTo>
                  <a:lnTo>
                    <a:pt x="15195" y="228818"/>
                  </a:lnTo>
                  <a:lnTo>
                    <a:pt x="2681" y="219879"/>
                  </a:lnTo>
                  <a:lnTo>
                    <a:pt x="9832" y="201109"/>
                  </a:lnTo>
                  <a:lnTo>
                    <a:pt x="0" y="187702"/>
                  </a:lnTo>
                  <a:lnTo>
                    <a:pt x="12514" y="159993"/>
                  </a:lnTo>
                  <a:lnTo>
                    <a:pt x="21452" y="159993"/>
                  </a:lnTo>
                  <a:lnTo>
                    <a:pt x="33071" y="182339"/>
                  </a:lnTo>
                  <a:lnTo>
                    <a:pt x="48266" y="171613"/>
                  </a:lnTo>
                  <a:lnTo>
                    <a:pt x="45585" y="147480"/>
                  </a:lnTo>
                  <a:lnTo>
                    <a:pt x="72399" y="132285"/>
                  </a:lnTo>
                  <a:lnTo>
                    <a:pt x="84019" y="117984"/>
                  </a:lnTo>
                  <a:lnTo>
                    <a:pt x="105470" y="124241"/>
                  </a:lnTo>
                  <a:lnTo>
                    <a:pt x="126028" y="114409"/>
                  </a:lnTo>
                  <a:lnTo>
                    <a:pt x="140330" y="127816"/>
                  </a:lnTo>
                  <a:lnTo>
                    <a:pt x="183233" y="141223"/>
                  </a:lnTo>
                  <a:lnTo>
                    <a:pt x="203790" y="143011"/>
                  </a:lnTo>
                  <a:lnTo>
                    <a:pt x="225242" y="155524"/>
                  </a:lnTo>
                  <a:lnTo>
                    <a:pt x="237755" y="141223"/>
                  </a:lnTo>
                  <a:lnTo>
                    <a:pt x="252950" y="143011"/>
                  </a:lnTo>
                  <a:lnTo>
                    <a:pt x="280659" y="133179"/>
                  </a:lnTo>
                  <a:lnTo>
                    <a:pt x="309261" y="151055"/>
                  </a:lnTo>
                  <a:lnTo>
                    <a:pt x="319987" y="153737"/>
                  </a:lnTo>
                  <a:lnTo>
                    <a:pt x="335182" y="147480"/>
                  </a:lnTo>
                  <a:lnTo>
                    <a:pt x="350377" y="153737"/>
                  </a:lnTo>
                  <a:lnTo>
                    <a:pt x="365572" y="146586"/>
                  </a:lnTo>
                  <a:lnTo>
                    <a:pt x="365572" y="135860"/>
                  </a:lnTo>
                  <a:lnTo>
                    <a:pt x="320881" y="113515"/>
                  </a:lnTo>
                  <a:lnTo>
                    <a:pt x="338757" y="98320"/>
                  </a:lnTo>
                  <a:lnTo>
                    <a:pt x="329819" y="84913"/>
                  </a:lnTo>
                  <a:lnTo>
                    <a:pt x="352165" y="73293"/>
                  </a:lnTo>
                  <a:lnTo>
                    <a:pt x="332500" y="69718"/>
                  </a:lnTo>
                  <a:lnTo>
                    <a:pt x="321775" y="57204"/>
                  </a:lnTo>
                  <a:lnTo>
                    <a:pt x="328031" y="43797"/>
                  </a:lnTo>
                  <a:lnTo>
                    <a:pt x="419201" y="31284"/>
                  </a:lnTo>
                  <a:lnTo>
                    <a:pt x="454060" y="19664"/>
                  </a:lnTo>
                  <a:lnTo>
                    <a:pt x="488025" y="13407"/>
                  </a:lnTo>
                  <a:lnTo>
                    <a:pt x="500538" y="2681"/>
                  </a:lnTo>
                  <a:lnTo>
                    <a:pt x="513945" y="0"/>
                  </a:lnTo>
                  <a:lnTo>
                    <a:pt x="530928" y="4469"/>
                  </a:lnTo>
                  <a:lnTo>
                    <a:pt x="550592" y="4469"/>
                  </a:lnTo>
                  <a:lnTo>
                    <a:pt x="565787" y="15195"/>
                  </a:lnTo>
                  <a:lnTo>
                    <a:pt x="573831" y="37540"/>
                  </a:lnTo>
                  <a:lnTo>
                    <a:pt x="585451" y="40222"/>
                  </a:lnTo>
                  <a:lnTo>
                    <a:pt x="597070" y="34859"/>
                  </a:lnTo>
                  <a:lnTo>
                    <a:pt x="615841" y="45585"/>
                  </a:lnTo>
                  <a:lnTo>
                    <a:pt x="632823" y="42903"/>
                  </a:lnTo>
                  <a:lnTo>
                    <a:pt x="632823" y="58992"/>
                  </a:lnTo>
                  <a:lnTo>
                    <a:pt x="667682" y="58992"/>
                  </a:lnTo>
                  <a:lnTo>
                    <a:pt x="692709" y="41116"/>
                  </a:lnTo>
                  <a:lnTo>
                    <a:pt x="712373" y="35753"/>
                  </a:lnTo>
                  <a:lnTo>
                    <a:pt x="712373" y="48266"/>
                  </a:lnTo>
                  <a:lnTo>
                    <a:pt x="760639" y="77762"/>
                  </a:lnTo>
                  <a:lnTo>
                    <a:pt x="781197" y="91169"/>
                  </a:lnTo>
                  <a:lnTo>
                    <a:pt x="798180" y="111727"/>
                  </a:lnTo>
                  <a:lnTo>
                    <a:pt x="841083" y="147480"/>
                  </a:lnTo>
                  <a:lnTo>
                    <a:pt x="850915" y="131391"/>
                  </a:lnTo>
                  <a:lnTo>
                    <a:pt x="883092" y="149268"/>
                  </a:lnTo>
                  <a:lnTo>
                    <a:pt x="893818" y="147480"/>
                  </a:lnTo>
                  <a:lnTo>
                    <a:pt x="914376" y="143905"/>
                  </a:lnTo>
                  <a:lnTo>
                    <a:pt x="938509" y="150161"/>
                  </a:lnTo>
                  <a:lnTo>
                    <a:pt x="951916" y="162675"/>
                  </a:lnTo>
                  <a:lnTo>
                    <a:pt x="968899" y="167144"/>
                  </a:lnTo>
                  <a:lnTo>
                    <a:pt x="987669" y="185020"/>
                  </a:lnTo>
                  <a:lnTo>
                    <a:pt x="995714" y="185914"/>
                  </a:lnTo>
                  <a:lnTo>
                    <a:pt x="1023422" y="183233"/>
                  </a:lnTo>
                  <a:lnTo>
                    <a:pt x="1041298" y="19932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916E55C-2172-6C3E-737C-BDA3BDF33483}"/>
                </a:ext>
              </a:extLst>
            </p:cNvPr>
            <p:cNvSpPr/>
            <p:nvPr/>
          </p:nvSpPr>
          <p:spPr>
            <a:xfrm>
              <a:off x="7296880" y="2697902"/>
              <a:ext cx="487130" cy="281552"/>
            </a:xfrm>
            <a:custGeom>
              <a:avLst/>
              <a:gdLst>
                <a:gd name="connsiteX0" fmla="*/ 487131 w 487130"/>
                <a:gd name="connsiteY0" fmla="*/ 161781 h 281552"/>
                <a:gd name="connsiteX1" fmla="*/ 469255 w 487130"/>
                <a:gd name="connsiteY1" fmla="*/ 167144 h 281552"/>
                <a:gd name="connsiteX2" fmla="*/ 455847 w 487130"/>
                <a:gd name="connsiteY2" fmla="*/ 178764 h 281552"/>
                <a:gd name="connsiteX3" fmla="*/ 445122 w 487130"/>
                <a:gd name="connsiteY3" fmla="*/ 179657 h 281552"/>
                <a:gd name="connsiteX4" fmla="*/ 429033 w 487130"/>
                <a:gd name="connsiteY4" fmla="*/ 181445 h 281552"/>
                <a:gd name="connsiteX5" fmla="*/ 422776 w 487130"/>
                <a:gd name="connsiteY5" fmla="*/ 172507 h 281552"/>
                <a:gd name="connsiteX6" fmla="*/ 429927 w 487130"/>
                <a:gd name="connsiteY6" fmla="*/ 165356 h 281552"/>
                <a:gd name="connsiteX7" fmla="*/ 427246 w 487130"/>
                <a:gd name="connsiteY7" fmla="*/ 159100 h 281552"/>
                <a:gd name="connsiteX8" fmla="*/ 412051 w 487130"/>
                <a:gd name="connsiteY8" fmla="*/ 157312 h 281552"/>
                <a:gd name="connsiteX9" fmla="*/ 407581 w 487130"/>
                <a:gd name="connsiteY9" fmla="*/ 161781 h 281552"/>
                <a:gd name="connsiteX10" fmla="*/ 394174 w 487130"/>
                <a:gd name="connsiteY10" fmla="*/ 161781 h 281552"/>
                <a:gd name="connsiteX11" fmla="*/ 394174 w 487130"/>
                <a:gd name="connsiteY11" fmla="*/ 179657 h 281552"/>
                <a:gd name="connsiteX12" fmla="*/ 379873 w 487130"/>
                <a:gd name="connsiteY12" fmla="*/ 182339 h 281552"/>
                <a:gd name="connsiteX13" fmla="*/ 379873 w 487130"/>
                <a:gd name="connsiteY13" fmla="*/ 194852 h 281552"/>
                <a:gd name="connsiteX14" fmla="*/ 373616 w 487130"/>
                <a:gd name="connsiteY14" fmla="*/ 201109 h 281552"/>
                <a:gd name="connsiteX15" fmla="*/ 351271 w 487130"/>
                <a:gd name="connsiteY15" fmla="*/ 202897 h 281552"/>
                <a:gd name="connsiteX16" fmla="*/ 352165 w 487130"/>
                <a:gd name="connsiteY16" fmla="*/ 211835 h 281552"/>
                <a:gd name="connsiteX17" fmla="*/ 374510 w 487130"/>
                <a:gd name="connsiteY17" fmla="*/ 226136 h 281552"/>
                <a:gd name="connsiteX18" fmla="*/ 374510 w 487130"/>
                <a:gd name="connsiteY18" fmla="*/ 235074 h 281552"/>
                <a:gd name="connsiteX19" fmla="*/ 383448 w 487130"/>
                <a:gd name="connsiteY19" fmla="*/ 246694 h 281552"/>
                <a:gd name="connsiteX20" fmla="*/ 376298 w 487130"/>
                <a:gd name="connsiteY20" fmla="*/ 264570 h 281552"/>
                <a:gd name="connsiteX21" fmla="*/ 374510 w 487130"/>
                <a:gd name="connsiteY21" fmla="*/ 278871 h 281552"/>
                <a:gd name="connsiteX22" fmla="*/ 361103 w 487130"/>
                <a:gd name="connsiteY22" fmla="*/ 281553 h 281552"/>
                <a:gd name="connsiteX23" fmla="*/ 351271 w 487130"/>
                <a:gd name="connsiteY23" fmla="*/ 272615 h 281552"/>
                <a:gd name="connsiteX24" fmla="*/ 336970 w 487130"/>
                <a:gd name="connsiteY24" fmla="*/ 270827 h 281552"/>
                <a:gd name="connsiteX25" fmla="*/ 331607 w 487130"/>
                <a:gd name="connsiteY25" fmla="*/ 251163 h 281552"/>
                <a:gd name="connsiteX26" fmla="*/ 301217 w 487130"/>
                <a:gd name="connsiteY26" fmla="*/ 243119 h 281552"/>
                <a:gd name="connsiteX27" fmla="*/ 247588 w 487130"/>
                <a:gd name="connsiteY27" fmla="*/ 218092 h 281552"/>
                <a:gd name="connsiteX28" fmla="*/ 224349 w 487130"/>
                <a:gd name="connsiteY28" fmla="*/ 198428 h 281552"/>
                <a:gd name="connsiteX29" fmla="*/ 196640 w 487130"/>
                <a:gd name="connsiteY29" fmla="*/ 168038 h 281552"/>
                <a:gd name="connsiteX30" fmla="*/ 187702 w 487130"/>
                <a:gd name="connsiteY30" fmla="*/ 148374 h 281552"/>
                <a:gd name="connsiteX31" fmla="*/ 173401 w 487130"/>
                <a:gd name="connsiteY31" fmla="*/ 141223 h 281552"/>
                <a:gd name="connsiteX32" fmla="*/ 136755 w 487130"/>
                <a:gd name="connsiteY32" fmla="*/ 142117 h 281552"/>
                <a:gd name="connsiteX33" fmla="*/ 136755 w 487130"/>
                <a:gd name="connsiteY33" fmla="*/ 126028 h 281552"/>
                <a:gd name="connsiteX34" fmla="*/ 129604 w 487130"/>
                <a:gd name="connsiteY34" fmla="*/ 111727 h 281552"/>
                <a:gd name="connsiteX35" fmla="*/ 111727 w 487130"/>
                <a:gd name="connsiteY35" fmla="*/ 111727 h 281552"/>
                <a:gd name="connsiteX36" fmla="*/ 92064 w 487130"/>
                <a:gd name="connsiteY36" fmla="*/ 100108 h 281552"/>
                <a:gd name="connsiteX37" fmla="*/ 71505 w 487130"/>
                <a:gd name="connsiteY37" fmla="*/ 98320 h 281552"/>
                <a:gd name="connsiteX38" fmla="*/ 66143 w 487130"/>
                <a:gd name="connsiteY38" fmla="*/ 109046 h 281552"/>
                <a:gd name="connsiteX39" fmla="*/ 50054 w 487130"/>
                <a:gd name="connsiteY39" fmla="*/ 117090 h 281552"/>
                <a:gd name="connsiteX40" fmla="*/ 50948 w 487130"/>
                <a:gd name="connsiteY40" fmla="*/ 143011 h 281552"/>
                <a:gd name="connsiteX41" fmla="*/ 25921 w 487130"/>
                <a:gd name="connsiteY41" fmla="*/ 143011 h 281552"/>
                <a:gd name="connsiteX42" fmla="*/ 14301 w 487130"/>
                <a:gd name="connsiteY42" fmla="*/ 105471 h 281552"/>
                <a:gd name="connsiteX43" fmla="*/ 8045 w 487130"/>
                <a:gd name="connsiteY43" fmla="*/ 66142 h 281552"/>
                <a:gd name="connsiteX44" fmla="*/ 0 w 487130"/>
                <a:gd name="connsiteY44" fmla="*/ 20558 h 281552"/>
                <a:gd name="connsiteX45" fmla="*/ 61674 w 487130"/>
                <a:gd name="connsiteY45" fmla="*/ 0 h 281552"/>
                <a:gd name="connsiteX46" fmla="*/ 118878 w 487130"/>
                <a:gd name="connsiteY46" fmla="*/ 28602 h 281552"/>
                <a:gd name="connsiteX47" fmla="*/ 133179 w 487130"/>
                <a:gd name="connsiteY47" fmla="*/ 37540 h 281552"/>
                <a:gd name="connsiteX48" fmla="*/ 166251 w 487130"/>
                <a:gd name="connsiteY48" fmla="*/ 68824 h 281552"/>
                <a:gd name="connsiteX49" fmla="*/ 235075 w 487130"/>
                <a:gd name="connsiteY49" fmla="*/ 67930 h 281552"/>
                <a:gd name="connsiteX50" fmla="*/ 244906 w 487130"/>
                <a:gd name="connsiteY50" fmla="*/ 62567 h 281552"/>
                <a:gd name="connsiteX51" fmla="*/ 282447 w 487130"/>
                <a:gd name="connsiteY51" fmla="*/ 87594 h 281552"/>
                <a:gd name="connsiteX52" fmla="*/ 294066 w 487130"/>
                <a:gd name="connsiteY52" fmla="*/ 123347 h 281552"/>
                <a:gd name="connsiteX53" fmla="*/ 304792 w 487130"/>
                <a:gd name="connsiteY53" fmla="*/ 126028 h 281552"/>
                <a:gd name="connsiteX54" fmla="*/ 317305 w 487130"/>
                <a:gd name="connsiteY54" fmla="*/ 147480 h 281552"/>
                <a:gd name="connsiteX55" fmla="*/ 347695 w 487130"/>
                <a:gd name="connsiteY55" fmla="*/ 147480 h 281552"/>
                <a:gd name="connsiteX56" fmla="*/ 365572 w 487130"/>
                <a:gd name="connsiteY56" fmla="*/ 164462 h 281552"/>
                <a:gd name="connsiteX57" fmla="*/ 369147 w 487130"/>
                <a:gd name="connsiteY57" fmla="*/ 153737 h 281552"/>
                <a:gd name="connsiteX58" fmla="*/ 382555 w 487130"/>
                <a:gd name="connsiteY58" fmla="*/ 136754 h 281552"/>
                <a:gd name="connsiteX59" fmla="*/ 404900 w 487130"/>
                <a:gd name="connsiteY59" fmla="*/ 119772 h 281552"/>
                <a:gd name="connsiteX60" fmla="*/ 420095 w 487130"/>
                <a:gd name="connsiteY60" fmla="*/ 110833 h 281552"/>
                <a:gd name="connsiteX61" fmla="*/ 429033 w 487130"/>
                <a:gd name="connsiteY61" fmla="*/ 112621 h 281552"/>
                <a:gd name="connsiteX62" fmla="*/ 426351 w 487130"/>
                <a:gd name="connsiteY62" fmla="*/ 118878 h 281552"/>
                <a:gd name="connsiteX63" fmla="*/ 411156 w 487130"/>
                <a:gd name="connsiteY63" fmla="*/ 135860 h 281552"/>
                <a:gd name="connsiteX64" fmla="*/ 440653 w 487130"/>
                <a:gd name="connsiteY64" fmla="*/ 148374 h 281552"/>
                <a:gd name="connsiteX65" fmla="*/ 446909 w 487130"/>
                <a:gd name="connsiteY65" fmla="*/ 135860 h 281552"/>
                <a:gd name="connsiteX66" fmla="*/ 468361 w 487130"/>
                <a:gd name="connsiteY66" fmla="*/ 153737 h 281552"/>
                <a:gd name="connsiteX67" fmla="*/ 487131 w 487130"/>
                <a:gd name="connsiteY67" fmla="*/ 161781 h 28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87130" h="281552">
                  <a:moveTo>
                    <a:pt x="487131" y="161781"/>
                  </a:moveTo>
                  <a:lnTo>
                    <a:pt x="469255" y="167144"/>
                  </a:lnTo>
                  <a:lnTo>
                    <a:pt x="455847" y="178764"/>
                  </a:lnTo>
                  <a:lnTo>
                    <a:pt x="445122" y="179657"/>
                  </a:lnTo>
                  <a:lnTo>
                    <a:pt x="429033" y="181445"/>
                  </a:lnTo>
                  <a:lnTo>
                    <a:pt x="422776" y="172507"/>
                  </a:lnTo>
                  <a:lnTo>
                    <a:pt x="429927" y="165356"/>
                  </a:lnTo>
                  <a:lnTo>
                    <a:pt x="427246" y="159100"/>
                  </a:lnTo>
                  <a:lnTo>
                    <a:pt x="412051" y="157312"/>
                  </a:lnTo>
                  <a:lnTo>
                    <a:pt x="407581" y="161781"/>
                  </a:lnTo>
                  <a:lnTo>
                    <a:pt x="394174" y="161781"/>
                  </a:lnTo>
                  <a:lnTo>
                    <a:pt x="394174" y="179657"/>
                  </a:lnTo>
                  <a:lnTo>
                    <a:pt x="379873" y="182339"/>
                  </a:lnTo>
                  <a:lnTo>
                    <a:pt x="379873" y="194852"/>
                  </a:lnTo>
                  <a:lnTo>
                    <a:pt x="373616" y="201109"/>
                  </a:lnTo>
                  <a:lnTo>
                    <a:pt x="351271" y="202897"/>
                  </a:lnTo>
                  <a:lnTo>
                    <a:pt x="352165" y="211835"/>
                  </a:lnTo>
                  <a:lnTo>
                    <a:pt x="374510" y="226136"/>
                  </a:lnTo>
                  <a:lnTo>
                    <a:pt x="374510" y="235074"/>
                  </a:lnTo>
                  <a:lnTo>
                    <a:pt x="383448" y="246694"/>
                  </a:lnTo>
                  <a:lnTo>
                    <a:pt x="376298" y="264570"/>
                  </a:lnTo>
                  <a:lnTo>
                    <a:pt x="374510" y="278871"/>
                  </a:lnTo>
                  <a:lnTo>
                    <a:pt x="361103" y="281553"/>
                  </a:lnTo>
                  <a:lnTo>
                    <a:pt x="351271" y="272615"/>
                  </a:lnTo>
                  <a:lnTo>
                    <a:pt x="336970" y="270827"/>
                  </a:lnTo>
                  <a:lnTo>
                    <a:pt x="331607" y="251163"/>
                  </a:lnTo>
                  <a:lnTo>
                    <a:pt x="301217" y="243119"/>
                  </a:lnTo>
                  <a:lnTo>
                    <a:pt x="247588" y="218092"/>
                  </a:lnTo>
                  <a:lnTo>
                    <a:pt x="224349" y="198428"/>
                  </a:lnTo>
                  <a:lnTo>
                    <a:pt x="196640" y="168038"/>
                  </a:lnTo>
                  <a:lnTo>
                    <a:pt x="187702" y="148374"/>
                  </a:lnTo>
                  <a:lnTo>
                    <a:pt x="173401" y="141223"/>
                  </a:lnTo>
                  <a:lnTo>
                    <a:pt x="136755" y="142117"/>
                  </a:lnTo>
                  <a:lnTo>
                    <a:pt x="136755" y="126028"/>
                  </a:lnTo>
                  <a:lnTo>
                    <a:pt x="129604" y="111727"/>
                  </a:lnTo>
                  <a:lnTo>
                    <a:pt x="111727" y="111727"/>
                  </a:lnTo>
                  <a:lnTo>
                    <a:pt x="92064" y="100108"/>
                  </a:lnTo>
                  <a:lnTo>
                    <a:pt x="71505" y="98320"/>
                  </a:lnTo>
                  <a:lnTo>
                    <a:pt x="66143" y="109046"/>
                  </a:lnTo>
                  <a:lnTo>
                    <a:pt x="50054" y="117090"/>
                  </a:lnTo>
                  <a:lnTo>
                    <a:pt x="50948" y="143011"/>
                  </a:lnTo>
                  <a:lnTo>
                    <a:pt x="25921" y="143011"/>
                  </a:lnTo>
                  <a:lnTo>
                    <a:pt x="14301" y="105471"/>
                  </a:lnTo>
                  <a:lnTo>
                    <a:pt x="8045" y="66142"/>
                  </a:lnTo>
                  <a:lnTo>
                    <a:pt x="0" y="20558"/>
                  </a:lnTo>
                  <a:lnTo>
                    <a:pt x="61674" y="0"/>
                  </a:lnTo>
                  <a:lnTo>
                    <a:pt x="118878" y="28602"/>
                  </a:lnTo>
                  <a:lnTo>
                    <a:pt x="133179" y="37540"/>
                  </a:lnTo>
                  <a:lnTo>
                    <a:pt x="166251" y="68824"/>
                  </a:lnTo>
                  <a:lnTo>
                    <a:pt x="235075" y="67930"/>
                  </a:lnTo>
                  <a:lnTo>
                    <a:pt x="244906" y="62567"/>
                  </a:lnTo>
                  <a:lnTo>
                    <a:pt x="282447" y="87594"/>
                  </a:lnTo>
                  <a:lnTo>
                    <a:pt x="294066" y="123347"/>
                  </a:lnTo>
                  <a:lnTo>
                    <a:pt x="304792" y="126028"/>
                  </a:lnTo>
                  <a:lnTo>
                    <a:pt x="317305" y="147480"/>
                  </a:lnTo>
                  <a:lnTo>
                    <a:pt x="347695" y="147480"/>
                  </a:lnTo>
                  <a:lnTo>
                    <a:pt x="365572" y="164462"/>
                  </a:lnTo>
                  <a:lnTo>
                    <a:pt x="369147" y="153737"/>
                  </a:lnTo>
                  <a:lnTo>
                    <a:pt x="382555" y="136754"/>
                  </a:lnTo>
                  <a:lnTo>
                    <a:pt x="404900" y="119772"/>
                  </a:lnTo>
                  <a:lnTo>
                    <a:pt x="420095" y="110833"/>
                  </a:lnTo>
                  <a:lnTo>
                    <a:pt x="429033" y="112621"/>
                  </a:lnTo>
                  <a:lnTo>
                    <a:pt x="426351" y="118878"/>
                  </a:lnTo>
                  <a:lnTo>
                    <a:pt x="411156" y="135860"/>
                  </a:lnTo>
                  <a:lnTo>
                    <a:pt x="440653" y="148374"/>
                  </a:lnTo>
                  <a:lnTo>
                    <a:pt x="446909" y="135860"/>
                  </a:lnTo>
                  <a:lnTo>
                    <a:pt x="468361" y="153737"/>
                  </a:lnTo>
                  <a:lnTo>
                    <a:pt x="487131" y="16178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385CBE4-C933-2737-2704-E193D3C8FC7E}"/>
                </a:ext>
              </a:extLst>
            </p:cNvPr>
            <p:cNvSpPr/>
            <p:nvPr/>
          </p:nvSpPr>
          <p:spPr>
            <a:xfrm>
              <a:off x="7229844" y="2796222"/>
              <a:ext cx="404005" cy="243118"/>
            </a:xfrm>
            <a:custGeom>
              <a:avLst/>
              <a:gdLst>
                <a:gd name="connsiteX0" fmla="*/ 398643 w 404005"/>
                <a:gd name="connsiteY0" fmla="*/ 152843 h 243118"/>
                <a:gd name="connsiteX1" fmla="*/ 404006 w 404005"/>
                <a:gd name="connsiteY1" fmla="*/ 172507 h 243118"/>
                <a:gd name="connsiteX2" fmla="*/ 381660 w 404005"/>
                <a:gd name="connsiteY2" fmla="*/ 169825 h 243118"/>
                <a:gd name="connsiteX3" fmla="*/ 377191 w 404005"/>
                <a:gd name="connsiteY3" fmla="*/ 179657 h 243118"/>
                <a:gd name="connsiteX4" fmla="*/ 359315 w 404005"/>
                <a:gd name="connsiteY4" fmla="*/ 185020 h 243118"/>
                <a:gd name="connsiteX5" fmla="*/ 361103 w 404005"/>
                <a:gd name="connsiteY5" fmla="*/ 210047 h 243118"/>
                <a:gd name="connsiteX6" fmla="*/ 346802 w 404005"/>
                <a:gd name="connsiteY6" fmla="*/ 228817 h 243118"/>
                <a:gd name="connsiteX7" fmla="*/ 325350 w 404005"/>
                <a:gd name="connsiteY7" fmla="*/ 227924 h 243118"/>
                <a:gd name="connsiteX8" fmla="*/ 319093 w 404005"/>
                <a:gd name="connsiteY8" fmla="*/ 237756 h 243118"/>
                <a:gd name="connsiteX9" fmla="*/ 312836 w 404005"/>
                <a:gd name="connsiteY9" fmla="*/ 243119 h 243118"/>
                <a:gd name="connsiteX10" fmla="*/ 302111 w 404005"/>
                <a:gd name="connsiteY10" fmla="*/ 235968 h 243118"/>
                <a:gd name="connsiteX11" fmla="*/ 287810 w 404005"/>
                <a:gd name="connsiteY11" fmla="*/ 235968 h 243118"/>
                <a:gd name="connsiteX12" fmla="*/ 277978 w 404005"/>
                <a:gd name="connsiteY12" fmla="*/ 228817 h 243118"/>
                <a:gd name="connsiteX13" fmla="*/ 261889 w 404005"/>
                <a:gd name="connsiteY13" fmla="*/ 198428 h 243118"/>
                <a:gd name="connsiteX14" fmla="*/ 244906 w 404005"/>
                <a:gd name="connsiteY14" fmla="*/ 193959 h 243118"/>
                <a:gd name="connsiteX15" fmla="*/ 235075 w 404005"/>
                <a:gd name="connsiteY15" fmla="*/ 186808 h 243118"/>
                <a:gd name="connsiteX16" fmla="*/ 218985 w 404005"/>
                <a:gd name="connsiteY16" fmla="*/ 183233 h 243118"/>
                <a:gd name="connsiteX17" fmla="*/ 201109 w 404005"/>
                <a:gd name="connsiteY17" fmla="*/ 168932 h 243118"/>
                <a:gd name="connsiteX18" fmla="*/ 137648 w 404005"/>
                <a:gd name="connsiteY18" fmla="*/ 149268 h 243118"/>
                <a:gd name="connsiteX19" fmla="*/ 92957 w 404005"/>
                <a:gd name="connsiteY19" fmla="*/ 150161 h 243118"/>
                <a:gd name="connsiteX20" fmla="*/ 83126 w 404005"/>
                <a:gd name="connsiteY20" fmla="*/ 160887 h 243118"/>
                <a:gd name="connsiteX21" fmla="*/ 81338 w 404005"/>
                <a:gd name="connsiteY21" fmla="*/ 172507 h 243118"/>
                <a:gd name="connsiteX22" fmla="*/ 62567 w 404005"/>
                <a:gd name="connsiteY22" fmla="*/ 185020 h 243118"/>
                <a:gd name="connsiteX23" fmla="*/ 53629 w 404005"/>
                <a:gd name="connsiteY23" fmla="*/ 160887 h 243118"/>
                <a:gd name="connsiteX24" fmla="*/ 48266 w 404005"/>
                <a:gd name="connsiteY24" fmla="*/ 122453 h 243118"/>
                <a:gd name="connsiteX25" fmla="*/ 32178 w 404005"/>
                <a:gd name="connsiteY25" fmla="*/ 117984 h 243118"/>
                <a:gd name="connsiteX26" fmla="*/ 30390 w 404005"/>
                <a:gd name="connsiteY26" fmla="*/ 104577 h 243118"/>
                <a:gd name="connsiteX27" fmla="*/ 15195 w 404005"/>
                <a:gd name="connsiteY27" fmla="*/ 91169 h 243118"/>
                <a:gd name="connsiteX28" fmla="*/ 12514 w 404005"/>
                <a:gd name="connsiteY28" fmla="*/ 67036 h 243118"/>
                <a:gd name="connsiteX29" fmla="*/ 21452 w 404005"/>
                <a:gd name="connsiteY29" fmla="*/ 61673 h 243118"/>
                <a:gd name="connsiteX30" fmla="*/ 45585 w 404005"/>
                <a:gd name="connsiteY30" fmla="*/ 70612 h 243118"/>
                <a:gd name="connsiteX31" fmla="*/ 51842 w 404005"/>
                <a:gd name="connsiteY31" fmla="*/ 59886 h 243118"/>
                <a:gd name="connsiteX32" fmla="*/ 39328 w 404005"/>
                <a:gd name="connsiteY32" fmla="*/ 31284 h 243118"/>
                <a:gd name="connsiteX33" fmla="*/ 20558 w 404005"/>
                <a:gd name="connsiteY33" fmla="*/ 19664 h 243118"/>
                <a:gd name="connsiteX34" fmla="*/ 11620 w 404005"/>
                <a:gd name="connsiteY34" fmla="*/ 26815 h 243118"/>
                <a:gd name="connsiteX35" fmla="*/ 0 w 404005"/>
                <a:gd name="connsiteY35" fmla="*/ 25027 h 243118"/>
                <a:gd name="connsiteX36" fmla="*/ 5363 w 404005"/>
                <a:gd name="connsiteY36" fmla="*/ 10726 h 243118"/>
                <a:gd name="connsiteX37" fmla="*/ 29496 w 404005"/>
                <a:gd name="connsiteY37" fmla="*/ 6257 h 243118"/>
                <a:gd name="connsiteX38" fmla="*/ 50054 w 404005"/>
                <a:gd name="connsiteY38" fmla="*/ 13407 h 243118"/>
                <a:gd name="connsiteX39" fmla="*/ 77762 w 404005"/>
                <a:gd name="connsiteY39" fmla="*/ 44691 h 243118"/>
                <a:gd name="connsiteX40" fmla="*/ 92957 w 404005"/>
                <a:gd name="connsiteY40" fmla="*/ 44691 h 243118"/>
                <a:gd name="connsiteX41" fmla="*/ 117984 w 404005"/>
                <a:gd name="connsiteY41" fmla="*/ 44691 h 243118"/>
                <a:gd name="connsiteX42" fmla="*/ 117091 w 404005"/>
                <a:gd name="connsiteY42" fmla="*/ 18770 h 243118"/>
                <a:gd name="connsiteX43" fmla="*/ 133179 w 404005"/>
                <a:gd name="connsiteY43" fmla="*/ 10726 h 243118"/>
                <a:gd name="connsiteX44" fmla="*/ 138542 w 404005"/>
                <a:gd name="connsiteY44" fmla="*/ 0 h 243118"/>
                <a:gd name="connsiteX45" fmla="*/ 159100 w 404005"/>
                <a:gd name="connsiteY45" fmla="*/ 1788 h 243118"/>
                <a:gd name="connsiteX46" fmla="*/ 178764 w 404005"/>
                <a:gd name="connsiteY46" fmla="*/ 13407 h 243118"/>
                <a:gd name="connsiteX47" fmla="*/ 196640 w 404005"/>
                <a:gd name="connsiteY47" fmla="*/ 13407 h 243118"/>
                <a:gd name="connsiteX48" fmla="*/ 203791 w 404005"/>
                <a:gd name="connsiteY48" fmla="*/ 27708 h 243118"/>
                <a:gd name="connsiteX49" fmla="*/ 203791 w 404005"/>
                <a:gd name="connsiteY49" fmla="*/ 43797 h 243118"/>
                <a:gd name="connsiteX50" fmla="*/ 240437 w 404005"/>
                <a:gd name="connsiteY50" fmla="*/ 42903 h 243118"/>
                <a:gd name="connsiteX51" fmla="*/ 254738 w 404005"/>
                <a:gd name="connsiteY51" fmla="*/ 50054 h 243118"/>
                <a:gd name="connsiteX52" fmla="*/ 263676 w 404005"/>
                <a:gd name="connsiteY52" fmla="*/ 69718 h 243118"/>
                <a:gd name="connsiteX53" fmla="*/ 291385 w 404005"/>
                <a:gd name="connsiteY53" fmla="*/ 100108 h 243118"/>
                <a:gd name="connsiteX54" fmla="*/ 314624 w 404005"/>
                <a:gd name="connsiteY54" fmla="*/ 119772 h 243118"/>
                <a:gd name="connsiteX55" fmla="*/ 368253 w 404005"/>
                <a:gd name="connsiteY55" fmla="*/ 144799 h 243118"/>
                <a:gd name="connsiteX56" fmla="*/ 398643 w 404005"/>
                <a:gd name="connsiteY56" fmla="*/ 152843 h 243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04005" h="243118">
                  <a:moveTo>
                    <a:pt x="398643" y="152843"/>
                  </a:moveTo>
                  <a:lnTo>
                    <a:pt x="404006" y="172507"/>
                  </a:lnTo>
                  <a:lnTo>
                    <a:pt x="381660" y="169825"/>
                  </a:lnTo>
                  <a:lnTo>
                    <a:pt x="377191" y="179657"/>
                  </a:lnTo>
                  <a:lnTo>
                    <a:pt x="359315" y="185020"/>
                  </a:lnTo>
                  <a:lnTo>
                    <a:pt x="361103" y="210047"/>
                  </a:lnTo>
                  <a:lnTo>
                    <a:pt x="346802" y="228817"/>
                  </a:lnTo>
                  <a:lnTo>
                    <a:pt x="325350" y="227924"/>
                  </a:lnTo>
                  <a:lnTo>
                    <a:pt x="319093" y="237756"/>
                  </a:lnTo>
                  <a:lnTo>
                    <a:pt x="312836" y="243119"/>
                  </a:lnTo>
                  <a:lnTo>
                    <a:pt x="302111" y="235968"/>
                  </a:lnTo>
                  <a:lnTo>
                    <a:pt x="287810" y="235968"/>
                  </a:lnTo>
                  <a:lnTo>
                    <a:pt x="277978" y="228817"/>
                  </a:lnTo>
                  <a:lnTo>
                    <a:pt x="261889" y="198428"/>
                  </a:lnTo>
                  <a:lnTo>
                    <a:pt x="244906" y="193959"/>
                  </a:lnTo>
                  <a:lnTo>
                    <a:pt x="235075" y="186808"/>
                  </a:lnTo>
                  <a:lnTo>
                    <a:pt x="218985" y="183233"/>
                  </a:lnTo>
                  <a:lnTo>
                    <a:pt x="201109" y="168932"/>
                  </a:lnTo>
                  <a:lnTo>
                    <a:pt x="137648" y="149268"/>
                  </a:lnTo>
                  <a:lnTo>
                    <a:pt x="92957" y="150161"/>
                  </a:lnTo>
                  <a:lnTo>
                    <a:pt x="83126" y="160887"/>
                  </a:lnTo>
                  <a:lnTo>
                    <a:pt x="81338" y="172507"/>
                  </a:lnTo>
                  <a:lnTo>
                    <a:pt x="62567" y="185020"/>
                  </a:lnTo>
                  <a:lnTo>
                    <a:pt x="53629" y="160887"/>
                  </a:lnTo>
                  <a:lnTo>
                    <a:pt x="48266" y="122453"/>
                  </a:lnTo>
                  <a:lnTo>
                    <a:pt x="32178" y="117984"/>
                  </a:lnTo>
                  <a:lnTo>
                    <a:pt x="30390" y="104577"/>
                  </a:lnTo>
                  <a:lnTo>
                    <a:pt x="15195" y="91169"/>
                  </a:lnTo>
                  <a:lnTo>
                    <a:pt x="12514" y="67036"/>
                  </a:lnTo>
                  <a:lnTo>
                    <a:pt x="21452" y="61673"/>
                  </a:lnTo>
                  <a:lnTo>
                    <a:pt x="45585" y="70612"/>
                  </a:lnTo>
                  <a:lnTo>
                    <a:pt x="51842" y="59886"/>
                  </a:lnTo>
                  <a:lnTo>
                    <a:pt x="39328" y="31284"/>
                  </a:lnTo>
                  <a:lnTo>
                    <a:pt x="20558" y="19664"/>
                  </a:lnTo>
                  <a:lnTo>
                    <a:pt x="11620" y="26815"/>
                  </a:lnTo>
                  <a:lnTo>
                    <a:pt x="0" y="25027"/>
                  </a:lnTo>
                  <a:lnTo>
                    <a:pt x="5363" y="10726"/>
                  </a:lnTo>
                  <a:lnTo>
                    <a:pt x="29496" y="6257"/>
                  </a:lnTo>
                  <a:lnTo>
                    <a:pt x="50054" y="13407"/>
                  </a:lnTo>
                  <a:lnTo>
                    <a:pt x="77762" y="44691"/>
                  </a:lnTo>
                  <a:lnTo>
                    <a:pt x="92957" y="44691"/>
                  </a:lnTo>
                  <a:lnTo>
                    <a:pt x="117984" y="44691"/>
                  </a:lnTo>
                  <a:lnTo>
                    <a:pt x="117091" y="18770"/>
                  </a:lnTo>
                  <a:lnTo>
                    <a:pt x="133179" y="10726"/>
                  </a:lnTo>
                  <a:lnTo>
                    <a:pt x="138542" y="0"/>
                  </a:lnTo>
                  <a:lnTo>
                    <a:pt x="159100" y="1788"/>
                  </a:lnTo>
                  <a:lnTo>
                    <a:pt x="178764" y="13407"/>
                  </a:lnTo>
                  <a:lnTo>
                    <a:pt x="196640" y="13407"/>
                  </a:lnTo>
                  <a:lnTo>
                    <a:pt x="203791" y="27708"/>
                  </a:lnTo>
                  <a:lnTo>
                    <a:pt x="203791" y="43797"/>
                  </a:lnTo>
                  <a:lnTo>
                    <a:pt x="240437" y="42903"/>
                  </a:lnTo>
                  <a:lnTo>
                    <a:pt x="254738" y="50054"/>
                  </a:lnTo>
                  <a:lnTo>
                    <a:pt x="263676" y="69718"/>
                  </a:lnTo>
                  <a:lnTo>
                    <a:pt x="291385" y="100108"/>
                  </a:lnTo>
                  <a:lnTo>
                    <a:pt x="314624" y="119772"/>
                  </a:lnTo>
                  <a:lnTo>
                    <a:pt x="368253" y="144799"/>
                  </a:lnTo>
                  <a:lnTo>
                    <a:pt x="398643" y="15284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B4C8AD8-3926-7794-1E0B-482DF092A7B2}"/>
                </a:ext>
              </a:extLst>
            </p:cNvPr>
            <p:cNvSpPr/>
            <p:nvPr/>
          </p:nvSpPr>
          <p:spPr>
            <a:xfrm>
              <a:off x="9369645" y="2419924"/>
              <a:ext cx="197533" cy="266357"/>
            </a:xfrm>
            <a:custGeom>
              <a:avLst/>
              <a:gdLst>
                <a:gd name="connsiteX0" fmla="*/ 197534 w 197533"/>
                <a:gd name="connsiteY0" fmla="*/ 247588 h 266357"/>
                <a:gd name="connsiteX1" fmla="*/ 180551 w 197533"/>
                <a:gd name="connsiteY1" fmla="*/ 250269 h 266357"/>
                <a:gd name="connsiteX2" fmla="*/ 186808 w 197533"/>
                <a:gd name="connsiteY2" fmla="*/ 260995 h 266357"/>
                <a:gd name="connsiteX3" fmla="*/ 178764 w 197533"/>
                <a:gd name="connsiteY3" fmla="*/ 266358 h 266357"/>
                <a:gd name="connsiteX4" fmla="*/ 165356 w 197533"/>
                <a:gd name="connsiteY4" fmla="*/ 258313 h 266357"/>
                <a:gd name="connsiteX5" fmla="*/ 138542 w 197533"/>
                <a:gd name="connsiteY5" fmla="*/ 214516 h 266357"/>
                <a:gd name="connsiteX6" fmla="*/ 130497 w 197533"/>
                <a:gd name="connsiteY6" fmla="*/ 195746 h 266357"/>
                <a:gd name="connsiteX7" fmla="*/ 117984 w 197533"/>
                <a:gd name="connsiteY7" fmla="*/ 180551 h 266357"/>
                <a:gd name="connsiteX8" fmla="*/ 110834 w 197533"/>
                <a:gd name="connsiteY8" fmla="*/ 165356 h 266357"/>
                <a:gd name="connsiteX9" fmla="*/ 57205 w 197533"/>
                <a:gd name="connsiteY9" fmla="*/ 92063 h 266357"/>
                <a:gd name="connsiteX10" fmla="*/ 31284 w 197533"/>
                <a:gd name="connsiteY10" fmla="*/ 73293 h 266357"/>
                <a:gd name="connsiteX11" fmla="*/ 3575 w 197533"/>
                <a:gd name="connsiteY11" fmla="*/ 31284 h 266357"/>
                <a:gd name="connsiteX12" fmla="*/ 3575 w 197533"/>
                <a:gd name="connsiteY12" fmla="*/ 15195 h 266357"/>
                <a:gd name="connsiteX13" fmla="*/ 0 w 197533"/>
                <a:gd name="connsiteY13" fmla="*/ 0 h 266357"/>
                <a:gd name="connsiteX14" fmla="*/ 25921 w 197533"/>
                <a:gd name="connsiteY14" fmla="*/ 27708 h 266357"/>
                <a:gd name="connsiteX15" fmla="*/ 35753 w 197533"/>
                <a:gd name="connsiteY15" fmla="*/ 45585 h 266357"/>
                <a:gd name="connsiteX16" fmla="*/ 56310 w 197533"/>
                <a:gd name="connsiteY16" fmla="*/ 50948 h 266357"/>
                <a:gd name="connsiteX17" fmla="*/ 70612 w 197533"/>
                <a:gd name="connsiteY17" fmla="*/ 79550 h 266357"/>
                <a:gd name="connsiteX18" fmla="*/ 92957 w 197533"/>
                <a:gd name="connsiteY18" fmla="*/ 99214 h 266357"/>
                <a:gd name="connsiteX19" fmla="*/ 116196 w 197533"/>
                <a:gd name="connsiteY19" fmla="*/ 133179 h 266357"/>
                <a:gd name="connsiteX20" fmla="*/ 151949 w 197533"/>
                <a:gd name="connsiteY20" fmla="*/ 151055 h 266357"/>
                <a:gd name="connsiteX21" fmla="*/ 161781 w 197533"/>
                <a:gd name="connsiteY21" fmla="*/ 162675 h 266357"/>
                <a:gd name="connsiteX22" fmla="*/ 137648 w 197533"/>
                <a:gd name="connsiteY22" fmla="*/ 165356 h 266357"/>
                <a:gd name="connsiteX23" fmla="*/ 145692 w 197533"/>
                <a:gd name="connsiteY23" fmla="*/ 192171 h 266357"/>
                <a:gd name="connsiteX24" fmla="*/ 162675 w 197533"/>
                <a:gd name="connsiteY24" fmla="*/ 218985 h 266357"/>
                <a:gd name="connsiteX25" fmla="*/ 197534 w 197533"/>
                <a:gd name="connsiteY25" fmla="*/ 247588 h 2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7533" h="266357">
                  <a:moveTo>
                    <a:pt x="197534" y="247588"/>
                  </a:moveTo>
                  <a:lnTo>
                    <a:pt x="180551" y="250269"/>
                  </a:lnTo>
                  <a:lnTo>
                    <a:pt x="186808" y="260995"/>
                  </a:lnTo>
                  <a:lnTo>
                    <a:pt x="178764" y="266358"/>
                  </a:lnTo>
                  <a:lnTo>
                    <a:pt x="165356" y="258313"/>
                  </a:lnTo>
                  <a:lnTo>
                    <a:pt x="138542" y="214516"/>
                  </a:lnTo>
                  <a:lnTo>
                    <a:pt x="130497" y="195746"/>
                  </a:lnTo>
                  <a:lnTo>
                    <a:pt x="117984" y="180551"/>
                  </a:lnTo>
                  <a:lnTo>
                    <a:pt x="110834" y="165356"/>
                  </a:lnTo>
                  <a:lnTo>
                    <a:pt x="57205" y="92063"/>
                  </a:lnTo>
                  <a:lnTo>
                    <a:pt x="31284" y="73293"/>
                  </a:lnTo>
                  <a:lnTo>
                    <a:pt x="3575" y="31284"/>
                  </a:lnTo>
                  <a:lnTo>
                    <a:pt x="3575" y="15195"/>
                  </a:lnTo>
                  <a:lnTo>
                    <a:pt x="0" y="0"/>
                  </a:lnTo>
                  <a:lnTo>
                    <a:pt x="25921" y="27708"/>
                  </a:lnTo>
                  <a:lnTo>
                    <a:pt x="35753" y="45585"/>
                  </a:lnTo>
                  <a:lnTo>
                    <a:pt x="56310" y="50948"/>
                  </a:lnTo>
                  <a:lnTo>
                    <a:pt x="70612" y="79550"/>
                  </a:lnTo>
                  <a:lnTo>
                    <a:pt x="92957" y="99214"/>
                  </a:lnTo>
                  <a:lnTo>
                    <a:pt x="116196" y="133179"/>
                  </a:lnTo>
                  <a:lnTo>
                    <a:pt x="151949" y="151055"/>
                  </a:lnTo>
                  <a:lnTo>
                    <a:pt x="161781" y="162675"/>
                  </a:lnTo>
                  <a:lnTo>
                    <a:pt x="137648" y="165356"/>
                  </a:lnTo>
                  <a:lnTo>
                    <a:pt x="145692" y="192171"/>
                  </a:lnTo>
                  <a:lnTo>
                    <a:pt x="162675" y="218985"/>
                  </a:lnTo>
                  <a:lnTo>
                    <a:pt x="197534" y="24758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91D5708-FB7E-6D8A-1276-6BACE0B3D496}"/>
                </a:ext>
              </a:extLst>
            </p:cNvPr>
            <p:cNvSpPr/>
            <p:nvPr/>
          </p:nvSpPr>
          <p:spPr>
            <a:xfrm>
              <a:off x="8592917" y="4029691"/>
              <a:ext cx="1346984" cy="530034"/>
            </a:xfrm>
            <a:custGeom>
              <a:avLst/>
              <a:gdLst>
                <a:gd name="connsiteX0" fmla="*/ 1346984 w 1346984"/>
                <a:gd name="connsiteY0" fmla="*/ 274402 h 530034"/>
                <a:gd name="connsiteX1" fmla="*/ 1344303 w 1346984"/>
                <a:gd name="connsiteY1" fmla="*/ 395068 h 530034"/>
                <a:gd name="connsiteX2" fmla="*/ 1332683 w 1346984"/>
                <a:gd name="connsiteY2" fmla="*/ 408475 h 530034"/>
                <a:gd name="connsiteX3" fmla="*/ 1337152 w 1346984"/>
                <a:gd name="connsiteY3" fmla="*/ 419201 h 530034"/>
                <a:gd name="connsiteX4" fmla="*/ 1336258 w 1346984"/>
                <a:gd name="connsiteY4" fmla="*/ 488025 h 530034"/>
                <a:gd name="connsiteX5" fmla="*/ 1305869 w 1346984"/>
                <a:gd name="connsiteY5" fmla="*/ 456741 h 530034"/>
                <a:gd name="connsiteX6" fmla="*/ 1279054 w 1346984"/>
                <a:gd name="connsiteY6" fmla="*/ 457635 h 530034"/>
                <a:gd name="connsiteX7" fmla="*/ 1265647 w 1346984"/>
                <a:gd name="connsiteY7" fmla="*/ 471936 h 530034"/>
                <a:gd name="connsiteX8" fmla="*/ 1240620 w 1346984"/>
                <a:gd name="connsiteY8" fmla="*/ 470148 h 530034"/>
                <a:gd name="connsiteX9" fmla="*/ 1251345 w 1346984"/>
                <a:gd name="connsiteY9" fmla="*/ 444228 h 530034"/>
                <a:gd name="connsiteX10" fmla="*/ 1271904 w 1346984"/>
                <a:gd name="connsiteY10" fmla="*/ 429033 h 530034"/>
                <a:gd name="connsiteX11" fmla="*/ 1248664 w 1346984"/>
                <a:gd name="connsiteY11" fmla="*/ 366465 h 530034"/>
                <a:gd name="connsiteX12" fmla="*/ 1190566 w 1346984"/>
                <a:gd name="connsiteY12" fmla="*/ 339651 h 530034"/>
                <a:gd name="connsiteX13" fmla="*/ 1173584 w 1346984"/>
                <a:gd name="connsiteY13" fmla="*/ 337863 h 530034"/>
                <a:gd name="connsiteX14" fmla="*/ 1135149 w 1346984"/>
                <a:gd name="connsiteY14" fmla="*/ 307474 h 530034"/>
                <a:gd name="connsiteX15" fmla="*/ 1119060 w 1346984"/>
                <a:gd name="connsiteY15" fmla="*/ 307474 h 530034"/>
                <a:gd name="connsiteX16" fmla="*/ 1117273 w 1346984"/>
                <a:gd name="connsiteY16" fmla="*/ 327138 h 530034"/>
                <a:gd name="connsiteX17" fmla="*/ 1108335 w 1346984"/>
                <a:gd name="connsiteY17" fmla="*/ 333394 h 530034"/>
                <a:gd name="connsiteX18" fmla="*/ 1091352 w 1346984"/>
                <a:gd name="connsiteY18" fmla="*/ 296748 h 530034"/>
                <a:gd name="connsiteX19" fmla="*/ 1081520 w 1346984"/>
                <a:gd name="connsiteY19" fmla="*/ 285128 h 530034"/>
                <a:gd name="connsiteX20" fmla="*/ 1100291 w 1346984"/>
                <a:gd name="connsiteY20" fmla="*/ 281553 h 530034"/>
                <a:gd name="connsiteX21" fmla="*/ 1134255 w 1346984"/>
                <a:gd name="connsiteY21" fmla="*/ 264570 h 530034"/>
                <a:gd name="connsiteX22" fmla="*/ 1124424 w 1346984"/>
                <a:gd name="connsiteY22" fmla="*/ 259207 h 530034"/>
                <a:gd name="connsiteX23" fmla="*/ 1086883 w 1346984"/>
                <a:gd name="connsiteY23" fmla="*/ 257420 h 530034"/>
                <a:gd name="connsiteX24" fmla="*/ 1077945 w 1346984"/>
                <a:gd name="connsiteY24" fmla="*/ 241331 h 530034"/>
                <a:gd name="connsiteX25" fmla="*/ 1060069 w 1346984"/>
                <a:gd name="connsiteY25" fmla="*/ 235074 h 530034"/>
                <a:gd name="connsiteX26" fmla="*/ 1043980 w 1346984"/>
                <a:gd name="connsiteY26" fmla="*/ 230605 h 530034"/>
                <a:gd name="connsiteX27" fmla="*/ 1043086 w 1346984"/>
                <a:gd name="connsiteY27" fmla="*/ 216304 h 530034"/>
                <a:gd name="connsiteX28" fmla="*/ 1056493 w 1346984"/>
                <a:gd name="connsiteY28" fmla="*/ 223455 h 530034"/>
                <a:gd name="connsiteX29" fmla="*/ 1096715 w 1346984"/>
                <a:gd name="connsiteY29" fmla="*/ 206472 h 530034"/>
                <a:gd name="connsiteX30" fmla="*/ 1122636 w 1346984"/>
                <a:gd name="connsiteY30" fmla="*/ 210941 h 530034"/>
                <a:gd name="connsiteX31" fmla="*/ 1143194 w 1346984"/>
                <a:gd name="connsiteY31" fmla="*/ 228818 h 530034"/>
                <a:gd name="connsiteX32" fmla="*/ 1146769 w 1346984"/>
                <a:gd name="connsiteY32" fmla="*/ 255632 h 530034"/>
                <a:gd name="connsiteX33" fmla="*/ 1174477 w 1346984"/>
                <a:gd name="connsiteY33" fmla="*/ 301217 h 530034"/>
                <a:gd name="connsiteX34" fmla="*/ 1205761 w 1346984"/>
                <a:gd name="connsiteY34" fmla="*/ 263676 h 530034"/>
                <a:gd name="connsiteX35" fmla="*/ 1218275 w 1346984"/>
                <a:gd name="connsiteY35" fmla="*/ 261889 h 530034"/>
                <a:gd name="connsiteX36" fmla="*/ 1244195 w 1346984"/>
                <a:gd name="connsiteY36" fmla="*/ 238650 h 530034"/>
                <a:gd name="connsiteX37" fmla="*/ 1342515 w 1346984"/>
                <a:gd name="connsiteY37" fmla="*/ 274402 h 530034"/>
                <a:gd name="connsiteX38" fmla="*/ 1346984 w 1346984"/>
                <a:gd name="connsiteY38" fmla="*/ 274402 h 530034"/>
                <a:gd name="connsiteX39" fmla="*/ 1005545 w 1346984"/>
                <a:gd name="connsiteY39" fmla="*/ 289597 h 530034"/>
                <a:gd name="connsiteX40" fmla="*/ 968006 w 1346984"/>
                <a:gd name="connsiteY40" fmla="*/ 287810 h 530034"/>
                <a:gd name="connsiteX41" fmla="*/ 969793 w 1346984"/>
                <a:gd name="connsiteY41" fmla="*/ 301217 h 530034"/>
                <a:gd name="connsiteX42" fmla="*/ 1003758 w 1346984"/>
                <a:gd name="connsiteY42" fmla="*/ 304792 h 530034"/>
                <a:gd name="connsiteX43" fmla="*/ 1040405 w 1346984"/>
                <a:gd name="connsiteY43" fmla="*/ 311943 h 530034"/>
                <a:gd name="connsiteX44" fmla="*/ 1044874 w 1346984"/>
                <a:gd name="connsiteY44" fmla="*/ 303005 h 530034"/>
                <a:gd name="connsiteX45" fmla="*/ 1005545 w 1346984"/>
                <a:gd name="connsiteY45" fmla="*/ 289597 h 530034"/>
                <a:gd name="connsiteX46" fmla="*/ 982306 w 1346984"/>
                <a:gd name="connsiteY46" fmla="*/ 134073 h 530034"/>
                <a:gd name="connsiteX47" fmla="*/ 969793 w 1346984"/>
                <a:gd name="connsiteY47" fmla="*/ 145693 h 530034"/>
                <a:gd name="connsiteX48" fmla="*/ 954598 w 1346984"/>
                <a:gd name="connsiteY48" fmla="*/ 122453 h 530034"/>
                <a:gd name="connsiteX49" fmla="*/ 953704 w 1346984"/>
                <a:gd name="connsiteY49" fmla="*/ 162675 h 530034"/>
                <a:gd name="connsiteX50" fmla="*/ 956385 w 1346984"/>
                <a:gd name="connsiteY50" fmla="*/ 180551 h 530034"/>
                <a:gd name="connsiteX51" fmla="*/ 951023 w 1346984"/>
                <a:gd name="connsiteY51" fmla="*/ 197534 h 530034"/>
                <a:gd name="connsiteX52" fmla="*/ 940297 w 1346984"/>
                <a:gd name="connsiteY52" fmla="*/ 211835 h 530034"/>
                <a:gd name="connsiteX53" fmla="*/ 958173 w 1346984"/>
                <a:gd name="connsiteY53" fmla="*/ 218985 h 530034"/>
                <a:gd name="connsiteX54" fmla="*/ 962642 w 1346984"/>
                <a:gd name="connsiteY54" fmla="*/ 205578 h 530034"/>
                <a:gd name="connsiteX55" fmla="*/ 957280 w 1346984"/>
                <a:gd name="connsiteY55" fmla="*/ 197534 h 530034"/>
                <a:gd name="connsiteX56" fmla="*/ 959961 w 1346984"/>
                <a:gd name="connsiteY56" fmla="*/ 173401 h 530034"/>
                <a:gd name="connsiteX57" fmla="*/ 993032 w 1346984"/>
                <a:gd name="connsiteY57" fmla="*/ 141223 h 530034"/>
                <a:gd name="connsiteX58" fmla="*/ 982306 w 1346984"/>
                <a:gd name="connsiteY58" fmla="*/ 134073 h 530034"/>
                <a:gd name="connsiteX59" fmla="*/ 953704 w 1346984"/>
                <a:gd name="connsiteY59" fmla="*/ 232393 h 530034"/>
                <a:gd name="connsiteX60" fmla="*/ 951023 w 1346984"/>
                <a:gd name="connsiteY60" fmla="*/ 237756 h 530034"/>
                <a:gd name="connsiteX61" fmla="*/ 960855 w 1346984"/>
                <a:gd name="connsiteY61" fmla="*/ 244906 h 530034"/>
                <a:gd name="connsiteX62" fmla="*/ 966218 w 1346984"/>
                <a:gd name="connsiteY62" fmla="*/ 239543 h 530034"/>
                <a:gd name="connsiteX63" fmla="*/ 953704 w 1346984"/>
                <a:gd name="connsiteY63" fmla="*/ 232393 h 530034"/>
                <a:gd name="connsiteX64" fmla="*/ 925996 w 1346984"/>
                <a:gd name="connsiteY64" fmla="*/ 296748 h 530034"/>
                <a:gd name="connsiteX65" fmla="*/ 910801 w 1346984"/>
                <a:gd name="connsiteY65" fmla="*/ 306580 h 530034"/>
                <a:gd name="connsiteX66" fmla="*/ 951916 w 1346984"/>
                <a:gd name="connsiteY66" fmla="*/ 309261 h 530034"/>
                <a:gd name="connsiteX67" fmla="*/ 955492 w 1346984"/>
                <a:gd name="connsiteY67" fmla="*/ 300323 h 530034"/>
                <a:gd name="connsiteX68" fmla="*/ 925996 w 1346984"/>
                <a:gd name="connsiteY68" fmla="*/ 296748 h 530034"/>
                <a:gd name="connsiteX69" fmla="*/ 888455 w 1346984"/>
                <a:gd name="connsiteY69" fmla="*/ 250269 h 530034"/>
                <a:gd name="connsiteX70" fmla="*/ 866110 w 1346984"/>
                <a:gd name="connsiteY70" fmla="*/ 245800 h 530034"/>
                <a:gd name="connsiteX71" fmla="*/ 886668 w 1346984"/>
                <a:gd name="connsiteY71" fmla="*/ 256526 h 530034"/>
                <a:gd name="connsiteX72" fmla="*/ 903650 w 1346984"/>
                <a:gd name="connsiteY72" fmla="*/ 259207 h 530034"/>
                <a:gd name="connsiteX73" fmla="*/ 909013 w 1346984"/>
                <a:gd name="connsiteY73" fmla="*/ 275296 h 530034"/>
                <a:gd name="connsiteX74" fmla="*/ 916164 w 1346984"/>
                <a:gd name="connsiteY74" fmla="*/ 248482 h 530034"/>
                <a:gd name="connsiteX75" fmla="*/ 888455 w 1346984"/>
                <a:gd name="connsiteY75" fmla="*/ 250269 h 530034"/>
                <a:gd name="connsiteX76" fmla="*/ 853596 w 1346984"/>
                <a:gd name="connsiteY76" fmla="*/ 147480 h 530034"/>
                <a:gd name="connsiteX77" fmla="*/ 838402 w 1346984"/>
                <a:gd name="connsiteY77" fmla="*/ 156418 h 530034"/>
                <a:gd name="connsiteX78" fmla="*/ 794605 w 1346984"/>
                <a:gd name="connsiteY78" fmla="*/ 153737 h 530034"/>
                <a:gd name="connsiteX79" fmla="*/ 760640 w 1346984"/>
                <a:gd name="connsiteY79" fmla="*/ 143905 h 530034"/>
                <a:gd name="connsiteX80" fmla="*/ 755276 w 1346984"/>
                <a:gd name="connsiteY80" fmla="*/ 154631 h 530034"/>
                <a:gd name="connsiteX81" fmla="*/ 740975 w 1346984"/>
                <a:gd name="connsiteY81" fmla="*/ 162675 h 530034"/>
                <a:gd name="connsiteX82" fmla="*/ 723099 w 1346984"/>
                <a:gd name="connsiteY82" fmla="*/ 188596 h 530034"/>
                <a:gd name="connsiteX83" fmla="*/ 718630 w 1346984"/>
                <a:gd name="connsiteY83" fmla="*/ 222561 h 530034"/>
                <a:gd name="connsiteX84" fmla="*/ 709692 w 1346984"/>
                <a:gd name="connsiteY84" fmla="*/ 236862 h 530034"/>
                <a:gd name="connsiteX85" fmla="*/ 707011 w 1346984"/>
                <a:gd name="connsiteY85" fmla="*/ 264570 h 530034"/>
                <a:gd name="connsiteX86" fmla="*/ 692709 w 1346984"/>
                <a:gd name="connsiteY86" fmla="*/ 277978 h 530034"/>
                <a:gd name="connsiteX87" fmla="*/ 698072 w 1346984"/>
                <a:gd name="connsiteY87" fmla="*/ 299429 h 530034"/>
                <a:gd name="connsiteX88" fmla="*/ 709692 w 1346984"/>
                <a:gd name="connsiteY88" fmla="*/ 303898 h 530034"/>
                <a:gd name="connsiteX89" fmla="*/ 718630 w 1346984"/>
                <a:gd name="connsiteY89" fmla="*/ 330713 h 530034"/>
                <a:gd name="connsiteX90" fmla="*/ 709692 w 1346984"/>
                <a:gd name="connsiteY90" fmla="*/ 371828 h 530034"/>
                <a:gd name="connsiteX91" fmla="*/ 720418 w 1346984"/>
                <a:gd name="connsiteY91" fmla="*/ 380767 h 530034"/>
                <a:gd name="connsiteX92" fmla="*/ 734719 w 1346984"/>
                <a:gd name="connsiteY92" fmla="*/ 370041 h 530034"/>
                <a:gd name="connsiteX93" fmla="*/ 744551 w 1346984"/>
                <a:gd name="connsiteY93" fmla="*/ 315518 h 530034"/>
                <a:gd name="connsiteX94" fmla="*/ 733825 w 1346984"/>
                <a:gd name="connsiteY94" fmla="*/ 285128 h 530034"/>
                <a:gd name="connsiteX95" fmla="*/ 755276 w 1346984"/>
                <a:gd name="connsiteY95" fmla="*/ 275296 h 530034"/>
                <a:gd name="connsiteX96" fmla="*/ 757064 w 1346984"/>
                <a:gd name="connsiteY96" fmla="*/ 304792 h 530034"/>
                <a:gd name="connsiteX97" fmla="*/ 766002 w 1346984"/>
                <a:gd name="connsiteY97" fmla="*/ 322668 h 530034"/>
                <a:gd name="connsiteX98" fmla="*/ 771366 w 1346984"/>
                <a:gd name="connsiteY98" fmla="*/ 350377 h 530034"/>
                <a:gd name="connsiteX99" fmla="*/ 791029 w 1346984"/>
                <a:gd name="connsiteY99" fmla="*/ 336076 h 530034"/>
                <a:gd name="connsiteX100" fmla="*/ 815162 w 1346984"/>
                <a:gd name="connsiteY100" fmla="*/ 333394 h 530034"/>
                <a:gd name="connsiteX101" fmla="*/ 810693 w 1346984"/>
                <a:gd name="connsiteY101" fmla="*/ 322668 h 530034"/>
                <a:gd name="connsiteX102" fmla="*/ 796392 w 1346984"/>
                <a:gd name="connsiteY102" fmla="*/ 307474 h 530034"/>
                <a:gd name="connsiteX103" fmla="*/ 791923 w 1346984"/>
                <a:gd name="connsiteY103" fmla="*/ 287810 h 530034"/>
                <a:gd name="connsiteX104" fmla="*/ 785666 w 1346984"/>
                <a:gd name="connsiteY104" fmla="*/ 273508 h 530034"/>
                <a:gd name="connsiteX105" fmla="*/ 774940 w 1346984"/>
                <a:gd name="connsiteY105" fmla="*/ 250269 h 530034"/>
                <a:gd name="connsiteX106" fmla="*/ 795498 w 1346984"/>
                <a:gd name="connsiteY106" fmla="*/ 243119 h 530034"/>
                <a:gd name="connsiteX107" fmla="*/ 800861 w 1346984"/>
                <a:gd name="connsiteY107" fmla="*/ 235074 h 530034"/>
                <a:gd name="connsiteX108" fmla="*/ 827676 w 1346984"/>
                <a:gd name="connsiteY108" fmla="*/ 218985 h 530034"/>
                <a:gd name="connsiteX109" fmla="*/ 822313 w 1346984"/>
                <a:gd name="connsiteY109" fmla="*/ 210941 h 530034"/>
                <a:gd name="connsiteX110" fmla="*/ 785666 w 1346984"/>
                <a:gd name="connsiteY110" fmla="*/ 219879 h 530034"/>
                <a:gd name="connsiteX111" fmla="*/ 771366 w 1346984"/>
                <a:gd name="connsiteY111" fmla="*/ 214516 h 530034"/>
                <a:gd name="connsiteX112" fmla="*/ 756171 w 1346984"/>
                <a:gd name="connsiteY112" fmla="*/ 232393 h 530034"/>
                <a:gd name="connsiteX113" fmla="*/ 741869 w 1346984"/>
                <a:gd name="connsiteY113" fmla="*/ 221667 h 530034"/>
                <a:gd name="connsiteX114" fmla="*/ 731144 w 1346984"/>
                <a:gd name="connsiteY114" fmla="*/ 200215 h 530034"/>
                <a:gd name="connsiteX115" fmla="*/ 739188 w 1346984"/>
                <a:gd name="connsiteY115" fmla="*/ 178764 h 530034"/>
                <a:gd name="connsiteX116" fmla="*/ 798180 w 1346984"/>
                <a:gd name="connsiteY116" fmla="*/ 170719 h 530034"/>
                <a:gd name="connsiteX117" fmla="*/ 836614 w 1346984"/>
                <a:gd name="connsiteY117" fmla="*/ 178764 h 530034"/>
                <a:gd name="connsiteX118" fmla="*/ 863429 w 1346984"/>
                <a:gd name="connsiteY118" fmla="*/ 168932 h 530034"/>
                <a:gd name="connsiteX119" fmla="*/ 874155 w 1346984"/>
                <a:gd name="connsiteY119" fmla="*/ 134073 h 530034"/>
                <a:gd name="connsiteX120" fmla="*/ 869686 w 1346984"/>
                <a:gd name="connsiteY120" fmla="*/ 126028 h 530034"/>
                <a:gd name="connsiteX121" fmla="*/ 853596 w 1346984"/>
                <a:gd name="connsiteY121" fmla="*/ 147480 h 530034"/>
                <a:gd name="connsiteX122" fmla="*/ 780304 w 1346984"/>
                <a:gd name="connsiteY122" fmla="*/ 470148 h 530034"/>
                <a:gd name="connsiteX123" fmla="*/ 752595 w 1346984"/>
                <a:gd name="connsiteY123" fmla="*/ 470148 h 530034"/>
                <a:gd name="connsiteX124" fmla="*/ 726675 w 1346984"/>
                <a:gd name="connsiteY124" fmla="*/ 466573 h 530034"/>
                <a:gd name="connsiteX125" fmla="*/ 715055 w 1346984"/>
                <a:gd name="connsiteY125" fmla="*/ 476405 h 530034"/>
                <a:gd name="connsiteX126" fmla="*/ 739188 w 1346984"/>
                <a:gd name="connsiteY126" fmla="*/ 478193 h 530034"/>
                <a:gd name="connsiteX127" fmla="*/ 770471 w 1346984"/>
                <a:gd name="connsiteY127" fmla="*/ 481768 h 530034"/>
                <a:gd name="connsiteX128" fmla="*/ 787454 w 1346984"/>
                <a:gd name="connsiteY128" fmla="*/ 476405 h 530034"/>
                <a:gd name="connsiteX129" fmla="*/ 780304 w 1346984"/>
                <a:gd name="connsiteY129" fmla="*/ 470148 h 530034"/>
                <a:gd name="connsiteX130" fmla="*/ 716842 w 1346984"/>
                <a:gd name="connsiteY130" fmla="*/ 501432 h 530034"/>
                <a:gd name="connsiteX131" fmla="*/ 691815 w 1346984"/>
                <a:gd name="connsiteY131" fmla="*/ 503220 h 530034"/>
                <a:gd name="connsiteX132" fmla="*/ 694497 w 1346984"/>
                <a:gd name="connsiteY132" fmla="*/ 511264 h 530034"/>
                <a:gd name="connsiteX133" fmla="*/ 716842 w 1346984"/>
                <a:gd name="connsiteY133" fmla="*/ 514839 h 530034"/>
                <a:gd name="connsiteX134" fmla="*/ 732037 w 1346984"/>
                <a:gd name="connsiteY134" fmla="*/ 526459 h 530034"/>
                <a:gd name="connsiteX135" fmla="*/ 740082 w 1346984"/>
                <a:gd name="connsiteY135" fmla="*/ 524671 h 530034"/>
                <a:gd name="connsiteX136" fmla="*/ 739188 w 1346984"/>
                <a:gd name="connsiteY136" fmla="*/ 513052 h 530034"/>
                <a:gd name="connsiteX137" fmla="*/ 716842 w 1346984"/>
                <a:gd name="connsiteY137" fmla="*/ 501432 h 530034"/>
                <a:gd name="connsiteX138" fmla="*/ 664107 w 1346984"/>
                <a:gd name="connsiteY138" fmla="*/ 467467 h 530034"/>
                <a:gd name="connsiteX139" fmla="*/ 655169 w 1346984"/>
                <a:gd name="connsiteY139" fmla="*/ 474618 h 530034"/>
                <a:gd name="connsiteX140" fmla="*/ 631930 w 1346984"/>
                <a:gd name="connsiteY140" fmla="*/ 475511 h 530034"/>
                <a:gd name="connsiteX141" fmla="*/ 633717 w 1346984"/>
                <a:gd name="connsiteY141" fmla="*/ 477299 h 530034"/>
                <a:gd name="connsiteX142" fmla="*/ 629248 w 1346984"/>
                <a:gd name="connsiteY142" fmla="*/ 486237 h 530034"/>
                <a:gd name="connsiteX143" fmla="*/ 642655 w 1346984"/>
                <a:gd name="connsiteY143" fmla="*/ 491600 h 530034"/>
                <a:gd name="connsiteX144" fmla="*/ 659638 w 1346984"/>
                <a:gd name="connsiteY144" fmla="*/ 486237 h 530034"/>
                <a:gd name="connsiteX145" fmla="*/ 658744 w 1346984"/>
                <a:gd name="connsiteY145" fmla="*/ 474618 h 530034"/>
                <a:gd name="connsiteX146" fmla="*/ 666789 w 1346984"/>
                <a:gd name="connsiteY146" fmla="*/ 471936 h 530034"/>
                <a:gd name="connsiteX147" fmla="*/ 687346 w 1346984"/>
                <a:gd name="connsiteY147" fmla="*/ 479980 h 530034"/>
                <a:gd name="connsiteX148" fmla="*/ 698072 w 1346984"/>
                <a:gd name="connsiteY148" fmla="*/ 471936 h 530034"/>
                <a:gd name="connsiteX149" fmla="*/ 698072 w 1346984"/>
                <a:gd name="connsiteY149" fmla="*/ 465679 h 530034"/>
                <a:gd name="connsiteX150" fmla="*/ 664107 w 1346984"/>
                <a:gd name="connsiteY150" fmla="*/ 467467 h 530034"/>
                <a:gd name="connsiteX151" fmla="*/ 672151 w 1346984"/>
                <a:gd name="connsiteY151" fmla="*/ 111727 h 530034"/>
                <a:gd name="connsiteX152" fmla="*/ 658744 w 1346984"/>
                <a:gd name="connsiteY152" fmla="*/ 88488 h 530034"/>
                <a:gd name="connsiteX153" fmla="*/ 661425 w 1346984"/>
                <a:gd name="connsiteY153" fmla="*/ 74187 h 530034"/>
                <a:gd name="connsiteX154" fmla="*/ 656956 w 1346984"/>
                <a:gd name="connsiteY154" fmla="*/ 64355 h 530034"/>
                <a:gd name="connsiteX155" fmla="*/ 660532 w 1346984"/>
                <a:gd name="connsiteY155" fmla="*/ 51842 h 530034"/>
                <a:gd name="connsiteX156" fmla="*/ 645337 w 1346984"/>
                <a:gd name="connsiteY156" fmla="*/ 43797 h 530034"/>
                <a:gd name="connsiteX157" fmla="*/ 600646 w 1346984"/>
                <a:gd name="connsiteY157" fmla="*/ 45585 h 530034"/>
                <a:gd name="connsiteX158" fmla="*/ 595283 w 1346984"/>
                <a:gd name="connsiteY158" fmla="*/ 80444 h 530034"/>
                <a:gd name="connsiteX159" fmla="*/ 584557 w 1346984"/>
                <a:gd name="connsiteY159" fmla="*/ 89382 h 530034"/>
                <a:gd name="connsiteX160" fmla="*/ 587239 w 1346984"/>
                <a:gd name="connsiteY160" fmla="*/ 104577 h 530034"/>
                <a:gd name="connsiteX161" fmla="*/ 577407 w 1346984"/>
                <a:gd name="connsiteY161" fmla="*/ 117090 h 530034"/>
                <a:gd name="connsiteX162" fmla="*/ 574726 w 1346984"/>
                <a:gd name="connsiteY162" fmla="*/ 131391 h 530034"/>
                <a:gd name="connsiteX163" fmla="*/ 538973 w 1346984"/>
                <a:gd name="connsiteY163" fmla="*/ 144799 h 530034"/>
                <a:gd name="connsiteX164" fmla="*/ 506795 w 1346984"/>
                <a:gd name="connsiteY164" fmla="*/ 135860 h 530034"/>
                <a:gd name="connsiteX165" fmla="*/ 489813 w 1346984"/>
                <a:gd name="connsiteY165" fmla="*/ 152843 h 530034"/>
                <a:gd name="connsiteX166" fmla="*/ 448697 w 1346984"/>
                <a:gd name="connsiteY166" fmla="*/ 157312 h 530034"/>
                <a:gd name="connsiteX167" fmla="*/ 440653 w 1346984"/>
                <a:gd name="connsiteY167" fmla="*/ 147480 h 530034"/>
                <a:gd name="connsiteX168" fmla="*/ 432608 w 1346984"/>
                <a:gd name="connsiteY168" fmla="*/ 143011 h 530034"/>
                <a:gd name="connsiteX169" fmla="*/ 419201 w 1346984"/>
                <a:gd name="connsiteY169" fmla="*/ 128710 h 530034"/>
                <a:gd name="connsiteX170" fmla="*/ 404900 w 1346984"/>
                <a:gd name="connsiteY170" fmla="*/ 151949 h 530034"/>
                <a:gd name="connsiteX171" fmla="*/ 412051 w 1346984"/>
                <a:gd name="connsiteY171" fmla="*/ 176082 h 530034"/>
                <a:gd name="connsiteX172" fmla="*/ 414732 w 1346984"/>
                <a:gd name="connsiteY172" fmla="*/ 225242 h 530034"/>
                <a:gd name="connsiteX173" fmla="*/ 429927 w 1346984"/>
                <a:gd name="connsiteY173" fmla="*/ 227924 h 530034"/>
                <a:gd name="connsiteX174" fmla="*/ 441546 w 1346984"/>
                <a:gd name="connsiteY174" fmla="*/ 286916 h 530034"/>
                <a:gd name="connsiteX175" fmla="*/ 457635 w 1346984"/>
                <a:gd name="connsiteY175" fmla="*/ 294066 h 530034"/>
                <a:gd name="connsiteX176" fmla="*/ 485344 w 1346984"/>
                <a:gd name="connsiteY176" fmla="*/ 290491 h 530034"/>
                <a:gd name="connsiteX177" fmla="*/ 484450 w 1346984"/>
                <a:gd name="connsiteY177" fmla="*/ 304792 h 530034"/>
                <a:gd name="connsiteX178" fmla="*/ 506795 w 1346984"/>
                <a:gd name="connsiteY178" fmla="*/ 304792 h 530034"/>
                <a:gd name="connsiteX179" fmla="*/ 526459 w 1346984"/>
                <a:gd name="connsiteY179" fmla="*/ 288703 h 530034"/>
                <a:gd name="connsiteX180" fmla="*/ 543442 w 1346984"/>
                <a:gd name="connsiteY180" fmla="*/ 303898 h 530034"/>
                <a:gd name="connsiteX181" fmla="*/ 558636 w 1346984"/>
                <a:gd name="connsiteY181" fmla="*/ 301217 h 530034"/>
                <a:gd name="connsiteX182" fmla="*/ 572044 w 1346984"/>
                <a:gd name="connsiteY182" fmla="*/ 326244 h 530034"/>
                <a:gd name="connsiteX183" fmla="*/ 582770 w 1346984"/>
                <a:gd name="connsiteY183" fmla="*/ 318199 h 530034"/>
                <a:gd name="connsiteX184" fmla="*/ 598858 w 1346984"/>
                <a:gd name="connsiteY184" fmla="*/ 311049 h 530034"/>
                <a:gd name="connsiteX185" fmla="*/ 614053 w 1346984"/>
                <a:gd name="connsiteY185" fmla="*/ 310155 h 530034"/>
                <a:gd name="connsiteX186" fmla="*/ 613160 w 1346984"/>
                <a:gd name="connsiteY186" fmla="*/ 284234 h 530034"/>
                <a:gd name="connsiteX187" fmla="*/ 624779 w 1346984"/>
                <a:gd name="connsiteY187" fmla="*/ 267252 h 530034"/>
                <a:gd name="connsiteX188" fmla="*/ 622098 w 1346984"/>
                <a:gd name="connsiteY188" fmla="*/ 235968 h 530034"/>
                <a:gd name="connsiteX189" fmla="*/ 656063 w 1346984"/>
                <a:gd name="connsiteY189" fmla="*/ 209154 h 530034"/>
                <a:gd name="connsiteX190" fmla="*/ 657851 w 1346984"/>
                <a:gd name="connsiteY190" fmla="*/ 176976 h 530034"/>
                <a:gd name="connsiteX191" fmla="*/ 669470 w 1346984"/>
                <a:gd name="connsiteY191" fmla="*/ 159100 h 530034"/>
                <a:gd name="connsiteX192" fmla="*/ 692709 w 1346984"/>
                <a:gd name="connsiteY192" fmla="*/ 157312 h 530034"/>
                <a:gd name="connsiteX193" fmla="*/ 672151 w 1346984"/>
                <a:gd name="connsiteY193" fmla="*/ 127816 h 530034"/>
                <a:gd name="connsiteX194" fmla="*/ 672151 w 1346984"/>
                <a:gd name="connsiteY194" fmla="*/ 111727 h 530034"/>
                <a:gd name="connsiteX195" fmla="*/ 606903 w 1346984"/>
                <a:gd name="connsiteY195" fmla="*/ 461210 h 530034"/>
                <a:gd name="connsiteX196" fmla="*/ 602434 w 1346984"/>
                <a:gd name="connsiteY196" fmla="*/ 483556 h 530034"/>
                <a:gd name="connsiteX197" fmla="*/ 618522 w 1346984"/>
                <a:gd name="connsiteY197" fmla="*/ 479087 h 530034"/>
                <a:gd name="connsiteX198" fmla="*/ 624779 w 1346984"/>
                <a:gd name="connsiteY198" fmla="*/ 473724 h 530034"/>
                <a:gd name="connsiteX199" fmla="*/ 606903 w 1346984"/>
                <a:gd name="connsiteY199" fmla="*/ 461210 h 530034"/>
                <a:gd name="connsiteX200" fmla="*/ 557743 w 1346984"/>
                <a:gd name="connsiteY200" fmla="*/ 454060 h 530034"/>
                <a:gd name="connsiteX201" fmla="*/ 545229 w 1346984"/>
                <a:gd name="connsiteY201" fmla="*/ 444228 h 530034"/>
                <a:gd name="connsiteX202" fmla="*/ 521096 w 1346984"/>
                <a:gd name="connsiteY202" fmla="*/ 440653 h 530034"/>
                <a:gd name="connsiteX203" fmla="*/ 519309 w 1346984"/>
                <a:gd name="connsiteY203" fmla="*/ 429033 h 530034"/>
                <a:gd name="connsiteX204" fmla="*/ 536291 w 1346984"/>
                <a:gd name="connsiteY204" fmla="*/ 424564 h 530034"/>
                <a:gd name="connsiteX205" fmla="*/ 535397 w 1346984"/>
                <a:gd name="connsiteY205" fmla="*/ 413838 h 530034"/>
                <a:gd name="connsiteX206" fmla="*/ 483556 w 1346984"/>
                <a:gd name="connsiteY206" fmla="*/ 414732 h 530034"/>
                <a:gd name="connsiteX207" fmla="*/ 449591 w 1346984"/>
                <a:gd name="connsiteY207" fmla="*/ 403112 h 530034"/>
                <a:gd name="connsiteX208" fmla="*/ 441546 w 1346984"/>
                <a:gd name="connsiteY208" fmla="*/ 417413 h 530034"/>
                <a:gd name="connsiteX209" fmla="*/ 389705 w 1346984"/>
                <a:gd name="connsiteY209" fmla="*/ 413838 h 530034"/>
                <a:gd name="connsiteX210" fmla="*/ 377191 w 1346984"/>
                <a:gd name="connsiteY210" fmla="*/ 398643 h 530034"/>
                <a:gd name="connsiteX211" fmla="*/ 350377 w 1346984"/>
                <a:gd name="connsiteY211" fmla="*/ 397749 h 530034"/>
                <a:gd name="connsiteX212" fmla="*/ 316412 w 1346984"/>
                <a:gd name="connsiteY212" fmla="*/ 388811 h 530034"/>
                <a:gd name="connsiteX213" fmla="*/ 302111 w 1346984"/>
                <a:gd name="connsiteY213" fmla="*/ 416519 h 530034"/>
                <a:gd name="connsiteX214" fmla="*/ 324456 w 1346984"/>
                <a:gd name="connsiteY214" fmla="*/ 420988 h 530034"/>
                <a:gd name="connsiteX215" fmla="*/ 336970 w 1346984"/>
                <a:gd name="connsiteY215" fmla="*/ 433502 h 530034"/>
                <a:gd name="connsiteX216" fmla="*/ 371829 w 1346984"/>
                <a:gd name="connsiteY216" fmla="*/ 444228 h 530034"/>
                <a:gd name="connsiteX217" fmla="*/ 404900 w 1346984"/>
                <a:gd name="connsiteY217" fmla="*/ 443334 h 530034"/>
                <a:gd name="connsiteX218" fmla="*/ 482662 w 1346984"/>
                <a:gd name="connsiteY218" fmla="*/ 470148 h 530034"/>
                <a:gd name="connsiteX219" fmla="*/ 528247 w 1346984"/>
                <a:gd name="connsiteY219" fmla="*/ 465679 h 530034"/>
                <a:gd name="connsiteX220" fmla="*/ 561318 w 1346984"/>
                <a:gd name="connsiteY220" fmla="*/ 471936 h 530034"/>
                <a:gd name="connsiteX221" fmla="*/ 589026 w 1346984"/>
                <a:gd name="connsiteY221" fmla="*/ 466573 h 530034"/>
                <a:gd name="connsiteX222" fmla="*/ 587239 w 1346984"/>
                <a:gd name="connsiteY222" fmla="*/ 459423 h 530034"/>
                <a:gd name="connsiteX223" fmla="*/ 557743 w 1346984"/>
                <a:gd name="connsiteY223" fmla="*/ 454060 h 530034"/>
                <a:gd name="connsiteX224" fmla="*/ 361103 w 1346984"/>
                <a:gd name="connsiteY224" fmla="*/ 275296 h 530034"/>
                <a:gd name="connsiteX225" fmla="*/ 359315 w 1346984"/>
                <a:gd name="connsiteY225" fmla="*/ 289597 h 530034"/>
                <a:gd name="connsiteX226" fmla="*/ 376298 w 1346984"/>
                <a:gd name="connsiteY226" fmla="*/ 293173 h 530034"/>
                <a:gd name="connsiteX227" fmla="*/ 373616 w 1346984"/>
                <a:gd name="connsiteY227" fmla="*/ 275296 h 530034"/>
                <a:gd name="connsiteX228" fmla="*/ 361103 w 1346984"/>
                <a:gd name="connsiteY228" fmla="*/ 275296 h 530034"/>
                <a:gd name="connsiteX229" fmla="*/ 328031 w 1346984"/>
                <a:gd name="connsiteY229" fmla="*/ 269933 h 530034"/>
                <a:gd name="connsiteX230" fmla="*/ 320881 w 1346984"/>
                <a:gd name="connsiteY230" fmla="*/ 244013 h 530034"/>
                <a:gd name="connsiteX231" fmla="*/ 304792 w 1346984"/>
                <a:gd name="connsiteY231" fmla="*/ 239543 h 530034"/>
                <a:gd name="connsiteX232" fmla="*/ 294066 w 1346984"/>
                <a:gd name="connsiteY232" fmla="*/ 251163 h 530034"/>
                <a:gd name="connsiteX233" fmla="*/ 312836 w 1346984"/>
                <a:gd name="connsiteY233" fmla="*/ 262783 h 530034"/>
                <a:gd name="connsiteX234" fmla="*/ 321775 w 1346984"/>
                <a:gd name="connsiteY234" fmla="*/ 288703 h 530034"/>
                <a:gd name="connsiteX235" fmla="*/ 338757 w 1346984"/>
                <a:gd name="connsiteY235" fmla="*/ 291385 h 530034"/>
                <a:gd name="connsiteX236" fmla="*/ 342333 w 1346984"/>
                <a:gd name="connsiteY236" fmla="*/ 275296 h 530034"/>
                <a:gd name="connsiteX237" fmla="*/ 328031 w 1346984"/>
                <a:gd name="connsiteY237" fmla="*/ 269933 h 530034"/>
                <a:gd name="connsiteX238" fmla="*/ 290491 w 1346984"/>
                <a:gd name="connsiteY238" fmla="*/ 263676 h 530034"/>
                <a:gd name="connsiteX239" fmla="*/ 271721 w 1346984"/>
                <a:gd name="connsiteY239" fmla="*/ 246694 h 530034"/>
                <a:gd name="connsiteX240" fmla="*/ 265464 w 1346984"/>
                <a:gd name="connsiteY240" fmla="*/ 218985 h 530034"/>
                <a:gd name="connsiteX241" fmla="*/ 245800 w 1346984"/>
                <a:gd name="connsiteY241" fmla="*/ 212729 h 530034"/>
                <a:gd name="connsiteX242" fmla="*/ 249375 w 1346984"/>
                <a:gd name="connsiteY242" fmla="*/ 182339 h 530034"/>
                <a:gd name="connsiteX243" fmla="*/ 235075 w 1346984"/>
                <a:gd name="connsiteY243" fmla="*/ 171613 h 530034"/>
                <a:gd name="connsiteX244" fmla="*/ 230606 w 1346984"/>
                <a:gd name="connsiteY244" fmla="*/ 161781 h 530034"/>
                <a:gd name="connsiteX245" fmla="*/ 218985 w 1346984"/>
                <a:gd name="connsiteY245" fmla="*/ 154631 h 530034"/>
                <a:gd name="connsiteX246" fmla="*/ 188596 w 1346984"/>
                <a:gd name="connsiteY246" fmla="*/ 134073 h 530034"/>
                <a:gd name="connsiteX247" fmla="*/ 183233 w 1346984"/>
                <a:gd name="connsiteY247" fmla="*/ 120665 h 530034"/>
                <a:gd name="connsiteX248" fmla="*/ 157312 w 1346984"/>
                <a:gd name="connsiteY248" fmla="*/ 116196 h 530034"/>
                <a:gd name="connsiteX249" fmla="*/ 122453 w 1346984"/>
                <a:gd name="connsiteY249" fmla="*/ 77762 h 530034"/>
                <a:gd name="connsiteX250" fmla="*/ 83126 w 1346984"/>
                <a:gd name="connsiteY250" fmla="*/ 37540 h 530034"/>
                <a:gd name="connsiteX251" fmla="*/ 67931 w 1346984"/>
                <a:gd name="connsiteY251" fmla="*/ 15195 h 530034"/>
                <a:gd name="connsiteX252" fmla="*/ 35753 w 1346984"/>
                <a:gd name="connsiteY252" fmla="*/ 8045 h 530034"/>
                <a:gd name="connsiteX253" fmla="*/ 3575 w 1346984"/>
                <a:gd name="connsiteY253" fmla="*/ 0 h 530034"/>
                <a:gd name="connsiteX254" fmla="*/ 0 w 1346984"/>
                <a:gd name="connsiteY254" fmla="*/ 20558 h 530034"/>
                <a:gd name="connsiteX255" fmla="*/ 18771 w 1346984"/>
                <a:gd name="connsiteY255" fmla="*/ 39328 h 530034"/>
                <a:gd name="connsiteX256" fmla="*/ 31284 w 1346984"/>
                <a:gd name="connsiteY256" fmla="*/ 57205 h 530034"/>
                <a:gd name="connsiteX257" fmla="*/ 59886 w 1346984"/>
                <a:gd name="connsiteY257" fmla="*/ 79550 h 530034"/>
                <a:gd name="connsiteX258" fmla="*/ 72400 w 1346984"/>
                <a:gd name="connsiteY258" fmla="*/ 108152 h 530034"/>
                <a:gd name="connsiteX259" fmla="*/ 87595 w 1346984"/>
                <a:gd name="connsiteY259" fmla="*/ 109940 h 530034"/>
                <a:gd name="connsiteX260" fmla="*/ 114409 w 1346984"/>
                <a:gd name="connsiteY260" fmla="*/ 183233 h 530034"/>
                <a:gd name="connsiteX261" fmla="*/ 123347 w 1346984"/>
                <a:gd name="connsiteY261" fmla="*/ 184127 h 530034"/>
                <a:gd name="connsiteX262" fmla="*/ 137648 w 1346984"/>
                <a:gd name="connsiteY262" fmla="*/ 202003 h 530034"/>
                <a:gd name="connsiteX263" fmla="*/ 166251 w 1346984"/>
                <a:gd name="connsiteY263" fmla="*/ 261889 h 530034"/>
                <a:gd name="connsiteX264" fmla="*/ 182339 w 1346984"/>
                <a:gd name="connsiteY264" fmla="*/ 278871 h 530034"/>
                <a:gd name="connsiteX265" fmla="*/ 215411 w 1346984"/>
                <a:gd name="connsiteY265" fmla="*/ 325350 h 530034"/>
                <a:gd name="connsiteX266" fmla="*/ 239544 w 1346984"/>
                <a:gd name="connsiteY266" fmla="*/ 346802 h 530034"/>
                <a:gd name="connsiteX267" fmla="*/ 273509 w 1346984"/>
                <a:gd name="connsiteY267" fmla="*/ 382554 h 530034"/>
                <a:gd name="connsiteX268" fmla="*/ 290491 w 1346984"/>
                <a:gd name="connsiteY268" fmla="*/ 371828 h 530034"/>
                <a:gd name="connsiteX269" fmla="*/ 301217 w 1346984"/>
                <a:gd name="connsiteY269" fmla="*/ 376298 h 530034"/>
                <a:gd name="connsiteX270" fmla="*/ 303005 w 1346984"/>
                <a:gd name="connsiteY270" fmla="*/ 352165 h 530034"/>
                <a:gd name="connsiteX271" fmla="*/ 307474 w 1346984"/>
                <a:gd name="connsiteY271" fmla="*/ 345908 h 530034"/>
                <a:gd name="connsiteX272" fmla="*/ 307474 w 1346984"/>
                <a:gd name="connsiteY272" fmla="*/ 299429 h 530034"/>
                <a:gd name="connsiteX273" fmla="*/ 311943 w 1346984"/>
                <a:gd name="connsiteY273" fmla="*/ 291385 h 530034"/>
                <a:gd name="connsiteX274" fmla="*/ 302111 w 1346984"/>
                <a:gd name="connsiteY274" fmla="*/ 266358 h 530034"/>
                <a:gd name="connsiteX275" fmla="*/ 290491 w 1346984"/>
                <a:gd name="connsiteY275" fmla="*/ 263676 h 530034"/>
                <a:gd name="connsiteX276" fmla="*/ 867004 w 1346984"/>
                <a:gd name="connsiteY276" fmla="*/ 487131 h 530034"/>
                <a:gd name="connsiteX277" fmla="*/ 850021 w 1346984"/>
                <a:gd name="connsiteY277" fmla="*/ 496963 h 530034"/>
                <a:gd name="connsiteX278" fmla="*/ 843765 w 1346984"/>
                <a:gd name="connsiteY278" fmla="*/ 497857 h 530034"/>
                <a:gd name="connsiteX279" fmla="*/ 824100 w 1346984"/>
                <a:gd name="connsiteY279" fmla="*/ 510370 h 530034"/>
                <a:gd name="connsiteX280" fmla="*/ 816950 w 1346984"/>
                <a:gd name="connsiteY280" fmla="*/ 528247 h 530034"/>
                <a:gd name="connsiteX281" fmla="*/ 829464 w 1346984"/>
                <a:gd name="connsiteY281" fmla="*/ 530034 h 530034"/>
                <a:gd name="connsiteX282" fmla="*/ 856278 w 1346984"/>
                <a:gd name="connsiteY282" fmla="*/ 505901 h 530034"/>
                <a:gd name="connsiteX283" fmla="*/ 873260 w 1346984"/>
                <a:gd name="connsiteY283" fmla="*/ 497857 h 530034"/>
                <a:gd name="connsiteX284" fmla="*/ 872367 w 1346984"/>
                <a:gd name="connsiteY284" fmla="*/ 489813 h 530034"/>
                <a:gd name="connsiteX285" fmla="*/ 867004 w 1346984"/>
                <a:gd name="connsiteY285" fmla="*/ 487131 h 53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</a:cxnLst>
              <a:rect l="l" t="t" r="r" b="b"/>
              <a:pathLst>
                <a:path w="1346984" h="530034">
                  <a:moveTo>
                    <a:pt x="1346984" y="274402"/>
                  </a:moveTo>
                  <a:lnTo>
                    <a:pt x="1344303" y="395068"/>
                  </a:lnTo>
                  <a:lnTo>
                    <a:pt x="1332683" y="408475"/>
                  </a:lnTo>
                  <a:lnTo>
                    <a:pt x="1337152" y="419201"/>
                  </a:lnTo>
                  <a:lnTo>
                    <a:pt x="1336258" y="488025"/>
                  </a:lnTo>
                  <a:lnTo>
                    <a:pt x="1305869" y="456741"/>
                  </a:lnTo>
                  <a:lnTo>
                    <a:pt x="1279054" y="457635"/>
                  </a:lnTo>
                  <a:lnTo>
                    <a:pt x="1265647" y="471936"/>
                  </a:lnTo>
                  <a:lnTo>
                    <a:pt x="1240620" y="470148"/>
                  </a:lnTo>
                  <a:lnTo>
                    <a:pt x="1251345" y="444228"/>
                  </a:lnTo>
                  <a:lnTo>
                    <a:pt x="1271904" y="429033"/>
                  </a:lnTo>
                  <a:lnTo>
                    <a:pt x="1248664" y="366465"/>
                  </a:lnTo>
                  <a:lnTo>
                    <a:pt x="1190566" y="339651"/>
                  </a:lnTo>
                  <a:lnTo>
                    <a:pt x="1173584" y="337863"/>
                  </a:lnTo>
                  <a:lnTo>
                    <a:pt x="1135149" y="307474"/>
                  </a:lnTo>
                  <a:lnTo>
                    <a:pt x="1119060" y="307474"/>
                  </a:lnTo>
                  <a:lnTo>
                    <a:pt x="1117273" y="327138"/>
                  </a:lnTo>
                  <a:lnTo>
                    <a:pt x="1108335" y="333394"/>
                  </a:lnTo>
                  <a:lnTo>
                    <a:pt x="1091352" y="296748"/>
                  </a:lnTo>
                  <a:lnTo>
                    <a:pt x="1081520" y="285128"/>
                  </a:lnTo>
                  <a:lnTo>
                    <a:pt x="1100291" y="281553"/>
                  </a:lnTo>
                  <a:lnTo>
                    <a:pt x="1134255" y="264570"/>
                  </a:lnTo>
                  <a:lnTo>
                    <a:pt x="1124424" y="259207"/>
                  </a:lnTo>
                  <a:lnTo>
                    <a:pt x="1086883" y="257420"/>
                  </a:lnTo>
                  <a:lnTo>
                    <a:pt x="1077945" y="241331"/>
                  </a:lnTo>
                  <a:lnTo>
                    <a:pt x="1060069" y="235074"/>
                  </a:lnTo>
                  <a:lnTo>
                    <a:pt x="1043980" y="230605"/>
                  </a:lnTo>
                  <a:lnTo>
                    <a:pt x="1043086" y="216304"/>
                  </a:lnTo>
                  <a:lnTo>
                    <a:pt x="1056493" y="223455"/>
                  </a:lnTo>
                  <a:lnTo>
                    <a:pt x="1096715" y="206472"/>
                  </a:lnTo>
                  <a:lnTo>
                    <a:pt x="1122636" y="210941"/>
                  </a:lnTo>
                  <a:lnTo>
                    <a:pt x="1143194" y="228818"/>
                  </a:lnTo>
                  <a:lnTo>
                    <a:pt x="1146769" y="255632"/>
                  </a:lnTo>
                  <a:lnTo>
                    <a:pt x="1174477" y="301217"/>
                  </a:lnTo>
                  <a:lnTo>
                    <a:pt x="1205761" y="263676"/>
                  </a:lnTo>
                  <a:lnTo>
                    <a:pt x="1218275" y="261889"/>
                  </a:lnTo>
                  <a:lnTo>
                    <a:pt x="1244195" y="238650"/>
                  </a:lnTo>
                  <a:lnTo>
                    <a:pt x="1342515" y="274402"/>
                  </a:lnTo>
                  <a:lnTo>
                    <a:pt x="1346984" y="274402"/>
                  </a:lnTo>
                  <a:close/>
                  <a:moveTo>
                    <a:pt x="1005545" y="289597"/>
                  </a:moveTo>
                  <a:lnTo>
                    <a:pt x="968006" y="287810"/>
                  </a:lnTo>
                  <a:lnTo>
                    <a:pt x="969793" y="301217"/>
                  </a:lnTo>
                  <a:lnTo>
                    <a:pt x="1003758" y="304792"/>
                  </a:lnTo>
                  <a:lnTo>
                    <a:pt x="1040405" y="311943"/>
                  </a:lnTo>
                  <a:lnTo>
                    <a:pt x="1044874" y="303005"/>
                  </a:lnTo>
                  <a:lnTo>
                    <a:pt x="1005545" y="289597"/>
                  </a:lnTo>
                  <a:close/>
                  <a:moveTo>
                    <a:pt x="982306" y="134073"/>
                  </a:moveTo>
                  <a:lnTo>
                    <a:pt x="969793" y="145693"/>
                  </a:lnTo>
                  <a:lnTo>
                    <a:pt x="954598" y="122453"/>
                  </a:lnTo>
                  <a:lnTo>
                    <a:pt x="953704" y="162675"/>
                  </a:lnTo>
                  <a:lnTo>
                    <a:pt x="956385" y="180551"/>
                  </a:lnTo>
                  <a:lnTo>
                    <a:pt x="951023" y="197534"/>
                  </a:lnTo>
                  <a:lnTo>
                    <a:pt x="940297" y="211835"/>
                  </a:lnTo>
                  <a:lnTo>
                    <a:pt x="958173" y="218985"/>
                  </a:lnTo>
                  <a:lnTo>
                    <a:pt x="962642" y="205578"/>
                  </a:lnTo>
                  <a:lnTo>
                    <a:pt x="957280" y="197534"/>
                  </a:lnTo>
                  <a:lnTo>
                    <a:pt x="959961" y="173401"/>
                  </a:lnTo>
                  <a:lnTo>
                    <a:pt x="993032" y="141223"/>
                  </a:lnTo>
                  <a:lnTo>
                    <a:pt x="982306" y="134073"/>
                  </a:lnTo>
                  <a:close/>
                  <a:moveTo>
                    <a:pt x="953704" y="232393"/>
                  </a:moveTo>
                  <a:lnTo>
                    <a:pt x="951023" y="237756"/>
                  </a:lnTo>
                  <a:lnTo>
                    <a:pt x="960855" y="244906"/>
                  </a:lnTo>
                  <a:lnTo>
                    <a:pt x="966218" y="239543"/>
                  </a:lnTo>
                  <a:lnTo>
                    <a:pt x="953704" y="232393"/>
                  </a:lnTo>
                  <a:close/>
                  <a:moveTo>
                    <a:pt x="925996" y="296748"/>
                  </a:moveTo>
                  <a:lnTo>
                    <a:pt x="910801" y="306580"/>
                  </a:lnTo>
                  <a:lnTo>
                    <a:pt x="951916" y="309261"/>
                  </a:lnTo>
                  <a:lnTo>
                    <a:pt x="955492" y="300323"/>
                  </a:lnTo>
                  <a:lnTo>
                    <a:pt x="925996" y="296748"/>
                  </a:lnTo>
                  <a:close/>
                  <a:moveTo>
                    <a:pt x="888455" y="250269"/>
                  </a:moveTo>
                  <a:lnTo>
                    <a:pt x="866110" y="245800"/>
                  </a:lnTo>
                  <a:lnTo>
                    <a:pt x="886668" y="256526"/>
                  </a:lnTo>
                  <a:lnTo>
                    <a:pt x="903650" y="259207"/>
                  </a:lnTo>
                  <a:lnTo>
                    <a:pt x="909013" y="275296"/>
                  </a:lnTo>
                  <a:lnTo>
                    <a:pt x="916164" y="248482"/>
                  </a:lnTo>
                  <a:lnTo>
                    <a:pt x="888455" y="250269"/>
                  </a:lnTo>
                  <a:close/>
                  <a:moveTo>
                    <a:pt x="853596" y="147480"/>
                  </a:moveTo>
                  <a:lnTo>
                    <a:pt x="838402" y="156418"/>
                  </a:lnTo>
                  <a:lnTo>
                    <a:pt x="794605" y="153737"/>
                  </a:lnTo>
                  <a:lnTo>
                    <a:pt x="760640" y="143905"/>
                  </a:lnTo>
                  <a:lnTo>
                    <a:pt x="755276" y="154631"/>
                  </a:lnTo>
                  <a:lnTo>
                    <a:pt x="740975" y="162675"/>
                  </a:lnTo>
                  <a:lnTo>
                    <a:pt x="723099" y="188596"/>
                  </a:lnTo>
                  <a:lnTo>
                    <a:pt x="718630" y="222561"/>
                  </a:lnTo>
                  <a:lnTo>
                    <a:pt x="709692" y="236862"/>
                  </a:lnTo>
                  <a:lnTo>
                    <a:pt x="707011" y="264570"/>
                  </a:lnTo>
                  <a:lnTo>
                    <a:pt x="692709" y="277978"/>
                  </a:lnTo>
                  <a:lnTo>
                    <a:pt x="698072" y="299429"/>
                  </a:lnTo>
                  <a:lnTo>
                    <a:pt x="709692" y="303898"/>
                  </a:lnTo>
                  <a:lnTo>
                    <a:pt x="718630" y="330713"/>
                  </a:lnTo>
                  <a:lnTo>
                    <a:pt x="709692" y="371828"/>
                  </a:lnTo>
                  <a:lnTo>
                    <a:pt x="720418" y="380767"/>
                  </a:lnTo>
                  <a:lnTo>
                    <a:pt x="734719" y="370041"/>
                  </a:lnTo>
                  <a:lnTo>
                    <a:pt x="744551" y="315518"/>
                  </a:lnTo>
                  <a:lnTo>
                    <a:pt x="733825" y="285128"/>
                  </a:lnTo>
                  <a:lnTo>
                    <a:pt x="755276" y="275296"/>
                  </a:lnTo>
                  <a:lnTo>
                    <a:pt x="757064" y="304792"/>
                  </a:lnTo>
                  <a:lnTo>
                    <a:pt x="766002" y="322668"/>
                  </a:lnTo>
                  <a:lnTo>
                    <a:pt x="771366" y="350377"/>
                  </a:lnTo>
                  <a:lnTo>
                    <a:pt x="791029" y="336076"/>
                  </a:lnTo>
                  <a:lnTo>
                    <a:pt x="815162" y="333394"/>
                  </a:lnTo>
                  <a:lnTo>
                    <a:pt x="810693" y="322668"/>
                  </a:lnTo>
                  <a:lnTo>
                    <a:pt x="796392" y="307474"/>
                  </a:lnTo>
                  <a:lnTo>
                    <a:pt x="791923" y="287810"/>
                  </a:lnTo>
                  <a:lnTo>
                    <a:pt x="785666" y="273508"/>
                  </a:lnTo>
                  <a:lnTo>
                    <a:pt x="774940" y="250269"/>
                  </a:lnTo>
                  <a:lnTo>
                    <a:pt x="795498" y="243119"/>
                  </a:lnTo>
                  <a:lnTo>
                    <a:pt x="800861" y="235074"/>
                  </a:lnTo>
                  <a:lnTo>
                    <a:pt x="827676" y="218985"/>
                  </a:lnTo>
                  <a:lnTo>
                    <a:pt x="822313" y="210941"/>
                  </a:lnTo>
                  <a:lnTo>
                    <a:pt x="785666" y="219879"/>
                  </a:lnTo>
                  <a:lnTo>
                    <a:pt x="771366" y="214516"/>
                  </a:lnTo>
                  <a:lnTo>
                    <a:pt x="756171" y="232393"/>
                  </a:lnTo>
                  <a:lnTo>
                    <a:pt x="741869" y="221667"/>
                  </a:lnTo>
                  <a:lnTo>
                    <a:pt x="731144" y="200215"/>
                  </a:lnTo>
                  <a:lnTo>
                    <a:pt x="739188" y="178764"/>
                  </a:lnTo>
                  <a:lnTo>
                    <a:pt x="798180" y="170719"/>
                  </a:lnTo>
                  <a:lnTo>
                    <a:pt x="836614" y="178764"/>
                  </a:lnTo>
                  <a:lnTo>
                    <a:pt x="863429" y="168932"/>
                  </a:lnTo>
                  <a:lnTo>
                    <a:pt x="874155" y="134073"/>
                  </a:lnTo>
                  <a:lnTo>
                    <a:pt x="869686" y="126028"/>
                  </a:lnTo>
                  <a:lnTo>
                    <a:pt x="853596" y="147480"/>
                  </a:lnTo>
                  <a:close/>
                  <a:moveTo>
                    <a:pt x="780304" y="470148"/>
                  </a:moveTo>
                  <a:lnTo>
                    <a:pt x="752595" y="470148"/>
                  </a:lnTo>
                  <a:lnTo>
                    <a:pt x="726675" y="466573"/>
                  </a:lnTo>
                  <a:lnTo>
                    <a:pt x="715055" y="476405"/>
                  </a:lnTo>
                  <a:lnTo>
                    <a:pt x="739188" y="478193"/>
                  </a:lnTo>
                  <a:lnTo>
                    <a:pt x="770471" y="481768"/>
                  </a:lnTo>
                  <a:lnTo>
                    <a:pt x="787454" y="476405"/>
                  </a:lnTo>
                  <a:lnTo>
                    <a:pt x="780304" y="470148"/>
                  </a:lnTo>
                  <a:close/>
                  <a:moveTo>
                    <a:pt x="716842" y="501432"/>
                  </a:moveTo>
                  <a:lnTo>
                    <a:pt x="691815" y="503220"/>
                  </a:lnTo>
                  <a:lnTo>
                    <a:pt x="694497" y="511264"/>
                  </a:lnTo>
                  <a:lnTo>
                    <a:pt x="716842" y="514839"/>
                  </a:lnTo>
                  <a:lnTo>
                    <a:pt x="732037" y="526459"/>
                  </a:lnTo>
                  <a:lnTo>
                    <a:pt x="740082" y="524671"/>
                  </a:lnTo>
                  <a:lnTo>
                    <a:pt x="739188" y="513052"/>
                  </a:lnTo>
                  <a:lnTo>
                    <a:pt x="716842" y="501432"/>
                  </a:lnTo>
                  <a:close/>
                  <a:moveTo>
                    <a:pt x="664107" y="467467"/>
                  </a:moveTo>
                  <a:lnTo>
                    <a:pt x="655169" y="474618"/>
                  </a:lnTo>
                  <a:lnTo>
                    <a:pt x="631930" y="475511"/>
                  </a:lnTo>
                  <a:lnTo>
                    <a:pt x="633717" y="477299"/>
                  </a:lnTo>
                  <a:lnTo>
                    <a:pt x="629248" y="486237"/>
                  </a:lnTo>
                  <a:lnTo>
                    <a:pt x="642655" y="491600"/>
                  </a:lnTo>
                  <a:lnTo>
                    <a:pt x="659638" y="486237"/>
                  </a:lnTo>
                  <a:lnTo>
                    <a:pt x="658744" y="474618"/>
                  </a:lnTo>
                  <a:lnTo>
                    <a:pt x="666789" y="471936"/>
                  </a:lnTo>
                  <a:lnTo>
                    <a:pt x="687346" y="479980"/>
                  </a:lnTo>
                  <a:lnTo>
                    <a:pt x="698072" y="471936"/>
                  </a:lnTo>
                  <a:lnTo>
                    <a:pt x="698072" y="465679"/>
                  </a:lnTo>
                  <a:lnTo>
                    <a:pt x="664107" y="467467"/>
                  </a:lnTo>
                  <a:close/>
                  <a:moveTo>
                    <a:pt x="672151" y="111727"/>
                  </a:moveTo>
                  <a:lnTo>
                    <a:pt x="658744" y="88488"/>
                  </a:lnTo>
                  <a:lnTo>
                    <a:pt x="661425" y="74187"/>
                  </a:lnTo>
                  <a:lnTo>
                    <a:pt x="656956" y="64355"/>
                  </a:lnTo>
                  <a:lnTo>
                    <a:pt x="660532" y="51842"/>
                  </a:lnTo>
                  <a:lnTo>
                    <a:pt x="645337" y="43797"/>
                  </a:lnTo>
                  <a:lnTo>
                    <a:pt x="600646" y="45585"/>
                  </a:lnTo>
                  <a:lnTo>
                    <a:pt x="595283" y="80444"/>
                  </a:lnTo>
                  <a:lnTo>
                    <a:pt x="584557" y="89382"/>
                  </a:lnTo>
                  <a:lnTo>
                    <a:pt x="587239" y="104577"/>
                  </a:lnTo>
                  <a:lnTo>
                    <a:pt x="577407" y="117090"/>
                  </a:lnTo>
                  <a:lnTo>
                    <a:pt x="574726" y="131391"/>
                  </a:lnTo>
                  <a:lnTo>
                    <a:pt x="538973" y="144799"/>
                  </a:lnTo>
                  <a:lnTo>
                    <a:pt x="506795" y="135860"/>
                  </a:lnTo>
                  <a:lnTo>
                    <a:pt x="489813" y="152843"/>
                  </a:lnTo>
                  <a:lnTo>
                    <a:pt x="448697" y="157312"/>
                  </a:lnTo>
                  <a:lnTo>
                    <a:pt x="440653" y="147480"/>
                  </a:lnTo>
                  <a:lnTo>
                    <a:pt x="432608" y="143011"/>
                  </a:lnTo>
                  <a:lnTo>
                    <a:pt x="419201" y="128710"/>
                  </a:lnTo>
                  <a:lnTo>
                    <a:pt x="404900" y="151949"/>
                  </a:lnTo>
                  <a:lnTo>
                    <a:pt x="412051" y="176082"/>
                  </a:lnTo>
                  <a:cubicBezTo>
                    <a:pt x="412051" y="176082"/>
                    <a:pt x="415625" y="222561"/>
                    <a:pt x="414732" y="225242"/>
                  </a:cubicBezTo>
                  <a:lnTo>
                    <a:pt x="429927" y="227924"/>
                  </a:lnTo>
                  <a:lnTo>
                    <a:pt x="441546" y="286916"/>
                  </a:lnTo>
                  <a:lnTo>
                    <a:pt x="457635" y="294066"/>
                  </a:lnTo>
                  <a:lnTo>
                    <a:pt x="485344" y="290491"/>
                  </a:lnTo>
                  <a:lnTo>
                    <a:pt x="484450" y="304792"/>
                  </a:lnTo>
                  <a:lnTo>
                    <a:pt x="506795" y="304792"/>
                  </a:lnTo>
                  <a:lnTo>
                    <a:pt x="526459" y="288703"/>
                  </a:lnTo>
                  <a:lnTo>
                    <a:pt x="543442" y="303898"/>
                  </a:lnTo>
                  <a:lnTo>
                    <a:pt x="558636" y="301217"/>
                  </a:lnTo>
                  <a:lnTo>
                    <a:pt x="572044" y="326244"/>
                  </a:lnTo>
                  <a:lnTo>
                    <a:pt x="582770" y="318199"/>
                  </a:lnTo>
                  <a:lnTo>
                    <a:pt x="598858" y="311049"/>
                  </a:lnTo>
                  <a:lnTo>
                    <a:pt x="614053" y="310155"/>
                  </a:lnTo>
                  <a:lnTo>
                    <a:pt x="613160" y="284234"/>
                  </a:lnTo>
                  <a:lnTo>
                    <a:pt x="624779" y="267252"/>
                  </a:lnTo>
                  <a:lnTo>
                    <a:pt x="622098" y="235968"/>
                  </a:lnTo>
                  <a:lnTo>
                    <a:pt x="656063" y="209154"/>
                  </a:lnTo>
                  <a:lnTo>
                    <a:pt x="657851" y="176976"/>
                  </a:lnTo>
                  <a:lnTo>
                    <a:pt x="669470" y="159100"/>
                  </a:lnTo>
                  <a:lnTo>
                    <a:pt x="692709" y="157312"/>
                  </a:lnTo>
                  <a:lnTo>
                    <a:pt x="672151" y="127816"/>
                  </a:lnTo>
                  <a:lnTo>
                    <a:pt x="672151" y="111727"/>
                  </a:lnTo>
                  <a:close/>
                  <a:moveTo>
                    <a:pt x="606903" y="461210"/>
                  </a:moveTo>
                  <a:cubicBezTo>
                    <a:pt x="606903" y="464785"/>
                    <a:pt x="602434" y="483556"/>
                    <a:pt x="602434" y="483556"/>
                  </a:cubicBezTo>
                  <a:lnTo>
                    <a:pt x="618522" y="479087"/>
                  </a:lnTo>
                  <a:lnTo>
                    <a:pt x="624779" y="473724"/>
                  </a:lnTo>
                  <a:lnTo>
                    <a:pt x="606903" y="461210"/>
                  </a:lnTo>
                  <a:close/>
                  <a:moveTo>
                    <a:pt x="557743" y="454060"/>
                  </a:moveTo>
                  <a:lnTo>
                    <a:pt x="545229" y="444228"/>
                  </a:lnTo>
                  <a:lnTo>
                    <a:pt x="521096" y="440653"/>
                  </a:lnTo>
                  <a:lnTo>
                    <a:pt x="519309" y="429033"/>
                  </a:lnTo>
                  <a:lnTo>
                    <a:pt x="536291" y="424564"/>
                  </a:lnTo>
                  <a:lnTo>
                    <a:pt x="535397" y="413838"/>
                  </a:lnTo>
                  <a:lnTo>
                    <a:pt x="483556" y="414732"/>
                  </a:lnTo>
                  <a:lnTo>
                    <a:pt x="449591" y="403112"/>
                  </a:lnTo>
                  <a:lnTo>
                    <a:pt x="441546" y="417413"/>
                  </a:lnTo>
                  <a:lnTo>
                    <a:pt x="389705" y="413838"/>
                  </a:lnTo>
                  <a:lnTo>
                    <a:pt x="377191" y="398643"/>
                  </a:lnTo>
                  <a:lnTo>
                    <a:pt x="350377" y="397749"/>
                  </a:lnTo>
                  <a:lnTo>
                    <a:pt x="316412" y="388811"/>
                  </a:lnTo>
                  <a:lnTo>
                    <a:pt x="302111" y="416519"/>
                  </a:lnTo>
                  <a:lnTo>
                    <a:pt x="324456" y="420988"/>
                  </a:lnTo>
                  <a:lnTo>
                    <a:pt x="336970" y="433502"/>
                  </a:lnTo>
                  <a:lnTo>
                    <a:pt x="371829" y="444228"/>
                  </a:lnTo>
                  <a:lnTo>
                    <a:pt x="404900" y="443334"/>
                  </a:lnTo>
                  <a:lnTo>
                    <a:pt x="482662" y="470148"/>
                  </a:lnTo>
                  <a:lnTo>
                    <a:pt x="528247" y="465679"/>
                  </a:lnTo>
                  <a:lnTo>
                    <a:pt x="561318" y="471936"/>
                  </a:lnTo>
                  <a:lnTo>
                    <a:pt x="589026" y="466573"/>
                  </a:lnTo>
                  <a:lnTo>
                    <a:pt x="587239" y="459423"/>
                  </a:lnTo>
                  <a:lnTo>
                    <a:pt x="557743" y="454060"/>
                  </a:lnTo>
                  <a:close/>
                  <a:moveTo>
                    <a:pt x="361103" y="275296"/>
                  </a:moveTo>
                  <a:lnTo>
                    <a:pt x="359315" y="289597"/>
                  </a:lnTo>
                  <a:lnTo>
                    <a:pt x="376298" y="293173"/>
                  </a:lnTo>
                  <a:lnTo>
                    <a:pt x="373616" y="275296"/>
                  </a:lnTo>
                  <a:lnTo>
                    <a:pt x="361103" y="275296"/>
                  </a:lnTo>
                  <a:close/>
                  <a:moveTo>
                    <a:pt x="328031" y="269933"/>
                  </a:moveTo>
                  <a:lnTo>
                    <a:pt x="320881" y="244013"/>
                  </a:lnTo>
                  <a:lnTo>
                    <a:pt x="304792" y="239543"/>
                  </a:lnTo>
                  <a:lnTo>
                    <a:pt x="294066" y="251163"/>
                  </a:lnTo>
                  <a:lnTo>
                    <a:pt x="312836" y="262783"/>
                  </a:lnTo>
                  <a:lnTo>
                    <a:pt x="321775" y="288703"/>
                  </a:lnTo>
                  <a:lnTo>
                    <a:pt x="338757" y="291385"/>
                  </a:lnTo>
                  <a:lnTo>
                    <a:pt x="342333" y="275296"/>
                  </a:lnTo>
                  <a:lnTo>
                    <a:pt x="328031" y="269933"/>
                  </a:lnTo>
                  <a:close/>
                  <a:moveTo>
                    <a:pt x="290491" y="263676"/>
                  </a:moveTo>
                  <a:lnTo>
                    <a:pt x="271721" y="246694"/>
                  </a:lnTo>
                  <a:lnTo>
                    <a:pt x="265464" y="218985"/>
                  </a:lnTo>
                  <a:lnTo>
                    <a:pt x="245800" y="212729"/>
                  </a:lnTo>
                  <a:lnTo>
                    <a:pt x="249375" y="182339"/>
                  </a:lnTo>
                  <a:lnTo>
                    <a:pt x="235075" y="171613"/>
                  </a:lnTo>
                  <a:lnTo>
                    <a:pt x="230606" y="161781"/>
                  </a:lnTo>
                  <a:lnTo>
                    <a:pt x="218985" y="154631"/>
                  </a:lnTo>
                  <a:lnTo>
                    <a:pt x="188596" y="134073"/>
                  </a:lnTo>
                  <a:lnTo>
                    <a:pt x="183233" y="120665"/>
                  </a:lnTo>
                  <a:lnTo>
                    <a:pt x="157312" y="116196"/>
                  </a:lnTo>
                  <a:lnTo>
                    <a:pt x="122453" y="77762"/>
                  </a:lnTo>
                  <a:lnTo>
                    <a:pt x="83126" y="37540"/>
                  </a:lnTo>
                  <a:lnTo>
                    <a:pt x="67931" y="15195"/>
                  </a:lnTo>
                  <a:lnTo>
                    <a:pt x="35753" y="8045"/>
                  </a:lnTo>
                  <a:lnTo>
                    <a:pt x="3575" y="0"/>
                  </a:lnTo>
                  <a:lnTo>
                    <a:pt x="0" y="20558"/>
                  </a:lnTo>
                  <a:lnTo>
                    <a:pt x="18771" y="39328"/>
                  </a:lnTo>
                  <a:lnTo>
                    <a:pt x="31284" y="57205"/>
                  </a:lnTo>
                  <a:lnTo>
                    <a:pt x="59886" y="79550"/>
                  </a:lnTo>
                  <a:lnTo>
                    <a:pt x="72400" y="108152"/>
                  </a:lnTo>
                  <a:lnTo>
                    <a:pt x="87595" y="109940"/>
                  </a:lnTo>
                  <a:lnTo>
                    <a:pt x="114409" y="183233"/>
                  </a:lnTo>
                  <a:lnTo>
                    <a:pt x="123347" y="184127"/>
                  </a:lnTo>
                  <a:lnTo>
                    <a:pt x="137648" y="202003"/>
                  </a:lnTo>
                  <a:lnTo>
                    <a:pt x="166251" y="261889"/>
                  </a:lnTo>
                  <a:lnTo>
                    <a:pt x="182339" y="278871"/>
                  </a:lnTo>
                  <a:lnTo>
                    <a:pt x="215411" y="325350"/>
                  </a:lnTo>
                  <a:lnTo>
                    <a:pt x="239544" y="346802"/>
                  </a:lnTo>
                  <a:lnTo>
                    <a:pt x="273509" y="382554"/>
                  </a:lnTo>
                  <a:lnTo>
                    <a:pt x="290491" y="371828"/>
                  </a:lnTo>
                  <a:lnTo>
                    <a:pt x="301217" y="376298"/>
                  </a:lnTo>
                  <a:lnTo>
                    <a:pt x="303005" y="352165"/>
                  </a:lnTo>
                  <a:lnTo>
                    <a:pt x="307474" y="345908"/>
                  </a:lnTo>
                  <a:lnTo>
                    <a:pt x="307474" y="299429"/>
                  </a:lnTo>
                  <a:lnTo>
                    <a:pt x="311943" y="291385"/>
                  </a:lnTo>
                  <a:lnTo>
                    <a:pt x="302111" y="266358"/>
                  </a:lnTo>
                  <a:lnTo>
                    <a:pt x="290491" y="263676"/>
                  </a:lnTo>
                  <a:close/>
                  <a:moveTo>
                    <a:pt x="867004" y="487131"/>
                  </a:moveTo>
                  <a:lnTo>
                    <a:pt x="850021" y="496963"/>
                  </a:lnTo>
                  <a:lnTo>
                    <a:pt x="843765" y="497857"/>
                  </a:lnTo>
                  <a:lnTo>
                    <a:pt x="824100" y="510370"/>
                  </a:lnTo>
                  <a:lnTo>
                    <a:pt x="816950" y="528247"/>
                  </a:lnTo>
                  <a:lnTo>
                    <a:pt x="829464" y="530034"/>
                  </a:lnTo>
                  <a:lnTo>
                    <a:pt x="856278" y="505901"/>
                  </a:lnTo>
                  <a:lnTo>
                    <a:pt x="873260" y="497857"/>
                  </a:lnTo>
                  <a:lnTo>
                    <a:pt x="872367" y="489813"/>
                  </a:lnTo>
                  <a:lnTo>
                    <a:pt x="867004" y="48713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F04F23A-BB16-7450-1B06-2FBFE0E89ACC}"/>
                </a:ext>
              </a:extLst>
            </p:cNvPr>
            <p:cNvSpPr/>
            <p:nvPr/>
          </p:nvSpPr>
          <p:spPr>
            <a:xfrm>
              <a:off x="9417911" y="4495370"/>
              <a:ext cx="96532" cy="44690"/>
            </a:xfrm>
            <a:custGeom>
              <a:avLst/>
              <a:gdLst>
                <a:gd name="connsiteX0" fmla="*/ 19664 w 96532"/>
                <a:gd name="connsiteY0" fmla="*/ 32178 h 44690"/>
                <a:gd name="connsiteX1" fmla="*/ 0 w 96532"/>
                <a:gd name="connsiteY1" fmla="*/ 44691 h 44690"/>
                <a:gd name="connsiteX2" fmla="*/ 4469 w 96532"/>
                <a:gd name="connsiteY2" fmla="*/ 33965 h 44690"/>
                <a:gd name="connsiteX3" fmla="*/ 19664 w 96532"/>
                <a:gd name="connsiteY3" fmla="*/ 32178 h 44690"/>
                <a:gd name="connsiteX4" fmla="*/ 96532 w 96532"/>
                <a:gd name="connsiteY4" fmla="*/ 3575 h 44690"/>
                <a:gd name="connsiteX5" fmla="*/ 58992 w 96532"/>
                <a:gd name="connsiteY5" fmla="*/ 0 h 44690"/>
                <a:gd name="connsiteX6" fmla="*/ 42009 w 96532"/>
                <a:gd name="connsiteY6" fmla="*/ 20558 h 44690"/>
                <a:gd name="connsiteX7" fmla="*/ 47372 w 96532"/>
                <a:gd name="connsiteY7" fmla="*/ 24133 h 44690"/>
                <a:gd name="connsiteX8" fmla="*/ 48266 w 96532"/>
                <a:gd name="connsiteY8" fmla="*/ 32178 h 44690"/>
                <a:gd name="connsiteX9" fmla="*/ 93851 w 96532"/>
                <a:gd name="connsiteY9" fmla="*/ 10726 h 44690"/>
                <a:gd name="connsiteX10" fmla="*/ 96532 w 96532"/>
                <a:gd name="connsiteY10" fmla="*/ 3575 h 44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532" h="44690">
                  <a:moveTo>
                    <a:pt x="19664" y="32178"/>
                  </a:moveTo>
                  <a:lnTo>
                    <a:pt x="0" y="44691"/>
                  </a:lnTo>
                  <a:lnTo>
                    <a:pt x="4469" y="33965"/>
                  </a:lnTo>
                  <a:lnTo>
                    <a:pt x="19664" y="32178"/>
                  </a:lnTo>
                  <a:close/>
                  <a:moveTo>
                    <a:pt x="96532" y="3575"/>
                  </a:moveTo>
                  <a:lnTo>
                    <a:pt x="58992" y="0"/>
                  </a:lnTo>
                  <a:lnTo>
                    <a:pt x="42009" y="20558"/>
                  </a:lnTo>
                  <a:lnTo>
                    <a:pt x="47372" y="24133"/>
                  </a:lnTo>
                  <a:lnTo>
                    <a:pt x="48266" y="32178"/>
                  </a:lnTo>
                  <a:lnTo>
                    <a:pt x="93851" y="10726"/>
                  </a:lnTo>
                  <a:lnTo>
                    <a:pt x="96532" y="357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A773871-CD2D-36CD-1657-43CF52DAA761}"/>
                </a:ext>
              </a:extLst>
            </p:cNvPr>
            <p:cNvSpPr/>
            <p:nvPr/>
          </p:nvSpPr>
          <p:spPr>
            <a:xfrm>
              <a:off x="3979028" y="3856290"/>
              <a:ext cx="24133" cy="25026"/>
            </a:xfrm>
            <a:custGeom>
              <a:avLst/>
              <a:gdLst>
                <a:gd name="connsiteX0" fmla="*/ 24133 w 24133"/>
                <a:gd name="connsiteY0" fmla="*/ 9832 h 25026"/>
                <a:gd name="connsiteX1" fmla="*/ 14301 w 24133"/>
                <a:gd name="connsiteY1" fmla="*/ 25027 h 25026"/>
                <a:gd name="connsiteX2" fmla="*/ 0 w 24133"/>
                <a:gd name="connsiteY2" fmla="*/ 18770 h 25026"/>
                <a:gd name="connsiteX3" fmla="*/ 8938 w 24133"/>
                <a:gd name="connsiteY3" fmla="*/ 0 h 25026"/>
                <a:gd name="connsiteX4" fmla="*/ 24133 w 24133"/>
                <a:gd name="connsiteY4" fmla="*/ 9832 h 2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33" h="25026">
                  <a:moveTo>
                    <a:pt x="24133" y="9832"/>
                  </a:moveTo>
                  <a:lnTo>
                    <a:pt x="14301" y="25027"/>
                  </a:lnTo>
                  <a:lnTo>
                    <a:pt x="0" y="18770"/>
                  </a:lnTo>
                  <a:lnTo>
                    <a:pt x="8938" y="0"/>
                  </a:lnTo>
                  <a:lnTo>
                    <a:pt x="24133" y="983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E006BDB-2105-1048-49D2-6361569E1CD1}"/>
                </a:ext>
              </a:extLst>
            </p:cNvPr>
            <p:cNvSpPr/>
            <p:nvPr/>
          </p:nvSpPr>
          <p:spPr>
            <a:xfrm>
              <a:off x="3620607" y="4041311"/>
              <a:ext cx="1141405" cy="1304080"/>
            </a:xfrm>
            <a:custGeom>
              <a:avLst/>
              <a:gdLst>
                <a:gd name="connsiteX0" fmla="*/ 1129786 w 1141405"/>
                <a:gd name="connsiteY0" fmla="*/ 361996 h 1304080"/>
                <a:gd name="connsiteX1" fmla="*/ 1141406 w 1141405"/>
                <a:gd name="connsiteY1" fmla="*/ 416519 h 1304080"/>
                <a:gd name="connsiteX2" fmla="*/ 1136043 w 1141405"/>
                <a:gd name="connsiteY2" fmla="*/ 465679 h 1304080"/>
                <a:gd name="connsiteX3" fmla="*/ 1093140 w 1141405"/>
                <a:gd name="connsiteY3" fmla="*/ 537185 h 1304080"/>
                <a:gd name="connsiteX4" fmla="*/ 1076157 w 1141405"/>
                <a:gd name="connsiteY4" fmla="*/ 545229 h 1304080"/>
                <a:gd name="connsiteX5" fmla="*/ 1055599 w 1141405"/>
                <a:gd name="connsiteY5" fmla="*/ 589920 h 1304080"/>
                <a:gd name="connsiteX6" fmla="*/ 1037723 w 1141405"/>
                <a:gd name="connsiteY6" fmla="*/ 600646 h 1304080"/>
                <a:gd name="connsiteX7" fmla="*/ 1038617 w 1141405"/>
                <a:gd name="connsiteY7" fmla="*/ 611372 h 1304080"/>
                <a:gd name="connsiteX8" fmla="*/ 1033254 w 1141405"/>
                <a:gd name="connsiteY8" fmla="*/ 625673 h 1304080"/>
                <a:gd name="connsiteX9" fmla="*/ 1026997 w 1141405"/>
                <a:gd name="connsiteY9" fmla="*/ 673045 h 1304080"/>
                <a:gd name="connsiteX10" fmla="*/ 1040404 w 1141405"/>
                <a:gd name="connsiteY10" fmla="*/ 704329 h 1304080"/>
                <a:gd name="connsiteX11" fmla="*/ 1033254 w 1141405"/>
                <a:gd name="connsiteY11" fmla="*/ 723993 h 1304080"/>
                <a:gd name="connsiteX12" fmla="*/ 1029678 w 1141405"/>
                <a:gd name="connsiteY12" fmla="*/ 766002 h 1304080"/>
                <a:gd name="connsiteX13" fmla="*/ 1018953 w 1141405"/>
                <a:gd name="connsiteY13" fmla="*/ 786560 h 1304080"/>
                <a:gd name="connsiteX14" fmla="*/ 1018059 w 1141405"/>
                <a:gd name="connsiteY14" fmla="*/ 822313 h 1304080"/>
                <a:gd name="connsiteX15" fmla="*/ 994820 w 1141405"/>
                <a:gd name="connsiteY15" fmla="*/ 868791 h 1304080"/>
                <a:gd name="connsiteX16" fmla="*/ 992138 w 1141405"/>
                <a:gd name="connsiteY16" fmla="*/ 905438 h 1304080"/>
                <a:gd name="connsiteX17" fmla="*/ 976049 w 1141405"/>
                <a:gd name="connsiteY17" fmla="*/ 917058 h 1304080"/>
                <a:gd name="connsiteX18" fmla="*/ 965323 w 1141405"/>
                <a:gd name="connsiteY18" fmla="*/ 936721 h 1304080"/>
                <a:gd name="connsiteX19" fmla="*/ 900969 w 1141405"/>
                <a:gd name="connsiteY19" fmla="*/ 951023 h 1304080"/>
                <a:gd name="connsiteX20" fmla="*/ 859853 w 1141405"/>
                <a:gd name="connsiteY20" fmla="*/ 969793 h 1304080"/>
                <a:gd name="connsiteX21" fmla="*/ 785666 w 1141405"/>
                <a:gd name="connsiteY21" fmla="*/ 1021634 h 1304080"/>
                <a:gd name="connsiteX22" fmla="*/ 787454 w 1141405"/>
                <a:gd name="connsiteY22" fmla="*/ 1066325 h 1304080"/>
                <a:gd name="connsiteX23" fmla="*/ 794604 w 1141405"/>
                <a:gd name="connsiteY23" fmla="*/ 1110122 h 1304080"/>
                <a:gd name="connsiteX24" fmla="*/ 790135 w 1141405"/>
                <a:gd name="connsiteY24" fmla="*/ 1132468 h 1304080"/>
                <a:gd name="connsiteX25" fmla="*/ 754383 w 1141405"/>
                <a:gd name="connsiteY25" fmla="*/ 1164645 h 1304080"/>
                <a:gd name="connsiteX26" fmla="*/ 752595 w 1141405"/>
                <a:gd name="connsiteY26" fmla="*/ 1194141 h 1304080"/>
                <a:gd name="connsiteX27" fmla="*/ 734719 w 1141405"/>
                <a:gd name="connsiteY27" fmla="*/ 1193247 h 1304080"/>
                <a:gd name="connsiteX28" fmla="*/ 716842 w 1141405"/>
                <a:gd name="connsiteY28" fmla="*/ 1226318 h 1304080"/>
                <a:gd name="connsiteX29" fmla="*/ 715054 w 1141405"/>
                <a:gd name="connsiteY29" fmla="*/ 1245983 h 1304080"/>
                <a:gd name="connsiteX30" fmla="*/ 695391 w 1141405"/>
                <a:gd name="connsiteY30" fmla="*/ 1290673 h 1304080"/>
                <a:gd name="connsiteX31" fmla="*/ 689134 w 1141405"/>
                <a:gd name="connsiteY31" fmla="*/ 1304081 h 1304080"/>
                <a:gd name="connsiteX32" fmla="*/ 684665 w 1141405"/>
                <a:gd name="connsiteY32" fmla="*/ 1262071 h 1304080"/>
                <a:gd name="connsiteX33" fmla="*/ 674833 w 1141405"/>
                <a:gd name="connsiteY33" fmla="*/ 1248664 h 1304080"/>
                <a:gd name="connsiteX34" fmla="*/ 650700 w 1141405"/>
                <a:gd name="connsiteY34" fmla="*/ 1235257 h 1304080"/>
                <a:gd name="connsiteX35" fmla="*/ 622991 w 1141405"/>
                <a:gd name="connsiteY35" fmla="*/ 1213805 h 1304080"/>
                <a:gd name="connsiteX36" fmla="*/ 601540 w 1141405"/>
                <a:gd name="connsiteY36" fmla="*/ 1206655 h 1304080"/>
                <a:gd name="connsiteX37" fmla="*/ 564893 w 1141405"/>
                <a:gd name="connsiteY37" fmla="*/ 1178052 h 1304080"/>
                <a:gd name="connsiteX38" fmla="*/ 558636 w 1141405"/>
                <a:gd name="connsiteY38" fmla="*/ 1181628 h 1304080"/>
                <a:gd name="connsiteX39" fmla="*/ 600646 w 1141405"/>
                <a:gd name="connsiteY39" fmla="*/ 1102078 h 1304080"/>
                <a:gd name="connsiteX40" fmla="*/ 640868 w 1141405"/>
                <a:gd name="connsiteY40" fmla="*/ 1077945 h 1304080"/>
                <a:gd name="connsiteX41" fmla="*/ 634611 w 1141405"/>
                <a:gd name="connsiteY41" fmla="*/ 1039510 h 1304080"/>
                <a:gd name="connsiteX42" fmla="*/ 622097 w 1141405"/>
                <a:gd name="connsiteY42" fmla="*/ 1028785 h 1304080"/>
                <a:gd name="connsiteX43" fmla="*/ 612265 w 1141405"/>
                <a:gd name="connsiteY43" fmla="*/ 1034148 h 1304080"/>
                <a:gd name="connsiteX44" fmla="*/ 618522 w 1141405"/>
                <a:gd name="connsiteY44" fmla="*/ 1008227 h 1304080"/>
                <a:gd name="connsiteX45" fmla="*/ 614053 w 1141405"/>
                <a:gd name="connsiteY45" fmla="*/ 972474 h 1304080"/>
                <a:gd name="connsiteX46" fmla="*/ 600646 w 1141405"/>
                <a:gd name="connsiteY46" fmla="*/ 968005 h 1304080"/>
                <a:gd name="connsiteX47" fmla="*/ 592601 w 1141405"/>
                <a:gd name="connsiteY47" fmla="*/ 970687 h 1304080"/>
                <a:gd name="connsiteX48" fmla="*/ 568468 w 1141405"/>
                <a:gd name="connsiteY48" fmla="*/ 942084 h 1304080"/>
                <a:gd name="connsiteX49" fmla="*/ 502326 w 1141405"/>
                <a:gd name="connsiteY49" fmla="*/ 905438 h 1304080"/>
                <a:gd name="connsiteX50" fmla="*/ 490706 w 1141405"/>
                <a:gd name="connsiteY50" fmla="*/ 841083 h 1304080"/>
                <a:gd name="connsiteX51" fmla="*/ 486237 w 1141405"/>
                <a:gd name="connsiteY51" fmla="*/ 838401 h 1304080"/>
                <a:gd name="connsiteX52" fmla="*/ 497857 w 1141405"/>
                <a:gd name="connsiteY52" fmla="*/ 808905 h 1304080"/>
                <a:gd name="connsiteX53" fmla="*/ 498751 w 1141405"/>
                <a:gd name="connsiteY53" fmla="*/ 774047 h 1304080"/>
                <a:gd name="connsiteX54" fmla="*/ 472830 w 1141405"/>
                <a:gd name="connsiteY54" fmla="*/ 749020 h 1304080"/>
                <a:gd name="connsiteX55" fmla="*/ 466573 w 1141405"/>
                <a:gd name="connsiteY55" fmla="*/ 720418 h 1304080"/>
                <a:gd name="connsiteX56" fmla="*/ 422776 w 1141405"/>
                <a:gd name="connsiteY56" fmla="*/ 718630 h 1304080"/>
                <a:gd name="connsiteX57" fmla="*/ 404900 w 1141405"/>
                <a:gd name="connsiteY57" fmla="*/ 683771 h 1304080"/>
                <a:gd name="connsiteX58" fmla="*/ 408475 w 1141405"/>
                <a:gd name="connsiteY58" fmla="*/ 667682 h 1304080"/>
                <a:gd name="connsiteX59" fmla="*/ 399537 w 1141405"/>
                <a:gd name="connsiteY59" fmla="*/ 649806 h 1304080"/>
                <a:gd name="connsiteX60" fmla="*/ 400431 w 1141405"/>
                <a:gd name="connsiteY60" fmla="*/ 632823 h 1304080"/>
                <a:gd name="connsiteX61" fmla="*/ 359315 w 1141405"/>
                <a:gd name="connsiteY61" fmla="*/ 626567 h 1304080"/>
                <a:gd name="connsiteX62" fmla="*/ 284234 w 1141405"/>
                <a:gd name="connsiteY62" fmla="*/ 587238 h 1304080"/>
                <a:gd name="connsiteX63" fmla="*/ 268145 w 1141405"/>
                <a:gd name="connsiteY63" fmla="*/ 574725 h 1304080"/>
                <a:gd name="connsiteX64" fmla="*/ 259207 w 1141405"/>
                <a:gd name="connsiteY64" fmla="*/ 543441 h 1304080"/>
                <a:gd name="connsiteX65" fmla="*/ 253844 w 1141405"/>
                <a:gd name="connsiteY65" fmla="*/ 519308 h 1304080"/>
                <a:gd name="connsiteX66" fmla="*/ 253844 w 1141405"/>
                <a:gd name="connsiteY66" fmla="*/ 500538 h 1304080"/>
                <a:gd name="connsiteX67" fmla="*/ 219879 w 1141405"/>
                <a:gd name="connsiteY67" fmla="*/ 500538 h 1304080"/>
                <a:gd name="connsiteX68" fmla="*/ 169825 w 1141405"/>
                <a:gd name="connsiteY68" fmla="*/ 540760 h 1304080"/>
                <a:gd name="connsiteX69" fmla="*/ 126922 w 1141405"/>
                <a:gd name="connsiteY69" fmla="*/ 543441 h 1304080"/>
                <a:gd name="connsiteX70" fmla="*/ 101895 w 1141405"/>
                <a:gd name="connsiteY70" fmla="*/ 544335 h 1304080"/>
                <a:gd name="connsiteX71" fmla="*/ 100108 w 1141405"/>
                <a:gd name="connsiteY71" fmla="*/ 487131 h 1304080"/>
                <a:gd name="connsiteX72" fmla="*/ 67036 w 1141405"/>
                <a:gd name="connsiteY72" fmla="*/ 512158 h 1304080"/>
                <a:gd name="connsiteX73" fmla="*/ 43797 w 1141405"/>
                <a:gd name="connsiteY73" fmla="*/ 500538 h 1304080"/>
                <a:gd name="connsiteX74" fmla="*/ 35753 w 1141405"/>
                <a:gd name="connsiteY74" fmla="*/ 487131 h 1304080"/>
                <a:gd name="connsiteX75" fmla="*/ 22345 w 1141405"/>
                <a:gd name="connsiteY75" fmla="*/ 488918 h 1304080"/>
                <a:gd name="connsiteX76" fmla="*/ 17876 w 1141405"/>
                <a:gd name="connsiteY76" fmla="*/ 471042 h 1304080"/>
                <a:gd name="connsiteX77" fmla="*/ 0 w 1141405"/>
                <a:gd name="connsiteY77" fmla="*/ 430820 h 1304080"/>
                <a:gd name="connsiteX78" fmla="*/ 3575 w 1141405"/>
                <a:gd name="connsiteY78" fmla="*/ 410263 h 1304080"/>
                <a:gd name="connsiteX79" fmla="*/ 12513 w 1141405"/>
                <a:gd name="connsiteY79" fmla="*/ 397749 h 1304080"/>
                <a:gd name="connsiteX80" fmla="*/ 22345 w 1141405"/>
                <a:gd name="connsiteY80" fmla="*/ 349483 h 1304080"/>
                <a:gd name="connsiteX81" fmla="*/ 92063 w 1141405"/>
                <a:gd name="connsiteY81" fmla="*/ 315518 h 1304080"/>
                <a:gd name="connsiteX82" fmla="*/ 108152 w 1141405"/>
                <a:gd name="connsiteY82" fmla="*/ 320881 h 1304080"/>
                <a:gd name="connsiteX83" fmla="*/ 118878 w 1141405"/>
                <a:gd name="connsiteY83" fmla="*/ 209153 h 1304080"/>
                <a:gd name="connsiteX84" fmla="*/ 101895 w 1141405"/>
                <a:gd name="connsiteY84" fmla="*/ 178764 h 1304080"/>
                <a:gd name="connsiteX85" fmla="*/ 109046 w 1141405"/>
                <a:gd name="connsiteY85" fmla="*/ 156418 h 1304080"/>
                <a:gd name="connsiteX86" fmla="*/ 133179 w 1141405"/>
                <a:gd name="connsiteY86" fmla="*/ 148374 h 1304080"/>
                <a:gd name="connsiteX87" fmla="*/ 107258 w 1141405"/>
                <a:gd name="connsiteY87" fmla="*/ 134967 h 1304080"/>
                <a:gd name="connsiteX88" fmla="*/ 110833 w 1141405"/>
                <a:gd name="connsiteY88" fmla="*/ 118878 h 1304080"/>
                <a:gd name="connsiteX89" fmla="*/ 148374 w 1141405"/>
                <a:gd name="connsiteY89" fmla="*/ 118878 h 1304080"/>
                <a:gd name="connsiteX90" fmla="*/ 190383 w 1141405"/>
                <a:gd name="connsiteY90" fmla="*/ 102789 h 1304080"/>
                <a:gd name="connsiteX91" fmla="*/ 192171 w 1141405"/>
                <a:gd name="connsiteY91" fmla="*/ 129604 h 1304080"/>
                <a:gd name="connsiteX92" fmla="*/ 222561 w 1141405"/>
                <a:gd name="connsiteY92" fmla="*/ 147480 h 1304080"/>
                <a:gd name="connsiteX93" fmla="*/ 237756 w 1141405"/>
                <a:gd name="connsiteY93" fmla="*/ 146586 h 1304080"/>
                <a:gd name="connsiteX94" fmla="*/ 294960 w 1141405"/>
                <a:gd name="connsiteY94" fmla="*/ 101001 h 1304080"/>
                <a:gd name="connsiteX95" fmla="*/ 260995 w 1141405"/>
                <a:gd name="connsiteY95" fmla="*/ 33071 h 1304080"/>
                <a:gd name="connsiteX96" fmla="*/ 311049 w 1141405"/>
                <a:gd name="connsiteY96" fmla="*/ 55417 h 1304080"/>
                <a:gd name="connsiteX97" fmla="*/ 329819 w 1141405"/>
                <a:gd name="connsiteY97" fmla="*/ 36647 h 1304080"/>
                <a:gd name="connsiteX98" fmla="*/ 371828 w 1141405"/>
                <a:gd name="connsiteY98" fmla="*/ 24133 h 1304080"/>
                <a:gd name="connsiteX99" fmla="*/ 391492 w 1141405"/>
                <a:gd name="connsiteY99" fmla="*/ 0 h 1304080"/>
                <a:gd name="connsiteX100" fmla="*/ 401324 w 1141405"/>
                <a:gd name="connsiteY100" fmla="*/ 18770 h 1304080"/>
                <a:gd name="connsiteX101" fmla="*/ 414732 w 1141405"/>
                <a:gd name="connsiteY101" fmla="*/ 28602 h 1304080"/>
                <a:gd name="connsiteX102" fmla="*/ 411156 w 1141405"/>
                <a:gd name="connsiteY102" fmla="*/ 58098 h 1304080"/>
                <a:gd name="connsiteX103" fmla="*/ 400431 w 1141405"/>
                <a:gd name="connsiteY103" fmla="*/ 85807 h 1304080"/>
                <a:gd name="connsiteX104" fmla="*/ 419201 w 1141405"/>
                <a:gd name="connsiteY104" fmla="*/ 130498 h 1304080"/>
                <a:gd name="connsiteX105" fmla="*/ 432608 w 1141405"/>
                <a:gd name="connsiteY105" fmla="*/ 136754 h 1304080"/>
                <a:gd name="connsiteX106" fmla="*/ 476405 w 1141405"/>
                <a:gd name="connsiteY106" fmla="*/ 109940 h 1304080"/>
                <a:gd name="connsiteX107" fmla="*/ 493388 w 1141405"/>
                <a:gd name="connsiteY107" fmla="*/ 109940 h 1304080"/>
                <a:gd name="connsiteX108" fmla="*/ 496069 w 1141405"/>
                <a:gd name="connsiteY108" fmla="*/ 109940 h 1304080"/>
                <a:gd name="connsiteX109" fmla="*/ 521096 w 1141405"/>
                <a:gd name="connsiteY109" fmla="*/ 113515 h 1304080"/>
                <a:gd name="connsiteX110" fmla="*/ 513052 w 1141405"/>
                <a:gd name="connsiteY110" fmla="*/ 92957 h 1304080"/>
                <a:gd name="connsiteX111" fmla="*/ 534503 w 1141405"/>
                <a:gd name="connsiteY111" fmla="*/ 92063 h 1304080"/>
                <a:gd name="connsiteX112" fmla="*/ 550592 w 1141405"/>
                <a:gd name="connsiteY112" fmla="*/ 92957 h 1304080"/>
                <a:gd name="connsiteX113" fmla="*/ 555955 w 1141405"/>
                <a:gd name="connsiteY113" fmla="*/ 96532 h 1304080"/>
                <a:gd name="connsiteX114" fmla="*/ 564893 w 1141405"/>
                <a:gd name="connsiteY114" fmla="*/ 102789 h 1304080"/>
                <a:gd name="connsiteX115" fmla="*/ 586345 w 1141405"/>
                <a:gd name="connsiteY115" fmla="*/ 94745 h 1304080"/>
                <a:gd name="connsiteX116" fmla="*/ 602434 w 1141405"/>
                <a:gd name="connsiteY116" fmla="*/ 106364 h 1304080"/>
                <a:gd name="connsiteX117" fmla="*/ 620310 w 1141405"/>
                <a:gd name="connsiteY117" fmla="*/ 98320 h 1304080"/>
                <a:gd name="connsiteX118" fmla="*/ 649806 w 1141405"/>
                <a:gd name="connsiteY118" fmla="*/ 30390 h 1304080"/>
                <a:gd name="connsiteX119" fmla="*/ 655169 w 1141405"/>
                <a:gd name="connsiteY119" fmla="*/ 34859 h 1304080"/>
                <a:gd name="connsiteX120" fmla="*/ 677514 w 1141405"/>
                <a:gd name="connsiteY120" fmla="*/ 102789 h 1304080"/>
                <a:gd name="connsiteX121" fmla="*/ 690921 w 1141405"/>
                <a:gd name="connsiteY121" fmla="*/ 122453 h 1304080"/>
                <a:gd name="connsiteX122" fmla="*/ 692709 w 1141405"/>
                <a:gd name="connsiteY122" fmla="*/ 161781 h 1304080"/>
                <a:gd name="connsiteX123" fmla="*/ 706116 w 1141405"/>
                <a:gd name="connsiteY123" fmla="*/ 176976 h 1304080"/>
                <a:gd name="connsiteX124" fmla="*/ 738294 w 1141405"/>
                <a:gd name="connsiteY124" fmla="*/ 184127 h 1304080"/>
                <a:gd name="connsiteX125" fmla="*/ 740975 w 1141405"/>
                <a:gd name="connsiteY125" fmla="*/ 220773 h 1304080"/>
                <a:gd name="connsiteX126" fmla="*/ 757958 w 1141405"/>
                <a:gd name="connsiteY126" fmla="*/ 196640 h 1304080"/>
                <a:gd name="connsiteX127" fmla="*/ 849127 w 1141405"/>
                <a:gd name="connsiteY127" fmla="*/ 237756 h 1304080"/>
                <a:gd name="connsiteX128" fmla="*/ 854490 w 1141405"/>
                <a:gd name="connsiteY128" fmla="*/ 262783 h 1304080"/>
                <a:gd name="connsiteX129" fmla="*/ 879517 w 1141405"/>
                <a:gd name="connsiteY129" fmla="*/ 249375 h 1304080"/>
                <a:gd name="connsiteX130" fmla="*/ 974262 w 1141405"/>
                <a:gd name="connsiteY130" fmla="*/ 277084 h 1304080"/>
                <a:gd name="connsiteX131" fmla="*/ 997501 w 1141405"/>
                <a:gd name="connsiteY131" fmla="*/ 272615 h 1304080"/>
                <a:gd name="connsiteX132" fmla="*/ 1062750 w 1141405"/>
                <a:gd name="connsiteY132" fmla="*/ 326244 h 1304080"/>
                <a:gd name="connsiteX133" fmla="*/ 1120848 w 1141405"/>
                <a:gd name="connsiteY133" fmla="*/ 350377 h 1304080"/>
                <a:gd name="connsiteX134" fmla="*/ 1129786 w 1141405"/>
                <a:gd name="connsiteY134" fmla="*/ 361996 h 130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</a:cxnLst>
              <a:rect l="l" t="t" r="r" b="b"/>
              <a:pathLst>
                <a:path w="1141405" h="1304080">
                  <a:moveTo>
                    <a:pt x="1129786" y="361996"/>
                  </a:moveTo>
                  <a:lnTo>
                    <a:pt x="1141406" y="416519"/>
                  </a:lnTo>
                  <a:lnTo>
                    <a:pt x="1136043" y="465679"/>
                  </a:lnTo>
                  <a:lnTo>
                    <a:pt x="1093140" y="537185"/>
                  </a:lnTo>
                  <a:lnTo>
                    <a:pt x="1076157" y="545229"/>
                  </a:lnTo>
                  <a:lnTo>
                    <a:pt x="1055599" y="589920"/>
                  </a:lnTo>
                  <a:lnTo>
                    <a:pt x="1037723" y="600646"/>
                  </a:lnTo>
                  <a:lnTo>
                    <a:pt x="1038617" y="611372"/>
                  </a:lnTo>
                  <a:lnTo>
                    <a:pt x="1033254" y="625673"/>
                  </a:lnTo>
                  <a:lnTo>
                    <a:pt x="1026997" y="673045"/>
                  </a:lnTo>
                  <a:lnTo>
                    <a:pt x="1040404" y="704329"/>
                  </a:lnTo>
                  <a:lnTo>
                    <a:pt x="1033254" y="723993"/>
                  </a:lnTo>
                  <a:lnTo>
                    <a:pt x="1029678" y="766002"/>
                  </a:lnTo>
                  <a:lnTo>
                    <a:pt x="1018953" y="786560"/>
                  </a:lnTo>
                  <a:lnTo>
                    <a:pt x="1018059" y="822313"/>
                  </a:lnTo>
                  <a:lnTo>
                    <a:pt x="994820" y="868791"/>
                  </a:lnTo>
                  <a:lnTo>
                    <a:pt x="992138" y="905438"/>
                  </a:lnTo>
                  <a:lnTo>
                    <a:pt x="976049" y="917058"/>
                  </a:lnTo>
                  <a:lnTo>
                    <a:pt x="965323" y="936721"/>
                  </a:lnTo>
                  <a:lnTo>
                    <a:pt x="900969" y="951023"/>
                  </a:lnTo>
                  <a:lnTo>
                    <a:pt x="859853" y="969793"/>
                  </a:lnTo>
                  <a:lnTo>
                    <a:pt x="785666" y="1021634"/>
                  </a:lnTo>
                  <a:lnTo>
                    <a:pt x="787454" y="1066325"/>
                  </a:lnTo>
                  <a:lnTo>
                    <a:pt x="794604" y="1110122"/>
                  </a:lnTo>
                  <a:lnTo>
                    <a:pt x="790135" y="1132468"/>
                  </a:lnTo>
                  <a:lnTo>
                    <a:pt x="754383" y="1164645"/>
                  </a:lnTo>
                  <a:lnTo>
                    <a:pt x="752595" y="1194141"/>
                  </a:lnTo>
                  <a:lnTo>
                    <a:pt x="734719" y="1193247"/>
                  </a:lnTo>
                  <a:lnTo>
                    <a:pt x="716842" y="1226318"/>
                  </a:lnTo>
                  <a:lnTo>
                    <a:pt x="715054" y="1245983"/>
                  </a:lnTo>
                  <a:lnTo>
                    <a:pt x="695391" y="1290673"/>
                  </a:lnTo>
                  <a:lnTo>
                    <a:pt x="689134" y="1304081"/>
                  </a:lnTo>
                  <a:lnTo>
                    <a:pt x="684665" y="1262071"/>
                  </a:lnTo>
                  <a:lnTo>
                    <a:pt x="674833" y="1248664"/>
                  </a:lnTo>
                  <a:lnTo>
                    <a:pt x="650700" y="1235257"/>
                  </a:lnTo>
                  <a:lnTo>
                    <a:pt x="622991" y="1213805"/>
                  </a:lnTo>
                  <a:lnTo>
                    <a:pt x="601540" y="1206655"/>
                  </a:lnTo>
                  <a:lnTo>
                    <a:pt x="564893" y="1178052"/>
                  </a:lnTo>
                  <a:lnTo>
                    <a:pt x="558636" y="1181628"/>
                  </a:lnTo>
                  <a:lnTo>
                    <a:pt x="600646" y="1102078"/>
                  </a:lnTo>
                  <a:lnTo>
                    <a:pt x="640868" y="1077945"/>
                  </a:lnTo>
                  <a:lnTo>
                    <a:pt x="634611" y="1039510"/>
                  </a:lnTo>
                  <a:lnTo>
                    <a:pt x="622097" y="1028785"/>
                  </a:lnTo>
                  <a:lnTo>
                    <a:pt x="612265" y="1034148"/>
                  </a:lnTo>
                  <a:lnTo>
                    <a:pt x="618522" y="1008227"/>
                  </a:lnTo>
                  <a:lnTo>
                    <a:pt x="614053" y="972474"/>
                  </a:lnTo>
                  <a:lnTo>
                    <a:pt x="600646" y="968005"/>
                  </a:lnTo>
                  <a:lnTo>
                    <a:pt x="592601" y="970687"/>
                  </a:lnTo>
                  <a:lnTo>
                    <a:pt x="568468" y="942084"/>
                  </a:lnTo>
                  <a:lnTo>
                    <a:pt x="502326" y="905438"/>
                  </a:lnTo>
                  <a:lnTo>
                    <a:pt x="490706" y="841083"/>
                  </a:lnTo>
                  <a:lnTo>
                    <a:pt x="486237" y="838401"/>
                  </a:lnTo>
                  <a:lnTo>
                    <a:pt x="497857" y="808905"/>
                  </a:lnTo>
                  <a:lnTo>
                    <a:pt x="498751" y="774047"/>
                  </a:lnTo>
                  <a:lnTo>
                    <a:pt x="472830" y="749020"/>
                  </a:lnTo>
                  <a:lnTo>
                    <a:pt x="466573" y="720418"/>
                  </a:lnTo>
                  <a:lnTo>
                    <a:pt x="422776" y="718630"/>
                  </a:lnTo>
                  <a:lnTo>
                    <a:pt x="404900" y="683771"/>
                  </a:lnTo>
                  <a:lnTo>
                    <a:pt x="408475" y="667682"/>
                  </a:lnTo>
                  <a:lnTo>
                    <a:pt x="399537" y="649806"/>
                  </a:lnTo>
                  <a:lnTo>
                    <a:pt x="400431" y="632823"/>
                  </a:lnTo>
                  <a:lnTo>
                    <a:pt x="359315" y="626567"/>
                  </a:lnTo>
                  <a:lnTo>
                    <a:pt x="284234" y="587238"/>
                  </a:lnTo>
                  <a:lnTo>
                    <a:pt x="268145" y="574725"/>
                  </a:lnTo>
                  <a:lnTo>
                    <a:pt x="259207" y="543441"/>
                  </a:lnTo>
                  <a:lnTo>
                    <a:pt x="253844" y="519308"/>
                  </a:lnTo>
                  <a:lnTo>
                    <a:pt x="253844" y="500538"/>
                  </a:lnTo>
                  <a:lnTo>
                    <a:pt x="219879" y="500538"/>
                  </a:lnTo>
                  <a:lnTo>
                    <a:pt x="169825" y="540760"/>
                  </a:lnTo>
                  <a:lnTo>
                    <a:pt x="126922" y="543441"/>
                  </a:lnTo>
                  <a:lnTo>
                    <a:pt x="101895" y="544335"/>
                  </a:lnTo>
                  <a:lnTo>
                    <a:pt x="100108" y="487131"/>
                  </a:lnTo>
                  <a:lnTo>
                    <a:pt x="67036" y="512158"/>
                  </a:lnTo>
                  <a:lnTo>
                    <a:pt x="43797" y="500538"/>
                  </a:lnTo>
                  <a:lnTo>
                    <a:pt x="35753" y="487131"/>
                  </a:lnTo>
                  <a:lnTo>
                    <a:pt x="22345" y="488918"/>
                  </a:lnTo>
                  <a:lnTo>
                    <a:pt x="17876" y="471042"/>
                  </a:lnTo>
                  <a:lnTo>
                    <a:pt x="0" y="430820"/>
                  </a:lnTo>
                  <a:lnTo>
                    <a:pt x="3575" y="410263"/>
                  </a:lnTo>
                  <a:lnTo>
                    <a:pt x="12513" y="397749"/>
                  </a:lnTo>
                  <a:lnTo>
                    <a:pt x="22345" y="349483"/>
                  </a:lnTo>
                  <a:lnTo>
                    <a:pt x="92063" y="315518"/>
                  </a:lnTo>
                  <a:lnTo>
                    <a:pt x="108152" y="320881"/>
                  </a:lnTo>
                  <a:lnTo>
                    <a:pt x="118878" y="209153"/>
                  </a:lnTo>
                  <a:lnTo>
                    <a:pt x="101895" y="178764"/>
                  </a:lnTo>
                  <a:lnTo>
                    <a:pt x="109046" y="156418"/>
                  </a:lnTo>
                  <a:lnTo>
                    <a:pt x="133179" y="148374"/>
                  </a:lnTo>
                  <a:lnTo>
                    <a:pt x="107258" y="134967"/>
                  </a:lnTo>
                  <a:lnTo>
                    <a:pt x="110833" y="118878"/>
                  </a:lnTo>
                  <a:lnTo>
                    <a:pt x="148374" y="118878"/>
                  </a:lnTo>
                  <a:lnTo>
                    <a:pt x="190383" y="102789"/>
                  </a:lnTo>
                  <a:lnTo>
                    <a:pt x="192171" y="129604"/>
                  </a:lnTo>
                  <a:lnTo>
                    <a:pt x="222561" y="147480"/>
                  </a:lnTo>
                  <a:lnTo>
                    <a:pt x="237756" y="146586"/>
                  </a:lnTo>
                  <a:lnTo>
                    <a:pt x="294960" y="101001"/>
                  </a:lnTo>
                  <a:lnTo>
                    <a:pt x="260995" y="33071"/>
                  </a:lnTo>
                  <a:lnTo>
                    <a:pt x="311049" y="55417"/>
                  </a:lnTo>
                  <a:lnTo>
                    <a:pt x="329819" y="36647"/>
                  </a:lnTo>
                  <a:lnTo>
                    <a:pt x="371828" y="24133"/>
                  </a:lnTo>
                  <a:lnTo>
                    <a:pt x="391492" y="0"/>
                  </a:lnTo>
                  <a:lnTo>
                    <a:pt x="401324" y="18770"/>
                  </a:lnTo>
                  <a:lnTo>
                    <a:pt x="414732" y="28602"/>
                  </a:lnTo>
                  <a:lnTo>
                    <a:pt x="411156" y="58098"/>
                  </a:lnTo>
                  <a:lnTo>
                    <a:pt x="400431" y="85807"/>
                  </a:lnTo>
                  <a:lnTo>
                    <a:pt x="419201" y="130498"/>
                  </a:lnTo>
                  <a:lnTo>
                    <a:pt x="432608" y="136754"/>
                  </a:lnTo>
                  <a:lnTo>
                    <a:pt x="476405" y="109940"/>
                  </a:lnTo>
                  <a:lnTo>
                    <a:pt x="493388" y="109940"/>
                  </a:lnTo>
                  <a:lnTo>
                    <a:pt x="496069" y="109940"/>
                  </a:lnTo>
                  <a:lnTo>
                    <a:pt x="521096" y="113515"/>
                  </a:lnTo>
                  <a:lnTo>
                    <a:pt x="513052" y="92957"/>
                  </a:lnTo>
                  <a:lnTo>
                    <a:pt x="534503" y="92063"/>
                  </a:lnTo>
                  <a:lnTo>
                    <a:pt x="550592" y="92957"/>
                  </a:lnTo>
                  <a:lnTo>
                    <a:pt x="555955" y="96532"/>
                  </a:lnTo>
                  <a:lnTo>
                    <a:pt x="564893" y="102789"/>
                  </a:lnTo>
                  <a:lnTo>
                    <a:pt x="586345" y="94745"/>
                  </a:lnTo>
                  <a:lnTo>
                    <a:pt x="602434" y="106364"/>
                  </a:lnTo>
                  <a:lnTo>
                    <a:pt x="620310" y="98320"/>
                  </a:lnTo>
                  <a:lnTo>
                    <a:pt x="649806" y="30390"/>
                  </a:lnTo>
                  <a:lnTo>
                    <a:pt x="655169" y="34859"/>
                  </a:lnTo>
                  <a:lnTo>
                    <a:pt x="677514" y="102789"/>
                  </a:lnTo>
                  <a:lnTo>
                    <a:pt x="690921" y="122453"/>
                  </a:lnTo>
                  <a:lnTo>
                    <a:pt x="692709" y="161781"/>
                  </a:lnTo>
                  <a:lnTo>
                    <a:pt x="706116" y="176976"/>
                  </a:lnTo>
                  <a:lnTo>
                    <a:pt x="738294" y="184127"/>
                  </a:lnTo>
                  <a:lnTo>
                    <a:pt x="740975" y="220773"/>
                  </a:lnTo>
                  <a:lnTo>
                    <a:pt x="757958" y="196640"/>
                  </a:lnTo>
                  <a:lnTo>
                    <a:pt x="849127" y="237756"/>
                  </a:lnTo>
                  <a:lnTo>
                    <a:pt x="854490" y="262783"/>
                  </a:lnTo>
                  <a:lnTo>
                    <a:pt x="879517" y="249375"/>
                  </a:lnTo>
                  <a:lnTo>
                    <a:pt x="974262" y="277084"/>
                  </a:lnTo>
                  <a:lnTo>
                    <a:pt x="997501" y="272615"/>
                  </a:lnTo>
                  <a:lnTo>
                    <a:pt x="1062750" y="326244"/>
                  </a:lnTo>
                  <a:lnTo>
                    <a:pt x="1120848" y="350377"/>
                  </a:lnTo>
                  <a:lnTo>
                    <a:pt x="1129786" y="361996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28C153F-2BE3-872E-CC5B-118E7C78EFEF}"/>
                </a:ext>
              </a:extLst>
            </p:cNvPr>
            <p:cNvSpPr/>
            <p:nvPr/>
          </p:nvSpPr>
          <p:spPr>
            <a:xfrm>
              <a:off x="4160473" y="5219363"/>
              <a:ext cx="149267" cy="166250"/>
            </a:xfrm>
            <a:custGeom>
              <a:avLst/>
              <a:gdLst>
                <a:gd name="connsiteX0" fmla="*/ 144799 w 149267"/>
                <a:gd name="connsiteY0" fmla="*/ 84019 h 166250"/>
                <a:gd name="connsiteX1" fmla="*/ 149268 w 149267"/>
                <a:gd name="connsiteY1" fmla="*/ 126028 h 166250"/>
                <a:gd name="connsiteX2" fmla="*/ 140329 w 149267"/>
                <a:gd name="connsiteY2" fmla="*/ 143011 h 166250"/>
                <a:gd name="connsiteX3" fmla="*/ 115303 w 149267"/>
                <a:gd name="connsiteY3" fmla="*/ 166250 h 166250"/>
                <a:gd name="connsiteX4" fmla="*/ 74187 w 149267"/>
                <a:gd name="connsiteY4" fmla="*/ 157312 h 166250"/>
                <a:gd name="connsiteX5" fmla="*/ 57204 w 149267"/>
                <a:gd name="connsiteY5" fmla="*/ 147480 h 166250"/>
                <a:gd name="connsiteX6" fmla="*/ 34859 w 149267"/>
                <a:gd name="connsiteY6" fmla="*/ 148374 h 166250"/>
                <a:gd name="connsiteX7" fmla="*/ 16089 w 149267"/>
                <a:gd name="connsiteY7" fmla="*/ 135860 h 166250"/>
                <a:gd name="connsiteX8" fmla="*/ 16089 w 149267"/>
                <a:gd name="connsiteY8" fmla="*/ 137648 h 166250"/>
                <a:gd name="connsiteX9" fmla="*/ 0 w 149267"/>
                <a:gd name="connsiteY9" fmla="*/ 116196 h 166250"/>
                <a:gd name="connsiteX10" fmla="*/ 15195 w 149267"/>
                <a:gd name="connsiteY10" fmla="*/ 98320 h 166250"/>
                <a:gd name="connsiteX11" fmla="*/ 6257 w 149267"/>
                <a:gd name="connsiteY11" fmla="*/ 74187 h 166250"/>
                <a:gd name="connsiteX12" fmla="*/ 8044 w 149267"/>
                <a:gd name="connsiteY12" fmla="*/ 9832 h 166250"/>
                <a:gd name="connsiteX13" fmla="*/ 18770 w 149267"/>
                <a:gd name="connsiteY13" fmla="*/ 3575 h 166250"/>
                <a:gd name="connsiteX14" fmla="*/ 25027 w 149267"/>
                <a:gd name="connsiteY14" fmla="*/ 0 h 166250"/>
                <a:gd name="connsiteX15" fmla="*/ 61674 w 149267"/>
                <a:gd name="connsiteY15" fmla="*/ 28602 h 166250"/>
                <a:gd name="connsiteX16" fmla="*/ 83125 w 149267"/>
                <a:gd name="connsiteY16" fmla="*/ 35753 h 166250"/>
                <a:gd name="connsiteX17" fmla="*/ 110834 w 149267"/>
                <a:gd name="connsiteY17" fmla="*/ 57204 h 166250"/>
                <a:gd name="connsiteX18" fmla="*/ 134966 w 149267"/>
                <a:gd name="connsiteY18" fmla="*/ 70612 h 166250"/>
                <a:gd name="connsiteX19" fmla="*/ 144799 w 149267"/>
                <a:gd name="connsiteY19" fmla="*/ 84019 h 16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9267" h="166250">
                  <a:moveTo>
                    <a:pt x="144799" y="84019"/>
                  </a:moveTo>
                  <a:lnTo>
                    <a:pt x="149268" y="126028"/>
                  </a:lnTo>
                  <a:lnTo>
                    <a:pt x="140329" y="143011"/>
                  </a:lnTo>
                  <a:lnTo>
                    <a:pt x="115303" y="166250"/>
                  </a:lnTo>
                  <a:lnTo>
                    <a:pt x="74187" y="157312"/>
                  </a:lnTo>
                  <a:lnTo>
                    <a:pt x="57204" y="147480"/>
                  </a:lnTo>
                  <a:lnTo>
                    <a:pt x="34859" y="148374"/>
                  </a:lnTo>
                  <a:lnTo>
                    <a:pt x="16089" y="135860"/>
                  </a:lnTo>
                  <a:lnTo>
                    <a:pt x="16089" y="137648"/>
                  </a:lnTo>
                  <a:lnTo>
                    <a:pt x="0" y="116196"/>
                  </a:lnTo>
                  <a:lnTo>
                    <a:pt x="15195" y="98320"/>
                  </a:lnTo>
                  <a:lnTo>
                    <a:pt x="6257" y="74187"/>
                  </a:lnTo>
                  <a:lnTo>
                    <a:pt x="8044" y="9832"/>
                  </a:lnTo>
                  <a:lnTo>
                    <a:pt x="18770" y="3575"/>
                  </a:lnTo>
                  <a:lnTo>
                    <a:pt x="25027" y="0"/>
                  </a:lnTo>
                  <a:lnTo>
                    <a:pt x="61674" y="28602"/>
                  </a:lnTo>
                  <a:lnTo>
                    <a:pt x="83125" y="35753"/>
                  </a:lnTo>
                  <a:lnTo>
                    <a:pt x="110834" y="57204"/>
                  </a:lnTo>
                  <a:lnTo>
                    <a:pt x="134966" y="70612"/>
                  </a:lnTo>
                  <a:lnTo>
                    <a:pt x="144799" y="8401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A89BDE8-439D-F6C3-BD35-EA746D9CAE01}"/>
                </a:ext>
              </a:extLst>
            </p:cNvPr>
            <p:cNvSpPr/>
            <p:nvPr/>
          </p:nvSpPr>
          <p:spPr>
            <a:xfrm>
              <a:off x="4176562" y="4027903"/>
              <a:ext cx="93850" cy="119771"/>
            </a:xfrm>
            <a:custGeom>
              <a:avLst/>
              <a:gdLst>
                <a:gd name="connsiteX0" fmla="*/ 93851 w 93850"/>
                <a:gd name="connsiteY0" fmla="*/ 43797 h 119771"/>
                <a:gd name="connsiteX1" fmla="*/ 64355 w 93850"/>
                <a:gd name="connsiteY1" fmla="*/ 111727 h 119771"/>
                <a:gd name="connsiteX2" fmla="*/ 46479 w 93850"/>
                <a:gd name="connsiteY2" fmla="*/ 119772 h 119771"/>
                <a:gd name="connsiteX3" fmla="*/ 30390 w 93850"/>
                <a:gd name="connsiteY3" fmla="*/ 108152 h 119771"/>
                <a:gd name="connsiteX4" fmla="*/ 8938 w 93850"/>
                <a:gd name="connsiteY4" fmla="*/ 116196 h 119771"/>
                <a:gd name="connsiteX5" fmla="*/ 0 w 93850"/>
                <a:gd name="connsiteY5" fmla="*/ 109940 h 119771"/>
                <a:gd name="connsiteX6" fmla="*/ 16089 w 93850"/>
                <a:gd name="connsiteY6" fmla="*/ 88488 h 119771"/>
                <a:gd name="connsiteX7" fmla="*/ 19664 w 93850"/>
                <a:gd name="connsiteY7" fmla="*/ 62567 h 119771"/>
                <a:gd name="connsiteX8" fmla="*/ 7151 w 93850"/>
                <a:gd name="connsiteY8" fmla="*/ 42903 h 119771"/>
                <a:gd name="connsiteX9" fmla="*/ 22345 w 93850"/>
                <a:gd name="connsiteY9" fmla="*/ 0 h 119771"/>
                <a:gd name="connsiteX10" fmla="*/ 52735 w 93850"/>
                <a:gd name="connsiteY10" fmla="*/ 8938 h 119771"/>
                <a:gd name="connsiteX11" fmla="*/ 93851 w 93850"/>
                <a:gd name="connsiteY11" fmla="*/ 43797 h 11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850" h="119771">
                  <a:moveTo>
                    <a:pt x="93851" y="43797"/>
                  </a:moveTo>
                  <a:lnTo>
                    <a:pt x="64355" y="111727"/>
                  </a:lnTo>
                  <a:lnTo>
                    <a:pt x="46479" y="119772"/>
                  </a:lnTo>
                  <a:lnTo>
                    <a:pt x="30390" y="108152"/>
                  </a:lnTo>
                  <a:lnTo>
                    <a:pt x="8938" y="116196"/>
                  </a:lnTo>
                  <a:lnTo>
                    <a:pt x="0" y="109940"/>
                  </a:lnTo>
                  <a:lnTo>
                    <a:pt x="16089" y="88488"/>
                  </a:lnTo>
                  <a:lnTo>
                    <a:pt x="19664" y="62567"/>
                  </a:lnTo>
                  <a:lnTo>
                    <a:pt x="7151" y="42903"/>
                  </a:lnTo>
                  <a:lnTo>
                    <a:pt x="22345" y="0"/>
                  </a:lnTo>
                  <a:lnTo>
                    <a:pt x="52735" y="8938"/>
                  </a:lnTo>
                  <a:lnTo>
                    <a:pt x="93851" y="4379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49486C0-5B3C-58D6-0DBE-E089581A1CA8}"/>
                </a:ext>
              </a:extLst>
            </p:cNvPr>
            <p:cNvSpPr/>
            <p:nvPr/>
          </p:nvSpPr>
          <p:spPr>
            <a:xfrm>
              <a:off x="3812778" y="4940492"/>
              <a:ext cx="448696" cy="1100289"/>
            </a:xfrm>
            <a:custGeom>
              <a:avLst/>
              <a:gdLst>
                <a:gd name="connsiteX0" fmla="*/ 442440 w 448696"/>
                <a:gd name="connsiteY0" fmla="*/ 140329 h 1100289"/>
                <a:gd name="connsiteX1" fmla="*/ 448697 w 448696"/>
                <a:gd name="connsiteY1" fmla="*/ 178764 h 1100289"/>
                <a:gd name="connsiteX2" fmla="*/ 408475 w 448696"/>
                <a:gd name="connsiteY2" fmla="*/ 202897 h 1100289"/>
                <a:gd name="connsiteX3" fmla="*/ 366465 w 448696"/>
                <a:gd name="connsiteY3" fmla="*/ 282446 h 1100289"/>
                <a:gd name="connsiteX4" fmla="*/ 355740 w 448696"/>
                <a:gd name="connsiteY4" fmla="*/ 288703 h 1100289"/>
                <a:gd name="connsiteX5" fmla="*/ 353952 w 448696"/>
                <a:gd name="connsiteY5" fmla="*/ 353058 h 1100289"/>
                <a:gd name="connsiteX6" fmla="*/ 362890 w 448696"/>
                <a:gd name="connsiteY6" fmla="*/ 377191 h 1100289"/>
                <a:gd name="connsiteX7" fmla="*/ 347695 w 448696"/>
                <a:gd name="connsiteY7" fmla="*/ 395067 h 1100289"/>
                <a:gd name="connsiteX8" fmla="*/ 363784 w 448696"/>
                <a:gd name="connsiteY8" fmla="*/ 416519 h 1100289"/>
                <a:gd name="connsiteX9" fmla="*/ 365572 w 448696"/>
                <a:gd name="connsiteY9" fmla="*/ 437077 h 1100289"/>
                <a:gd name="connsiteX10" fmla="*/ 403112 w 448696"/>
                <a:gd name="connsiteY10" fmla="*/ 455847 h 1100289"/>
                <a:gd name="connsiteX11" fmla="*/ 409369 w 448696"/>
                <a:gd name="connsiteY11" fmla="*/ 479980 h 1100289"/>
                <a:gd name="connsiteX12" fmla="*/ 426351 w 448696"/>
                <a:gd name="connsiteY12" fmla="*/ 492494 h 1100289"/>
                <a:gd name="connsiteX13" fmla="*/ 418307 w 448696"/>
                <a:gd name="connsiteY13" fmla="*/ 549698 h 1100289"/>
                <a:gd name="connsiteX14" fmla="*/ 366465 w 448696"/>
                <a:gd name="connsiteY14" fmla="*/ 576513 h 1100289"/>
                <a:gd name="connsiteX15" fmla="*/ 296748 w 448696"/>
                <a:gd name="connsiteY15" fmla="*/ 573831 h 1100289"/>
                <a:gd name="connsiteX16" fmla="*/ 310155 w 448696"/>
                <a:gd name="connsiteY16" fmla="*/ 602433 h 1100289"/>
                <a:gd name="connsiteX17" fmla="*/ 309261 w 448696"/>
                <a:gd name="connsiteY17" fmla="*/ 621204 h 1100289"/>
                <a:gd name="connsiteX18" fmla="*/ 316412 w 448696"/>
                <a:gd name="connsiteY18" fmla="*/ 635505 h 1100289"/>
                <a:gd name="connsiteX19" fmla="*/ 284234 w 448696"/>
                <a:gd name="connsiteY19" fmla="*/ 648912 h 1100289"/>
                <a:gd name="connsiteX20" fmla="*/ 240437 w 448696"/>
                <a:gd name="connsiteY20" fmla="*/ 638186 h 1100289"/>
                <a:gd name="connsiteX21" fmla="*/ 254738 w 448696"/>
                <a:gd name="connsiteY21" fmla="*/ 680195 h 1100289"/>
                <a:gd name="connsiteX22" fmla="*/ 286022 w 448696"/>
                <a:gd name="connsiteY22" fmla="*/ 687346 h 1100289"/>
                <a:gd name="connsiteX23" fmla="*/ 291385 w 448696"/>
                <a:gd name="connsiteY23" fmla="*/ 700753 h 1100289"/>
                <a:gd name="connsiteX24" fmla="*/ 265464 w 448696"/>
                <a:gd name="connsiteY24" fmla="*/ 700753 h 1100289"/>
                <a:gd name="connsiteX25" fmla="*/ 274402 w 448696"/>
                <a:gd name="connsiteY25" fmla="*/ 715948 h 1100289"/>
                <a:gd name="connsiteX26" fmla="*/ 267252 w 448696"/>
                <a:gd name="connsiteY26" fmla="*/ 741869 h 1100289"/>
                <a:gd name="connsiteX27" fmla="*/ 276190 w 448696"/>
                <a:gd name="connsiteY27" fmla="*/ 762427 h 1100289"/>
                <a:gd name="connsiteX28" fmla="*/ 233286 w 448696"/>
                <a:gd name="connsiteY28" fmla="*/ 793710 h 1100289"/>
                <a:gd name="connsiteX29" fmla="*/ 238649 w 448696"/>
                <a:gd name="connsiteY29" fmla="*/ 813375 h 1100289"/>
                <a:gd name="connsiteX30" fmla="*/ 255632 w 448696"/>
                <a:gd name="connsiteY30" fmla="*/ 838401 h 1100289"/>
                <a:gd name="connsiteX31" fmla="*/ 288703 w 448696"/>
                <a:gd name="connsiteY31" fmla="*/ 847340 h 1100289"/>
                <a:gd name="connsiteX32" fmla="*/ 295854 w 448696"/>
                <a:gd name="connsiteY32" fmla="*/ 859853 h 1100289"/>
                <a:gd name="connsiteX33" fmla="*/ 294066 w 448696"/>
                <a:gd name="connsiteY33" fmla="*/ 885774 h 1100289"/>
                <a:gd name="connsiteX34" fmla="*/ 273508 w 448696"/>
                <a:gd name="connsiteY34" fmla="*/ 905438 h 1100289"/>
                <a:gd name="connsiteX35" fmla="*/ 271721 w 448696"/>
                <a:gd name="connsiteY35" fmla="*/ 934040 h 1100289"/>
                <a:gd name="connsiteX36" fmla="*/ 257420 w 448696"/>
                <a:gd name="connsiteY36" fmla="*/ 951023 h 1100289"/>
                <a:gd name="connsiteX37" fmla="*/ 264570 w 448696"/>
                <a:gd name="connsiteY37" fmla="*/ 982306 h 1100289"/>
                <a:gd name="connsiteX38" fmla="*/ 300323 w 448696"/>
                <a:gd name="connsiteY38" fmla="*/ 1014484 h 1100289"/>
                <a:gd name="connsiteX39" fmla="*/ 305686 w 448696"/>
                <a:gd name="connsiteY39" fmla="*/ 1034148 h 1100289"/>
                <a:gd name="connsiteX40" fmla="*/ 403112 w 448696"/>
                <a:gd name="connsiteY40" fmla="*/ 1100290 h 1100289"/>
                <a:gd name="connsiteX41" fmla="*/ 334288 w 448696"/>
                <a:gd name="connsiteY41" fmla="*/ 1094927 h 1100289"/>
                <a:gd name="connsiteX42" fmla="*/ 310155 w 448696"/>
                <a:gd name="connsiteY42" fmla="*/ 1043086 h 1100289"/>
                <a:gd name="connsiteX43" fmla="*/ 287809 w 448696"/>
                <a:gd name="connsiteY43" fmla="*/ 1012696 h 1100289"/>
                <a:gd name="connsiteX44" fmla="*/ 196640 w 448696"/>
                <a:gd name="connsiteY44" fmla="*/ 998395 h 1100289"/>
                <a:gd name="connsiteX45" fmla="*/ 178764 w 448696"/>
                <a:gd name="connsiteY45" fmla="*/ 966217 h 1100289"/>
                <a:gd name="connsiteX46" fmla="*/ 154631 w 448696"/>
                <a:gd name="connsiteY46" fmla="*/ 965324 h 1100289"/>
                <a:gd name="connsiteX47" fmla="*/ 133179 w 448696"/>
                <a:gd name="connsiteY47" fmla="*/ 928677 h 1100289"/>
                <a:gd name="connsiteX48" fmla="*/ 133179 w 448696"/>
                <a:gd name="connsiteY48" fmla="*/ 910801 h 1100289"/>
                <a:gd name="connsiteX49" fmla="*/ 140329 w 448696"/>
                <a:gd name="connsiteY49" fmla="*/ 900969 h 1100289"/>
                <a:gd name="connsiteX50" fmla="*/ 127816 w 448696"/>
                <a:gd name="connsiteY50" fmla="*/ 868791 h 1100289"/>
                <a:gd name="connsiteX51" fmla="*/ 131391 w 448696"/>
                <a:gd name="connsiteY51" fmla="*/ 838401 h 1100289"/>
                <a:gd name="connsiteX52" fmla="*/ 122453 w 448696"/>
                <a:gd name="connsiteY52" fmla="*/ 805330 h 1100289"/>
                <a:gd name="connsiteX53" fmla="*/ 112621 w 448696"/>
                <a:gd name="connsiteY53" fmla="*/ 793710 h 1100289"/>
                <a:gd name="connsiteX54" fmla="*/ 125135 w 448696"/>
                <a:gd name="connsiteY54" fmla="*/ 778515 h 1100289"/>
                <a:gd name="connsiteX55" fmla="*/ 111727 w 448696"/>
                <a:gd name="connsiteY55" fmla="*/ 770471 h 1100289"/>
                <a:gd name="connsiteX56" fmla="*/ 117984 w 448696"/>
                <a:gd name="connsiteY56" fmla="*/ 761533 h 1100289"/>
                <a:gd name="connsiteX57" fmla="*/ 98320 w 448696"/>
                <a:gd name="connsiteY57" fmla="*/ 751701 h 1100289"/>
                <a:gd name="connsiteX58" fmla="*/ 89382 w 448696"/>
                <a:gd name="connsiteY58" fmla="*/ 721311 h 1100289"/>
                <a:gd name="connsiteX59" fmla="*/ 78656 w 448696"/>
                <a:gd name="connsiteY59" fmla="*/ 715055 h 1100289"/>
                <a:gd name="connsiteX60" fmla="*/ 68824 w 448696"/>
                <a:gd name="connsiteY60" fmla="*/ 691815 h 1100289"/>
                <a:gd name="connsiteX61" fmla="*/ 75081 w 448696"/>
                <a:gd name="connsiteY61" fmla="*/ 676620 h 1100289"/>
                <a:gd name="connsiteX62" fmla="*/ 65249 w 448696"/>
                <a:gd name="connsiteY62" fmla="*/ 675726 h 1100289"/>
                <a:gd name="connsiteX63" fmla="*/ 45585 w 448696"/>
                <a:gd name="connsiteY63" fmla="*/ 578300 h 1100289"/>
                <a:gd name="connsiteX64" fmla="*/ 55417 w 448696"/>
                <a:gd name="connsiteY64" fmla="*/ 563999 h 1100289"/>
                <a:gd name="connsiteX65" fmla="*/ 30390 w 448696"/>
                <a:gd name="connsiteY65" fmla="*/ 504113 h 1100289"/>
                <a:gd name="connsiteX66" fmla="*/ 46479 w 448696"/>
                <a:gd name="connsiteY66" fmla="*/ 474617 h 1100289"/>
                <a:gd name="connsiteX67" fmla="*/ 35753 w 448696"/>
                <a:gd name="connsiteY67" fmla="*/ 455847 h 1100289"/>
                <a:gd name="connsiteX68" fmla="*/ 42903 w 448696"/>
                <a:gd name="connsiteY68" fmla="*/ 405793 h 1100289"/>
                <a:gd name="connsiteX69" fmla="*/ 16982 w 448696"/>
                <a:gd name="connsiteY69" fmla="*/ 354846 h 1100289"/>
                <a:gd name="connsiteX70" fmla="*/ 11620 w 448696"/>
                <a:gd name="connsiteY70" fmla="*/ 343226 h 1100289"/>
                <a:gd name="connsiteX71" fmla="*/ 3575 w 448696"/>
                <a:gd name="connsiteY71" fmla="*/ 314624 h 1100289"/>
                <a:gd name="connsiteX72" fmla="*/ 11620 w 448696"/>
                <a:gd name="connsiteY72" fmla="*/ 280659 h 1100289"/>
                <a:gd name="connsiteX73" fmla="*/ 0 w 448696"/>
                <a:gd name="connsiteY73" fmla="*/ 256526 h 1100289"/>
                <a:gd name="connsiteX74" fmla="*/ 14301 w 448696"/>
                <a:gd name="connsiteY74" fmla="*/ 192171 h 1100289"/>
                <a:gd name="connsiteX75" fmla="*/ 26815 w 448696"/>
                <a:gd name="connsiteY75" fmla="*/ 177870 h 1100289"/>
                <a:gd name="connsiteX76" fmla="*/ 11620 w 448696"/>
                <a:gd name="connsiteY76" fmla="*/ 99214 h 1100289"/>
                <a:gd name="connsiteX77" fmla="*/ 45585 w 448696"/>
                <a:gd name="connsiteY77" fmla="*/ 76868 h 1100289"/>
                <a:gd name="connsiteX78" fmla="*/ 50948 w 448696"/>
                <a:gd name="connsiteY78" fmla="*/ 35753 h 1100289"/>
                <a:gd name="connsiteX79" fmla="*/ 63461 w 448696"/>
                <a:gd name="connsiteY79" fmla="*/ 25921 h 1100289"/>
                <a:gd name="connsiteX80" fmla="*/ 67930 w 448696"/>
                <a:gd name="connsiteY80" fmla="*/ 0 h 1100289"/>
                <a:gd name="connsiteX81" fmla="*/ 87594 w 448696"/>
                <a:gd name="connsiteY81" fmla="*/ 11620 h 1100289"/>
                <a:gd name="connsiteX82" fmla="*/ 114409 w 448696"/>
                <a:gd name="connsiteY82" fmla="*/ 15195 h 1100289"/>
                <a:gd name="connsiteX83" fmla="*/ 127816 w 448696"/>
                <a:gd name="connsiteY83" fmla="*/ 36646 h 1100289"/>
                <a:gd name="connsiteX84" fmla="*/ 134073 w 448696"/>
                <a:gd name="connsiteY84" fmla="*/ 14301 h 1100289"/>
                <a:gd name="connsiteX85" fmla="*/ 169825 w 448696"/>
                <a:gd name="connsiteY85" fmla="*/ 16089 h 1100289"/>
                <a:gd name="connsiteX86" fmla="*/ 173401 w 448696"/>
                <a:gd name="connsiteY86" fmla="*/ 16089 h 1100289"/>
                <a:gd name="connsiteX87" fmla="*/ 224348 w 448696"/>
                <a:gd name="connsiteY87" fmla="*/ 70612 h 1100289"/>
                <a:gd name="connsiteX88" fmla="*/ 251163 w 448696"/>
                <a:gd name="connsiteY88" fmla="*/ 74187 h 1100289"/>
                <a:gd name="connsiteX89" fmla="*/ 336969 w 448696"/>
                <a:gd name="connsiteY89" fmla="*/ 119772 h 1100289"/>
                <a:gd name="connsiteX90" fmla="*/ 310155 w 448696"/>
                <a:gd name="connsiteY90" fmla="*/ 185914 h 1100289"/>
                <a:gd name="connsiteX91" fmla="*/ 332500 w 448696"/>
                <a:gd name="connsiteY91" fmla="*/ 182339 h 1100289"/>
                <a:gd name="connsiteX92" fmla="*/ 384342 w 448696"/>
                <a:gd name="connsiteY92" fmla="*/ 189489 h 1100289"/>
                <a:gd name="connsiteX93" fmla="*/ 395961 w 448696"/>
                <a:gd name="connsiteY93" fmla="*/ 184126 h 1100289"/>
                <a:gd name="connsiteX94" fmla="*/ 414732 w 448696"/>
                <a:gd name="connsiteY94" fmla="*/ 160887 h 1100289"/>
                <a:gd name="connsiteX95" fmla="*/ 414732 w 448696"/>
                <a:gd name="connsiteY95" fmla="*/ 138542 h 1100289"/>
                <a:gd name="connsiteX96" fmla="*/ 420094 w 448696"/>
                <a:gd name="connsiteY96" fmla="*/ 134966 h 1100289"/>
                <a:gd name="connsiteX97" fmla="*/ 429926 w 448696"/>
                <a:gd name="connsiteY97" fmla="*/ 129604 h 1100289"/>
                <a:gd name="connsiteX98" fmla="*/ 442440 w 448696"/>
                <a:gd name="connsiteY98" fmla="*/ 140329 h 110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448696" h="1100289">
                  <a:moveTo>
                    <a:pt x="442440" y="140329"/>
                  </a:moveTo>
                  <a:lnTo>
                    <a:pt x="448697" y="178764"/>
                  </a:lnTo>
                  <a:lnTo>
                    <a:pt x="408475" y="202897"/>
                  </a:lnTo>
                  <a:lnTo>
                    <a:pt x="366465" y="282446"/>
                  </a:lnTo>
                  <a:lnTo>
                    <a:pt x="355740" y="288703"/>
                  </a:lnTo>
                  <a:lnTo>
                    <a:pt x="353952" y="353058"/>
                  </a:lnTo>
                  <a:lnTo>
                    <a:pt x="362890" y="377191"/>
                  </a:lnTo>
                  <a:lnTo>
                    <a:pt x="347695" y="395067"/>
                  </a:lnTo>
                  <a:lnTo>
                    <a:pt x="363784" y="416519"/>
                  </a:lnTo>
                  <a:lnTo>
                    <a:pt x="365572" y="437077"/>
                  </a:lnTo>
                  <a:lnTo>
                    <a:pt x="403112" y="455847"/>
                  </a:lnTo>
                  <a:lnTo>
                    <a:pt x="409369" y="479980"/>
                  </a:lnTo>
                  <a:lnTo>
                    <a:pt x="426351" y="492494"/>
                  </a:lnTo>
                  <a:lnTo>
                    <a:pt x="418307" y="549698"/>
                  </a:lnTo>
                  <a:lnTo>
                    <a:pt x="366465" y="576513"/>
                  </a:lnTo>
                  <a:lnTo>
                    <a:pt x="296748" y="573831"/>
                  </a:lnTo>
                  <a:lnTo>
                    <a:pt x="310155" y="602433"/>
                  </a:lnTo>
                  <a:lnTo>
                    <a:pt x="309261" y="621204"/>
                  </a:lnTo>
                  <a:lnTo>
                    <a:pt x="316412" y="635505"/>
                  </a:lnTo>
                  <a:lnTo>
                    <a:pt x="284234" y="648912"/>
                  </a:lnTo>
                  <a:lnTo>
                    <a:pt x="240437" y="638186"/>
                  </a:lnTo>
                  <a:lnTo>
                    <a:pt x="254738" y="680195"/>
                  </a:lnTo>
                  <a:lnTo>
                    <a:pt x="286022" y="687346"/>
                  </a:lnTo>
                  <a:lnTo>
                    <a:pt x="291385" y="700753"/>
                  </a:lnTo>
                  <a:lnTo>
                    <a:pt x="265464" y="700753"/>
                  </a:lnTo>
                  <a:lnTo>
                    <a:pt x="274402" y="715948"/>
                  </a:lnTo>
                  <a:lnTo>
                    <a:pt x="267252" y="741869"/>
                  </a:lnTo>
                  <a:lnTo>
                    <a:pt x="276190" y="762427"/>
                  </a:lnTo>
                  <a:lnTo>
                    <a:pt x="233286" y="793710"/>
                  </a:lnTo>
                  <a:lnTo>
                    <a:pt x="238649" y="813375"/>
                  </a:lnTo>
                  <a:lnTo>
                    <a:pt x="255632" y="838401"/>
                  </a:lnTo>
                  <a:lnTo>
                    <a:pt x="288703" y="847340"/>
                  </a:lnTo>
                  <a:lnTo>
                    <a:pt x="295854" y="859853"/>
                  </a:lnTo>
                  <a:lnTo>
                    <a:pt x="294066" y="885774"/>
                  </a:lnTo>
                  <a:lnTo>
                    <a:pt x="273508" y="905438"/>
                  </a:lnTo>
                  <a:lnTo>
                    <a:pt x="271721" y="934040"/>
                  </a:lnTo>
                  <a:lnTo>
                    <a:pt x="257420" y="951023"/>
                  </a:lnTo>
                  <a:lnTo>
                    <a:pt x="264570" y="982306"/>
                  </a:lnTo>
                  <a:lnTo>
                    <a:pt x="300323" y="1014484"/>
                  </a:lnTo>
                  <a:lnTo>
                    <a:pt x="305686" y="1034148"/>
                  </a:lnTo>
                  <a:lnTo>
                    <a:pt x="403112" y="1100290"/>
                  </a:lnTo>
                  <a:lnTo>
                    <a:pt x="334288" y="1094927"/>
                  </a:lnTo>
                  <a:lnTo>
                    <a:pt x="310155" y="1043086"/>
                  </a:lnTo>
                  <a:lnTo>
                    <a:pt x="287809" y="1012696"/>
                  </a:lnTo>
                  <a:lnTo>
                    <a:pt x="196640" y="998395"/>
                  </a:lnTo>
                  <a:lnTo>
                    <a:pt x="178764" y="966217"/>
                  </a:lnTo>
                  <a:lnTo>
                    <a:pt x="154631" y="965324"/>
                  </a:lnTo>
                  <a:lnTo>
                    <a:pt x="133179" y="928677"/>
                  </a:lnTo>
                  <a:lnTo>
                    <a:pt x="133179" y="910801"/>
                  </a:lnTo>
                  <a:lnTo>
                    <a:pt x="140329" y="900969"/>
                  </a:lnTo>
                  <a:lnTo>
                    <a:pt x="127816" y="868791"/>
                  </a:lnTo>
                  <a:lnTo>
                    <a:pt x="131391" y="838401"/>
                  </a:lnTo>
                  <a:lnTo>
                    <a:pt x="122453" y="805330"/>
                  </a:lnTo>
                  <a:lnTo>
                    <a:pt x="112621" y="793710"/>
                  </a:lnTo>
                  <a:lnTo>
                    <a:pt x="125135" y="778515"/>
                  </a:lnTo>
                  <a:lnTo>
                    <a:pt x="111727" y="770471"/>
                  </a:lnTo>
                  <a:lnTo>
                    <a:pt x="117984" y="761533"/>
                  </a:lnTo>
                  <a:lnTo>
                    <a:pt x="98320" y="751701"/>
                  </a:lnTo>
                  <a:lnTo>
                    <a:pt x="89382" y="721311"/>
                  </a:lnTo>
                  <a:lnTo>
                    <a:pt x="78656" y="715055"/>
                  </a:lnTo>
                  <a:lnTo>
                    <a:pt x="68824" y="691815"/>
                  </a:lnTo>
                  <a:lnTo>
                    <a:pt x="75081" y="676620"/>
                  </a:lnTo>
                  <a:lnTo>
                    <a:pt x="65249" y="675726"/>
                  </a:lnTo>
                  <a:lnTo>
                    <a:pt x="45585" y="578300"/>
                  </a:lnTo>
                  <a:lnTo>
                    <a:pt x="55417" y="563999"/>
                  </a:lnTo>
                  <a:lnTo>
                    <a:pt x="30390" y="504113"/>
                  </a:lnTo>
                  <a:lnTo>
                    <a:pt x="46479" y="474617"/>
                  </a:lnTo>
                  <a:lnTo>
                    <a:pt x="35753" y="455847"/>
                  </a:lnTo>
                  <a:lnTo>
                    <a:pt x="42903" y="405793"/>
                  </a:lnTo>
                  <a:lnTo>
                    <a:pt x="16982" y="354846"/>
                  </a:lnTo>
                  <a:lnTo>
                    <a:pt x="11620" y="343226"/>
                  </a:lnTo>
                  <a:lnTo>
                    <a:pt x="3575" y="314624"/>
                  </a:lnTo>
                  <a:lnTo>
                    <a:pt x="11620" y="280659"/>
                  </a:lnTo>
                  <a:lnTo>
                    <a:pt x="0" y="256526"/>
                  </a:lnTo>
                  <a:lnTo>
                    <a:pt x="14301" y="192171"/>
                  </a:lnTo>
                  <a:lnTo>
                    <a:pt x="26815" y="177870"/>
                  </a:lnTo>
                  <a:lnTo>
                    <a:pt x="11620" y="99214"/>
                  </a:lnTo>
                  <a:lnTo>
                    <a:pt x="45585" y="76868"/>
                  </a:lnTo>
                  <a:lnTo>
                    <a:pt x="50948" y="35753"/>
                  </a:lnTo>
                  <a:lnTo>
                    <a:pt x="63461" y="25921"/>
                  </a:lnTo>
                  <a:lnTo>
                    <a:pt x="67930" y="0"/>
                  </a:lnTo>
                  <a:lnTo>
                    <a:pt x="87594" y="11620"/>
                  </a:lnTo>
                  <a:lnTo>
                    <a:pt x="114409" y="15195"/>
                  </a:lnTo>
                  <a:lnTo>
                    <a:pt x="127816" y="36646"/>
                  </a:lnTo>
                  <a:lnTo>
                    <a:pt x="134073" y="14301"/>
                  </a:lnTo>
                  <a:lnTo>
                    <a:pt x="169825" y="16089"/>
                  </a:lnTo>
                  <a:lnTo>
                    <a:pt x="173401" y="16089"/>
                  </a:lnTo>
                  <a:lnTo>
                    <a:pt x="224348" y="70612"/>
                  </a:lnTo>
                  <a:lnTo>
                    <a:pt x="251163" y="74187"/>
                  </a:lnTo>
                  <a:lnTo>
                    <a:pt x="336969" y="119772"/>
                  </a:lnTo>
                  <a:lnTo>
                    <a:pt x="310155" y="185914"/>
                  </a:lnTo>
                  <a:lnTo>
                    <a:pt x="332500" y="182339"/>
                  </a:lnTo>
                  <a:lnTo>
                    <a:pt x="384342" y="189489"/>
                  </a:lnTo>
                  <a:lnTo>
                    <a:pt x="395961" y="184126"/>
                  </a:lnTo>
                  <a:lnTo>
                    <a:pt x="414732" y="160887"/>
                  </a:lnTo>
                  <a:lnTo>
                    <a:pt x="414732" y="138542"/>
                  </a:lnTo>
                  <a:lnTo>
                    <a:pt x="420094" y="134966"/>
                  </a:lnTo>
                  <a:lnTo>
                    <a:pt x="429926" y="129604"/>
                  </a:lnTo>
                  <a:lnTo>
                    <a:pt x="442440" y="14032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630F0A3-49B4-854D-DDF6-C5CBBBE024BF}"/>
                </a:ext>
              </a:extLst>
            </p:cNvPr>
            <p:cNvSpPr/>
            <p:nvPr/>
          </p:nvSpPr>
          <p:spPr>
            <a:xfrm>
              <a:off x="3982603" y="4856473"/>
              <a:ext cx="256525" cy="273508"/>
            </a:xfrm>
            <a:custGeom>
              <a:avLst/>
              <a:gdLst>
                <a:gd name="connsiteX0" fmla="*/ 252057 w 256525"/>
                <a:gd name="connsiteY0" fmla="*/ 157312 h 273508"/>
                <a:gd name="connsiteX1" fmla="*/ 256526 w 256525"/>
                <a:gd name="connsiteY1" fmla="*/ 193065 h 273508"/>
                <a:gd name="connsiteX2" fmla="*/ 250269 w 256525"/>
                <a:gd name="connsiteY2" fmla="*/ 218985 h 273508"/>
                <a:gd name="connsiteX3" fmla="*/ 244906 w 256525"/>
                <a:gd name="connsiteY3" fmla="*/ 222561 h 273508"/>
                <a:gd name="connsiteX4" fmla="*/ 244906 w 256525"/>
                <a:gd name="connsiteY4" fmla="*/ 244906 h 273508"/>
                <a:gd name="connsiteX5" fmla="*/ 226136 w 256525"/>
                <a:gd name="connsiteY5" fmla="*/ 268145 h 273508"/>
                <a:gd name="connsiteX6" fmla="*/ 214516 w 256525"/>
                <a:gd name="connsiteY6" fmla="*/ 273508 h 273508"/>
                <a:gd name="connsiteX7" fmla="*/ 162675 w 256525"/>
                <a:gd name="connsiteY7" fmla="*/ 266358 h 273508"/>
                <a:gd name="connsiteX8" fmla="*/ 140329 w 256525"/>
                <a:gd name="connsiteY8" fmla="*/ 269933 h 273508"/>
                <a:gd name="connsiteX9" fmla="*/ 167144 w 256525"/>
                <a:gd name="connsiteY9" fmla="*/ 203791 h 273508"/>
                <a:gd name="connsiteX10" fmla="*/ 81337 w 256525"/>
                <a:gd name="connsiteY10" fmla="*/ 158206 h 273508"/>
                <a:gd name="connsiteX11" fmla="*/ 54523 w 256525"/>
                <a:gd name="connsiteY11" fmla="*/ 154631 h 273508"/>
                <a:gd name="connsiteX12" fmla="*/ 3575 w 256525"/>
                <a:gd name="connsiteY12" fmla="*/ 100108 h 273508"/>
                <a:gd name="connsiteX13" fmla="*/ 0 w 256525"/>
                <a:gd name="connsiteY13" fmla="*/ 100108 h 273508"/>
                <a:gd name="connsiteX14" fmla="*/ 13407 w 256525"/>
                <a:gd name="connsiteY14" fmla="*/ 64355 h 273508"/>
                <a:gd name="connsiteX15" fmla="*/ 8938 w 256525"/>
                <a:gd name="connsiteY15" fmla="*/ 46479 h 273508"/>
                <a:gd name="connsiteX16" fmla="*/ 14301 w 256525"/>
                <a:gd name="connsiteY16" fmla="*/ 38434 h 273508"/>
                <a:gd name="connsiteX17" fmla="*/ 21452 w 256525"/>
                <a:gd name="connsiteY17" fmla="*/ 19664 h 273508"/>
                <a:gd name="connsiteX18" fmla="*/ 83125 w 256525"/>
                <a:gd name="connsiteY18" fmla="*/ 0 h 273508"/>
                <a:gd name="connsiteX19" fmla="*/ 124241 w 256525"/>
                <a:gd name="connsiteY19" fmla="*/ 23239 h 273508"/>
                <a:gd name="connsiteX20" fmla="*/ 128710 w 256525"/>
                <a:gd name="connsiteY20" fmla="*/ 25921 h 273508"/>
                <a:gd name="connsiteX21" fmla="*/ 140329 w 256525"/>
                <a:gd name="connsiteY21" fmla="*/ 90276 h 273508"/>
                <a:gd name="connsiteX22" fmla="*/ 207366 w 256525"/>
                <a:gd name="connsiteY22" fmla="*/ 126922 h 273508"/>
                <a:gd name="connsiteX23" fmla="*/ 230605 w 256525"/>
                <a:gd name="connsiteY23" fmla="*/ 155525 h 273508"/>
                <a:gd name="connsiteX24" fmla="*/ 238649 w 256525"/>
                <a:gd name="connsiteY24" fmla="*/ 152843 h 273508"/>
                <a:gd name="connsiteX25" fmla="*/ 252057 w 256525"/>
                <a:gd name="connsiteY25" fmla="*/ 157312 h 27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6525" h="273508">
                  <a:moveTo>
                    <a:pt x="252057" y="157312"/>
                  </a:moveTo>
                  <a:lnTo>
                    <a:pt x="256526" y="193065"/>
                  </a:lnTo>
                  <a:lnTo>
                    <a:pt x="250269" y="218985"/>
                  </a:lnTo>
                  <a:lnTo>
                    <a:pt x="244906" y="222561"/>
                  </a:lnTo>
                  <a:lnTo>
                    <a:pt x="244906" y="244906"/>
                  </a:lnTo>
                  <a:lnTo>
                    <a:pt x="226136" y="268145"/>
                  </a:lnTo>
                  <a:lnTo>
                    <a:pt x="214516" y="273508"/>
                  </a:lnTo>
                  <a:lnTo>
                    <a:pt x="162675" y="266358"/>
                  </a:lnTo>
                  <a:lnTo>
                    <a:pt x="140329" y="269933"/>
                  </a:lnTo>
                  <a:lnTo>
                    <a:pt x="167144" y="203791"/>
                  </a:lnTo>
                  <a:lnTo>
                    <a:pt x="81337" y="158206"/>
                  </a:lnTo>
                  <a:lnTo>
                    <a:pt x="54523" y="154631"/>
                  </a:lnTo>
                  <a:lnTo>
                    <a:pt x="3575" y="100108"/>
                  </a:lnTo>
                  <a:lnTo>
                    <a:pt x="0" y="100108"/>
                  </a:lnTo>
                  <a:lnTo>
                    <a:pt x="13407" y="64355"/>
                  </a:lnTo>
                  <a:lnTo>
                    <a:pt x="8938" y="46479"/>
                  </a:lnTo>
                  <a:lnTo>
                    <a:pt x="14301" y="38434"/>
                  </a:lnTo>
                  <a:lnTo>
                    <a:pt x="21452" y="19664"/>
                  </a:lnTo>
                  <a:lnTo>
                    <a:pt x="83125" y="0"/>
                  </a:lnTo>
                  <a:lnTo>
                    <a:pt x="124241" y="23239"/>
                  </a:lnTo>
                  <a:lnTo>
                    <a:pt x="128710" y="25921"/>
                  </a:lnTo>
                  <a:lnTo>
                    <a:pt x="140329" y="90276"/>
                  </a:lnTo>
                  <a:lnTo>
                    <a:pt x="207366" y="126922"/>
                  </a:lnTo>
                  <a:lnTo>
                    <a:pt x="230605" y="155525"/>
                  </a:lnTo>
                  <a:lnTo>
                    <a:pt x="238649" y="152843"/>
                  </a:lnTo>
                  <a:lnTo>
                    <a:pt x="252057" y="15731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2C36227-6323-65C1-F99C-CF4DC9ABE61E}"/>
                </a:ext>
              </a:extLst>
            </p:cNvPr>
            <p:cNvSpPr/>
            <p:nvPr/>
          </p:nvSpPr>
          <p:spPr>
            <a:xfrm>
              <a:off x="4081817" y="4014496"/>
              <a:ext cx="117090" cy="140329"/>
            </a:xfrm>
            <a:custGeom>
              <a:avLst/>
              <a:gdLst>
                <a:gd name="connsiteX0" fmla="*/ 117090 w 117090"/>
                <a:gd name="connsiteY0" fmla="*/ 13407 h 140329"/>
                <a:gd name="connsiteX1" fmla="*/ 101895 w 117090"/>
                <a:gd name="connsiteY1" fmla="*/ 56310 h 140329"/>
                <a:gd name="connsiteX2" fmla="*/ 114409 w 117090"/>
                <a:gd name="connsiteY2" fmla="*/ 75081 h 140329"/>
                <a:gd name="connsiteX3" fmla="*/ 110834 w 117090"/>
                <a:gd name="connsiteY3" fmla="*/ 101895 h 140329"/>
                <a:gd name="connsiteX4" fmla="*/ 94745 w 117090"/>
                <a:gd name="connsiteY4" fmla="*/ 123347 h 140329"/>
                <a:gd name="connsiteX5" fmla="*/ 89382 w 117090"/>
                <a:gd name="connsiteY5" fmla="*/ 119772 h 140329"/>
                <a:gd name="connsiteX6" fmla="*/ 73293 w 117090"/>
                <a:gd name="connsiteY6" fmla="*/ 118878 h 140329"/>
                <a:gd name="connsiteX7" fmla="*/ 51841 w 117090"/>
                <a:gd name="connsiteY7" fmla="*/ 119772 h 140329"/>
                <a:gd name="connsiteX8" fmla="*/ 59886 w 117090"/>
                <a:gd name="connsiteY8" fmla="*/ 140329 h 140329"/>
                <a:gd name="connsiteX9" fmla="*/ 34859 w 117090"/>
                <a:gd name="connsiteY9" fmla="*/ 136754 h 140329"/>
                <a:gd name="connsiteX10" fmla="*/ 11620 w 117090"/>
                <a:gd name="connsiteY10" fmla="*/ 86700 h 140329"/>
                <a:gd name="connsiteX11" fmla="*/ 0 w 117090"/>
                <a:gd name="connsiteY11" fmla="*/ 81338 h 140329"/>
                <a:gd name="connsiteX12" fmla="*/ 0 w 117090"/>
                <a:gd name="connsiteY12" fmla="*/ 37540 h 140329"/>
                <a:gd name="connsiteX13" fmla="*/ 22345 w 117090"/>
                <a:gd name="connsiteY13" fmla="*/ 36647 h 140329"/>
                <a:gd name="connsiteX14" fmla="*/ 22345 w 117090"/>
                <a:gd name="connsiteY14" fmla="*/ 0 h 140329"/>
                <a:gd name="connsiteX15" fmla="*/ 25027 w 117090"/>
                <a:gd name="connsiteY15" fmla="*/ 2681 h 140329"/>
                <a:gd name="connsiteX16" fmla="*/ 106364 w 117090"/>
                <a:gd name="connsiteY16" fmla="*/ 9832 h 140329"/>
                <a:gd name="connsiteX17" fmla="*/ 117090 w 117090"/>
                <a:gd name="connsiteY17" fmla="*/ 13407 h 14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7090" h="140329">
                  <a:moveTo>
                    <a:pt x="117090" y="13407"/>
                  </a:moveTo>
                  <a:lnTo>
                    <a:pt x="101895" y="56310"/>
                  </a:lnTo>
                  <a:lnTo>
                    <a:pt x="114409" y="75081"/>
                  </a:lnTo>
                  <a:lnTo>
                    <a:pt x="110834" y="101895"/>
                  </a:lnTo>
                  <a:lnTo>
                    <a:pt x="94745" y="123347"/>
                  </a:lnTo>
                  <a:lnTo>
                    <a:pt x="89382" y="119772"/>
                  </a:lnTo>
                  <a:lnTo>
                    <a:pt x="73293" y="118878"/>
                  </a:lnTo>
                  <a:lnTo>
                    <a:pt x="51841" y="119772"/>
                  </a:lnTo>
                  <a:lnTo>
                    <a:pt x="59886" y="140329"/>
                  </a:lnTo>
                  <a:lnTo>
                    <a:pt x="34859" y="136754"/>
                  </a:lnTo>
                  <a:lnTo>
                    <a:pt x="11620" y="86700"/>
                  </a:lnTo>
                  <a:lnTo>
                    <a:pt x="0" y="81338"/>
                  </a:lnTo>
                  <a:lnTo>
                    <a:pt x="0" y="37540"/>
                  </a:lnTo>
                  <a:lnTo>
                    <a:pt x="22345" y="36647"/>
                  </a:lnTo>
                  <a:lnTo>
                    <a:pt x="22345" y="0"/>
                  </a:lnTo>
                  <a:lnTo>
                    <a:pt x="25027" y="2681"/>
                  </a:lnTo>
                  <a:lnTo>
                    <a:pt x="106364" y="9832"/>
                  </a:lnTo>
                  <a:lnTo>
                    <a:pt x="117090" y="1340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F2FB57B-2857-323A-4E8D-0D7F0480A80A}"/>
                </a:ext>
              </a:extLst>
            </p:cNvPr>
            <p:cNvSpPr/>
            <p:nvPr/>
          </p:nvSpPr>
          <p:spPr>
            <a:xfrm>
              <a:off x="3752892" y="4805525"/>
              <a:ext cx="394173" cy="1229893"/>
            </a:xfrm>
            <a:custGeom>
              <a:avLst/>
              <a:gdLst>
                <a:gd name="connsiteX0" fmla="*/ 370041 w 394173"/>
                <a:gd name="connsiteY0" fmla="*/ 1178052 h 1229893"/>
                <a:gd name="connsiteX1" fmla="*/ 394174 w 394173"/>
                <a:gd name="connsiteY1" fmla="*/ 1229894 h 1229893"/>
                <a:gd name="connsiteX2" fmla="*/ 344120 w 394173"/>
                <a:gd name="connsiteY2" fmla="*/ 1227212 h 1229893"/>
                <a:gd name="connsiteX3" fmla="*/ 317305 w 394173"/>
                <a:gd name="connsiteY3" fmla="*/ 1163751 h 1229893"/>
                <a:gd name="connsiteX4" fmla="*/ 257420 w 394173"/>
                <a:gd name="connsiteY4" fmla="*/ 1179840 h 1229893"/>
                <a:gd name="connsiteX5" fmla="*/ 214516 w 394173"/>
                <a:gd name="connsiteY5" fmla="*/ 1136043 h 1229893"/>
                <a:gd name="connsiteX6" fmla="*/ 158206 w 394173"/>
                <a:gd name="connsiteY6" fmla="*/ 1028785 h 1229893"/>
                <a:gd name="connsiteX7" fmla="*/ 118878 w 394173"/>
                <a:gd name="connsiteY7" fmla="*/ 925996 h 1229893"/>
                <a:gd name="connsiteX8" fmla="*/ 99214 w 394173"/>
                <a:gd name="connsiteY8" fmla="*/ 795498 h 1229893"/>
                <a:gd name="connsiteX9" fmla="*/ 67930 w 394173"/>
                <a:gd name="connsiteY9" fmla="*/ 799967 h 1229893"/>
                <a:gd name="connsiteX10" fmla="*/ 27708 w 394173"/>
                <a:gd name="connsiteY10" fmla="*/ 656956 h 1229893"/>
                <a:gd name="connsiteX11" fmla="*/ 40222 w 394173"/>
                <a:gd name="connsiteY11" fmla="*/ 629248 h 1229893"/>
                <a:gd name="connsiteX12" fmla="*/ 47372 w 394173"/>
                <a:gd name="connsiteY12" fmla="*/ 514839 h 1229893"/>
                <a:gd name="connsiteX13" fmla="*/ 19664 w 394173"/>
                <a:gd name="connsiteY13" fmla="*/ 384342 h 1229893"/>
                <a:gd name="connsiteX14" fmla="*/ 0 w 394173"/>
                <a:gd name="connsiteY14" fmla="*/ 24133 h 1229893"/>
                <a:gd name="connsiteX15" fmla="*/ 8044 w 394173"/>
                <a:gd name="connsiteY15" fmla="*/ 16982 h 1229893"/>
                <a:gd name="connsiteX16" fmla="*/ 7150 w 394173"/>
                <a:gd name="connsiteY16" fmla="*/ 10726 h 1229893"/>
                <a:gd name="connsiteX17" fmla="*/ 16982 w 394173"/>
                <a:gd name="connsiteY17" fmla="*/ 0 h 1229893"/>
                <a:gd name="connsiteX18" fmla="*/ 35753 w 394173"/>
                <a:gd name="connsiteY18" fmla="*/ 34859 h 1229893"/>
                <a:gd name="connsiteX19" fmla="*/ 50054 w 394173"/>
                <a:gd name="connsiteY19" fmla="*/ 53629 h 1229893"/>
                <a:gd name="connsiteX20" fmla="*/ 51841 w 394173"/>
                <a:gd name="connsiteY20" fmla="*/ 73293 h 1229893"/>
                <a:gd name="connsiteX21" fmla="*/ 45585 w 394173"/>
                <a:gd name="connsiteY21" fmla="*/ 92957 h 1229893"/>
                <a:gd name="connsiteX22" fmla="*/ 62567 w 394173"/>
                <a:gd name="connsiteY22" fmla="*/ 111727 h 1229893"/>
                <a:gd name="connsiteX23" fmla="*/ 80444 w 394173"/>
                <a:gd name="connsiteY23" fmla="*/ 169825 h 1229893"/>
                <a:gd name="connsiteX24" fmla="*/ 110833 w 394173"/>
                <a:gd name="connsiteY24" fmla="*/ 170719 h 1229893"/>
                <a:gd name="connsiteX25" fmla="*/ 105470 w 394173"/>
                <a:gd name="connsiteY25" fmla="*/ 211835 h 1229893"/>
                <a:gd name="connsiteX26" fmla="*/ 71505 w 394173"/>
                <a:gd name="connsiteY26" fmla="*/ 234180 h 1229893"/>
                <a:gd name="connsiteX27" fmla="*/ 86700 w 394173"/>
                <a:gd name="connsiteY27" fmla="*/ 312836 h 1229893"/>
                <a:gd name="connsiteX28" fmla="*/ 74187 w 394173"/>
                <a:gd name="connsiteY28" fmla="*/ 327138 h 1229893"/>
                <a:gd name="connsiteX29" fmla="*/ 59886 w 394173"/>
                <a:gd name="connsiteY29" fmla="*/ 391492 h 1229893"/>
                <a:gd name="connsiteX30" fmla="*/ 71505 w 394173"/>
                <a:gd name="connsiteY30" fmla="*/ 415625 h 1229893"/>
                <a:gd name="connsiteX31" fmla="*/ 63461 w 394173"/>
                <a:gd name="connsiteY31" fmla="*/ 449590 h 1229893"/>
                <a:gd name="connsiteX32" fmla="*/ 71505 w 394173"/>
                <a:gd name="connsiteY32" fmla="*/ 478193 h 1229893"/>
                <a:gd name="connsiteX33" fmla="*/ 76868 w 394173"/>
                <a:gd name="connsiteY33" fmla="*/ 489812 h 1229893"/>
                <a:gd name="connsiteX34" fmla="*/ 102789 w 394173"/>
                <a:gd name="connsiteY34" fmla="*/ 540760 h 1229893"/>
                <a:gd name="connsiteX35" fmla="*/ 95639 w 394173"/>
                <a:gd name="connsiteY35" fmla="*/ 590814 h 1229893"/>
                <a:gd name="connsiteX36" fmla="*/ 106364 w 394173"/>
                <a:gd name="connsiteY36" fmla="*/ 609584 h 1229893"/>
                <a:gd name="connsiteX37" fmla="*/ 90276 w 394173"/>
                <a:gd name="connsiteY37" fmla="*/ 639080 h 1229893"/>
                <a:gd name="connsiteX38" fmla="*/ 115302 w 394173"/>
                <a:gd name="connsiteY38" fmla="*/ 698966 h 1229893"/>
                <a:gd name="connsiteX39" fmla="*/ 105470 w 394173"/>
                <a:gd name="connsiteY39" fmla="*/ 713267 h 1229893"/>
                <a:gd name="connsiteX40" fmla="*/ 125135 w 394173"/>
                <a:gd name="connsiteY40" fmla="*/ 810693 h 1229893"/>
                <a:gd name="connsiteX41" fmla="*/ 134966 w 394173"/>
                <a:gd name="connsiteY41" fmla="*/ 811587 h 1229893"/>
                <a:gd name="connsiteX42" fmla="*/ 128710 w 394173"/>
                <a:gd name="connsiteY42" fmla="*/ 826782 h 1229893"/>
                <a:gd name="connsiteX43" fmla="*/ 138542 w 394173"/>
                <a:gd name="connsiteY43" fmla="*/ 850021 h 1229893"/>
                <a:gd name="connsiteX44" fmla="*/ 149268 w 394173"/>
                <a:gd name="connsiteY44" fmla="*/ 856278 h 1229893"/>
                <a:gd name="connsiteX45" fmla="*/ 158206 w 394173"/>
                <a:gd name="connsiteY45" fmla="*/ 886668 h 1229893"/>
                <a:gd name="connsiteX46" fmla="*/ 177870 w 394173"/>
                <a:gd name="connsiteY46" fmla="*/ 896500 h 1229893"/>
                <a:gd name="connsiteX47" fmla="*/ 171613 w 394173"/>
                <a:gd name="connsiteY47" fmla="*/ 905438 h 1229893"/>
                <a:gd name="connsiteX48" fmla="*/ 185020 w 394173"/>
                <a:gd name="connsiteY48" fmla="*/ 913482 h 1229893"/>
                <a:gd name="connsiteX49" fmla="*/ 172507 w 394173"/>
                <a:gd name="connsiteY49" fmla="*/ 928677 h 1229893"/>
                <a:gd name="connsiteX50" fmla="*/ 182339 w 394173"/>
                <a:gd name="connsiteY50" fmla="*/ 940297 h 1229893"/>
                <a:gd name="connsiteX51" fmla="*/ 191277 w 394173"/>
                <a:gd name="connsiteY51" fmla="*/ 973368 h 1229893"/>
                <a:gd name="connsiteX52" fmla="*/ 187702 w 394173"/>
                <a:gd name="connsiteY52" fmla="*/ 1003758 h 1229893"/>
                <a:gd name="connsiteX53" fmla="*/ 200215 w 394173"/>
                <a:gd name="connsiteY53" fmla="*/ 1035935 h 1229893"/>
                <a:gd name="connsiteX54" fmla="*/ 193065 w 394173"/>
                <a:gd name="connsiteY54" fmla="*/ 1045767 h 1229893"/>
                <a:gd name="connsiteX55" fmla="*/ 193065 w 394173"/>
                <a:gd name="connsiteY55" fmla="*/ 1063644 h 1229893"/>
                <a:gd name="connsiteX56" fmla="*/ 214516 w 394173"/>
                <a:gd name="connsiteY56" fmla="*/ 1100290 h 1229893"/>
                <a:gd name="connsiteX57" fmla="*/ 238649 w 394173"/>
                <a:gd name="connsiteY57" fmla="*/ 1101184 h 1229893"/>
                <a:gd name="connsiteX58" fmla="*/ 256526 w 394173"/>
                <a:gd name="connsiteY58" fmla="*/ 1133361 h 1229893"/>
                <a:gd name="connsiteX59" fmla="*/ 347695 w 394173"/>
                <a:gd name="connsiteY59" fmla="*/ 1147663 h 1229893"/>
                <a:gd name="connsiteX60" fmla="*/ 370041 w 394173"/>
                <a:gd name="connsiteY60" fmla="*/ 1178052 h 122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4173" h="1229893">
                  <a:moveTo>
                    <a:pt x="370041" y="1178052"/>
                  </a:moveTo>
                  <a:lnTo>
                    <a:pt x="394174" y="1229894"/>
                  </a:lnTo>
                  <a:lnTo>
                    <a:pt x="344120" y="1227212"/>
                  </a:lnTo>
                  <a:lnTo>
                    <a:pt x="317305" y="1163751"/>
                  </a:lnTo>
                  <a:lnTo>
                    <a:pt x="257420" y="1179840"/>
                  </a:lnTo>
                  <a:lnTo>
                    <a:pt x="214516" y="1136043"/>
                  </a:lnTo>
                  <a:lnTo>
                    <a:pt x="158206" y="1028785"/>
                  </a:lnTo>
                  <a:lnTo>
                    <a:pt x="118878" y="925996"/>
                  </a:lnTo>
                  <a:lnTo>
                    <a:pt x="99214" y="795498"/>
                  </a:lnTo>
                  <a:lnTo>
                    <a:pt x="67930" y="799967"/>
                  </a:lnTo>
                  <a:lnTo>
                    <a:pt x="27708" y="656956"/>
                  </a:lnTo>
                  <a:lnTo>
                    <a:pt x="40222" y="629248"/>
                  </a:lnTo>
                  <a:lnTo>
                    <a:pt x="47372" y="514839"/>
                  </a:lnTo>
                  <a:lnTo>
                    <a:pt x="19664" y="384342"/>
                  </a:lnTo>
                  <a:lnTo>
                    <a:pt x="0" y="24133"/>
                  </a:lnTo>
                  <a:lnTo>
                    <a:pt x="8044" y="16982"/>
                  </a:lnTo>
                  <a:lnTo>
                    <a:pt x="7150" y="10726"/>
                  </a:lnTo>
                  <a:lnTo>
                    <a:pt x="16982" y="0"/>
                  </a:lnTo>
                  <a:lnTo>
                    <a:pt x="35753" y="34859"/>
                  </a:lnTo>
                  <a:lnTo>
                    <a:pt x="50054" y="53629"/>
                  </a:lnTo>
                  <a:lnTo>
                    <a:pt x="51841" y="73293"/>
                  </a:lnTo>
                  <a:lnTo>
                    <a:pt x="45585" y="92957"/>
                  </a:lnTo>
                  <a:lnTo>
                    <a:pt x="62567" y="111727"/>
                  </a:lnTo>
                  <a:lnTo>
                    <a:pt x="80444" y="169825"/>
                  </a:lnTo>
                  <a:lnTo>
                    <a:pt x="110833" y="170719"/>
                  </a:lnTo>
                  <a:lnTo>
                    <a:pt x="105470" y="211835"/>
                  </a:lnTo>
                  <a:lnTo>
                    <a:pt x="71505" y="234180"/>
                  </a:lnTo>
                  <a:lnTo>
                    <a:pt x="86700" y="312836"/>
                  </a:lnTo>
                  <a:lnTo>
                    <a:pt x="74187" y="327138"/>
                  </a:lnTo>
                  <a:lnTo>
                    <a:pt x="59886" y="391492"/>
                  </a:lnTo>
                  <a:lnTo>
                    <a:pt x="71505" y="415625"/>
                  </a:lnTo>
                  <a:lnTo>
                    <a:pt x="63461" y="449590"/>
                  </a:lnTo>
                  <a:lnTo>
                    <a:pt x="71505" y="478193"/>
                  </a:lnTo>
                  <a:lnTo>
                    <a:pt x="76868" y="489812"/>
                  </a:lnTo>
                  <a:lnTo>
                    <a:pt x="102789" y="540760"/>
                  </a:lnTo>
                  <a:lnTo>
                    <a:pt x="95639" y="590814"/>
                  </a:lnTo>
                  <a:lnTo>
                    <a:pt x="106364" y="609584"/>
                  </a:lnTo>
                  <a:lnTo>
                    <a:pt x="90276" y="639080"/>
                  </a:lnTo>
                  <a:lnTo>
                    <a:pt x="115302" y="698966"/>
                  </a:lnTo>
                  <a:lnTo>
                    <a:pt x="105470" y="713267"/>
                  </a:lnTo>
                  <a:lnTo>
                    <a:pt x="125135" y="810693"/>
                  </a:lnTo>
                  <a:lnTo>
                    <a:pt x="134966" y="811587"/>
                  </a:lnTo>
                  <a:lnTo>
                    <a:pt x="128710" y="826782"/>
                  </a:lnTo>
                  <a:lnTo>
                    <a:pt x="138542" y="850021"/>
                  </a:lnTo>
                  <a:lnTo>
                    <a:pt x="149268" y="856278"/>
                  </a:lnTo>
                  <a:lnTo>
                    <a:pt x="158206" y="886668"/>
                  </a:lnTo>
                  <a:lnTo>
                    <a:pt x="177870" y="896500"/>
                  </a:lnTo>
                  <a:lnTo>
                    <a:pt x="171613" y="905438"/>
                  </a:lnTo>
                  <a:lnTo>
                    <a:pt x="185020" y="913482"/>
                  </a:lnTo>
                  <a:lnTo>
                    <a:pt x="172507" y="928677"/>
                  </a:lnTo>
                  <a:lnTo>
                    <a:pt x="182339" y="940297"/>
                  </a:lnTo>
                  <a:lnTo>
                    <a:pt x="191277" y="973368"/>
                  </a:lnTo>
                  <a:lnTo>
                    <a:pt x="187702" y="1003758"/>
                  </a:lnTo>
                  <a:lnTo>
                    <a:pt x="200215" y="1035935"/>
                  </a:lnTo>
                  <a:lnTo>
                    <a:pt x="193065" y="1045767"/>
                  </a:lnTo>
                  <a:lnTo>
                    <a:pt x="193065" y="1063644"/>
                  </a:lnTo>
                  <a:lnTo>
                    <a:pt x="214516" y="1100290"/>
                  </a:lnTo>
                  <a:lnTo>
                    <a:pt x="238649" y="1101184"/>
                  </a:lnTo>
                  <a:lnTo>
                    <a:pt x="256526" y="1133361"/>
                  </a:lnTo>
                  <a:lnTo>
                    <a:pt x="347695" y="1147663"/>
                  </a:lnTo>
                  <a:lnTo>
                    <a:pt x="370041" y="117805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A39668D-A18E-7F5D-9EB6-BCFA48162FBA}"/>
                </a:ext>
              </a:extLst>
            </p:cNvPr>
            <p:cNvSpPr/>
            <p:nvPr/>
          </p:nvSpPr>
          <p:spPr>
            <a:xfrm>
              <a:off x="3747529" y="4541849"/>
              <a:ext cx="371828" cy="435289"/>
            </a:xfrm>
            <a:custGeom>
              <a:avLst/>
              <a:gdLst>
                <a:gd name="connsiteX0" fmla="*/ 371828 w 371828"/>
                <a:gd name="connsiteY0" fmla="*/ 273508 h 435289"/>
                <a:gd name="connsiteX1" fmla="*/ 370935 w 371828"/>
                <a:gd name="connsiteY1" fmla="*/ 308367 h 435289"/>
                <a:gd name="connsiteX2" fmla="*/ 359315 w 371828"/>
                <a:gd name="connsiteY2" fmla="*/ 337863 h 435289"/>
                <a:gd name="connsiteX3" fmla="*/ 318199 w 371828"/>
                <a:gd name="connsiteY3" fmla="*/ 314624 h 435289"/>
                <a:gd name="connsiteX4" fmla="*/ 256526 w 371828"/>
                <a:gd name="connsiteY4" fmla="*/ 334288 h 435289"/>
                <a:gd name="connsiteX5" fmla="*/ 249375 w 371828"/>
                <a:gd name="connsiteY5" fmla="*/ 353058 h 435289"/>
                <a:gd name="connsiteX6" fmla="*/ 244012 w 371828"/>
                <a:gd name="connsiteY6" fmla="*/ 361103 h 435289"/>
                <a:gd name="connsiteX7" fmla="*/ 248481 w 371828"/>
                <a:gd name="connsiteY7" fmla="*/ 378979 h 435289"/>
                <a:gd name="connsiteX8" fmla="*/ 235074 w 371828"/>
                <a:gd name="connsiteY8" fmla="*/ 414732 h 435289"/>
                <a:gd name="connsiteX9" fmla="*/ 199321 w 371828"/>
                <a:gd name="connsiteY9" fmla="*/ 412944 h 435289"/>
                <a:gd name="connsiteX10" fmla="*/ 193065 w 371828"/>
                <a:gd name="connsiteY10" fmla="*/ 435289 h 435289"/>
                <a:gd name="connsiteX11" fmla="*/ 179658 w 371828"/>
                <a:gd name="connsiteY11" fmla="*/ 413838 h 435289"/>
                <a:gd name="connsiteX12" fmla="*/ 152843 w 371828"/>
                <a:gd name="connsiteY12" fmla="*/ 410263 h 435289"/>
                <a:gd name="connsiteX13" fmla="*/ 133179 w 371828"/>
                <a:gd name="connsiteY13" fmla="*/ 398643 h 435289"/>
                <a:gd name="connsiteX14" fmla="*/ 128710 w 371828"/>
                <a:gd name="connsiteY14" fmla="*/ 424564 h 435289"/>
                <a:gd name="connsiteX15" fmla="*/ 116196 w 371828"/>
                <a:gd name="connsiteY15" fmla="*/ 434396 h 435289"/>
                <a:gd name="connsiteX16" fmla="*/ 85807 w 371828"/>
                <a:gd name="connsiteY16" fmla="*/ 433502 h 435289"/>
                <a:gd name="connsiteX17" fmla="*/ 67930 w 371828"/>
                <a:gd name="connsiteY17" fmla="*/ 375404 h 435289"/>
                <a:gd name="connsiteX18" fmla="*/ 50948 w 371828"/>
                <a:gd name="connsiteY18" fmla="*/ 356633 h 435289"/>
                <a:gd name="connsiteX19" fmla="*/ 57204 w 371828"/>
                <a:gd name="connsiteY19" fmla="*/ 336969 h 435289"/>
                <a:gd name="connsiteX20" fmla="*/ 55417 w 371828"/>
                <a:gd name="connsiteY20" fmla="*/ 317305 h 435289"/>
                <a:gd name="connsiteX21" fmla="*/ 41116 w 371828"/>
                <a:gd name="connsiteY21" fmla="*/ 298535 h 435289"/>
                <a:gd name="connsiteX22" fmla="*/ 22345 w 371828"/>
                <a:gd name="connsiteY22" fmla="*/ 263676 h 435289"/>
                <a:gd name="connsiteX23" fmla="*/ 32178 w 371828"/>
                <a:gd name="connsiteY23" fmla="*/ 226136 h 435289"/>
                <a:gd name="connsiteX24" fmla="*/ 18770 w 371828"/>
                <a:gd name="connsiteY24" fmla="*/ 201109 h 435289"/>
                <a:gd name="connsiteX25" fmla="*/ 23239 w 371828"/>
                <a:gd name="connsiteY25" fmla="*/ 182339 h 435289"/>
                <a:gd name="connsiteX26" fmla="*/ 18770 w 371828"/>
                <a:gd name="connsiteY26" fmla="*/ 175188 h 435289"/>
                <a:gd name="connsiteX27" fmla="*/ 27708 w 371828"/>
                <a:gd name="connsiteY27" fmla="*/ 148374 h 435289"/>
                <a:gd name="connsiteX28" fmla="*/ 23239 w 371828"/>
                <a:gd name="connsiteY28" fmla="*/ 104577 h 435289"/>
                <a:gd name="connsiteX29" fmla="*/ 33965 w 371828"/>
                <a:gd name="connsiteY29" fmla="*/ 89382 h 435289"/>
                <a:gd name="connsiteX30" fmla="*/ 0 w 371828"/>
                <a:gd name="connsiteY30" fmla="*/ 42903 h 435289"/>
                <a:gd name="connsiteX31" fmla="*/ 42903 w 371828"/>
                <a:gd name="connsiteY31" fmla="*/ 40222 h 435289"/>
                <a:gd name="connsiteX32" fmla="*/ 92957 w 371828"/>
                <a:gd name="connsiteY32" fmla="*/ 0 h 435289"/>
                <a:gd name="connsiteX33" fmla="*/ 126922 w 371828"/>
                <a:gd name="connsiteY33" fmla="*/ 0 h 435289"/>
                <a:gd name="connsiteX34" fmla="*/ 126922 w 371828"/>
                <a:gd name="connsiteY34" fmla="*/ 18770 h 435289"/>
                <a:gd name="connsiteX35" fmla="*/ 132285 w 371828"/>
                <a:gd name="connsiteY35" fmla="*/ 42903 h 435289"/>
                <a:gd name="connsiteX36" fmla="*/ 141223 w 371828"/>
                <a:gd name="connsiteY36" fmla="*/ 74187 h 435289"/>
                <a:gd name="connsiteX37" fmla="*/ 157312 w 371828"/>
                <a:gd name="connsiteY37" fmla="*/ 86700 h 435289"/>
                <a:gd name="connsiteX38" fmla="*/ 232393 w 371828"/>
                <a:gd name="connsiteY38" fmla="*/ 126028 h 435289"/>
                <a:gd name="connsiteX39" fmla="*/ 273508 w 371828"/>
                <a:gd name="connsiteY39" fmla="*/ 132285 h 435289"/>
                <a:gd name="connsiteX40" fmla="*/ 272615 w 371828"/>
                <a:gd name="connsiteY40" fmla="*/ 149267 h 435289"/>
                <a:gd name="connsiteX41" fmla="*/ 281553 w 371828"/>
                <a:gd name="connsiteY41" fmla="*/ 167144 h 435289"/>
                <a:gd name="connsiteX42" fmla="*/ 277978 w 371828"/>
                <a:gd name="connsiteY42" fmla="*/ 183233 h 435289"/>
                <a:gd name="connsiteX43" fmla="*/ 295854 w 371828"/>
                <a:gd name="connsiteY43" fmla="*/ 218092 h 435289"/>
                <a:gd name="connsiteX44" fmla="*/ 339651 w 371828"/>
                <a:gd name="connsiteY44" fmla="*/ 219879 h 435289"/>
                <a:gd name="connsiteX45" fmla="*/ 345908 w 371828"/>
                <a:gd name="connsiteY45" fmla="*/ 248481 h 435289"/>
                <a:gd name="connsiteX46" fmla="*/ 371828 w 371828"/>
                <a:gd name="connsiteY46" fmla="*/ 273508 h 435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71828" h="435289">
                  <a:moveTo>
                    <a:pt x="371828" y="273508"/>
                  </a:moveTo>
                  <a:lnTo>
                    <a:pt x="370935" y="308367"/>
                  </a:lnTo>
                  <a:lnTo>
                    <a:pt x="359315" y="337863"/>
                  </a:lnTo>
                  <a:lnTo>
                    <a:pt x="318199" y="314624"/>
                  </a:lnTo>
                  <a:lnTo>
                    <a:pt x="256526" y="334288"/>
                  </a:lnTo>
                  <a:lnTo>
                    <a:pt x="249375" y="353058"/>
                  </a:lnTo>
                  <a:lnTo>
                    <a:pt x="244012" y="361103"/>
                  </a:lnTo>
                  <a:lnTo>
                    <a:pt x="248481" y="378979"/>
                  </a:lnTo>
                  <a:lnTo>
                    <a:pt x="235074" y="414732"/>
                  </a:lnTo>
                  <a:lnTo>
                    <a:pt x="199321" y="412944"/>
                  </a:lnTo>
                  <a:lnTo>
                    <a:pt x="193065" y="435289"/>
                  </a:lnTo>
                  <a:lnTo>
                    <a:pt x="179658" y="413838"/>
                  </a:lnTo>
                  <a:lnTo>
                    <a:pt x="152843" y="410263"/>
                  </a:lnTo>
                  <a:lnTo>
                    <a:pt x="133179" y="398643"/>
                  </a:lnTo>
                  <a:lnTo>
                    <a:pt x="128710" y="424564"/>
                  </a:lnTo>
                  <a:lnTo>
                    <a:pt x="116196" y="434396"/>
                  </a:lnTo>
                  <a:lnTo>
                    <a:pt x="85807" y="433502"/>
                  </a:lnTo>
                  <a:lnTo>
                    <a:pt x="67930" y="375404"/>
                  </a:lnTo>
                  <a:lnTo>
                    <a:pt x="50948" y="356633"/>
                  </a:lnTo>
                  <a:lnTo>
                    <a:pt x="57204" y="336969"/>
                  </a:lnTo>
                  <a:lnTo>
                    <a:pt x="55417" y="317305"/>
                  </a:lnTo>
                  <a:lnTo>
                    <a:pt x="41116" y="298535"/>
                  </a:lnTo>
                  <a:lnTo>
                    <a:pt x="22345" y="263676"/>
                  </a:lnTo>
                  <a:lnTo>
                    <a:pt x="32178" y="226136"/>
                  </a:lnTo>
                  <a:lnTo>
                    <a:pt x="18770" y="201109"/>
                  </a:lnTo>
                  <a:lnTo>
                    <a:pt x="23239" y="182339"/>
                  </a:lnTo>
                  <a:lnTo>
                    <a:pt x="18770" y="175188"/>
                  </a:lnTo>
                  <a:lnTo>
                    <a:pt x="27708" y="148374"/>
                  </a:lnTo>
                  <a:lnTo>
                    <a:pt x="23239" y="104577"/>
                  </a:lnTo>
                  <a:lnTo>
                    <a:pt x="33965" y="89382"/>
                  </a:lnTo>
                  <a:lnTo>
                    <a:pt x="0" y="42903"/>
                  </a:lnTo>
                  <a:lnTo>
                    <a:pt x="42903" y="40222"/>
                  </a:lnTo>
                  <a:lnTo>
                    <a:pt x="92957" y="0"/>
                  </a:lnTo>
                  <a:lnTo>
                    <a:pt x="126922" y="0"/>
                  </a:lnTo>
                  <a:lnTo>
                    <a:pt x="126922" y="18770"/>
                  </a:lnTo>
                  <a:lnTo>
                    <a:pt x="132285" y="42903"/>
                  </a:lnTo>
                  <a:lnTo>
                    <a:pt x="141223" y="74187"/>
                  </a:lnTo>
                  <a:lnTo>
                    <a:pt x="157312" y="86700"/>
                  </a:lnTo>
                  <a:lnTo>
                    <a:pt x="232393" y="126028"/>
                  </a:lnTo>
                  <a:lnTo>
                    <a:pt x="273508" y="132285"/>
                  </a:lnTo>
                  <a:lnTo>
                    <a:pt x="272615" y="149267"/>
                  </a:lnTo>
                  <a:lnTo>
                    <a:pt x="281553" y="167144"/>
                  </a:lnTo>
                  <a:lnTo>
                    <a:pt x="277978" y="183233"/>
                  </a:lnTo>
                  <a:lnTo>
                    <a:pt x="295854" y="218092"/>
                  </a:lnTo>
                  <a:lnTo>
                    <a:pt x="339651" y="219879"/>
                  </a:lnTo>
                  <a:lnTo>
                    <a:pt x="345908" y="248481"/>
                  </a:lnTo>
                  <a:lnTo>
                    <a:pt x="371828" y="27350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8E08CE5-699D-DD8A-CE88-51AAA933DBCA}"/>
                </a:ext>
              </a:extLst>
            </p:cNvPr>
            <p:cNvSpPr/>
            <p:nvPr/>
          </p:nvSpPr>
          <p:spPr>
            <a:xfrm>
              <a:off x="3989754" y="3937628"/>
              <a:ext cx="126922" cy="240437"/>
            </a:xfrm>
            <a:custGeom>
              <a:avLst/>
              <a:gdLst>
                <a:gd name="connsiteX0" fmla="*/ 103683 w 126922"/>
                <a:gd name="connsiteY0" fmla="*/ 162675 h 240437"/>
                <a:gd name="connsiteX1" fmla="*/ 126922 w 126922"/>
                <a:gd name="connsiteY1" fmla="*/ 213622 h 240437"/>
                <a:gd name="connsiteX2" fmla="*/ 124241 w 126922"/>
                <a:gd name="connsiteY2" fmla="*/ 213622 h 240437"/>
                <a:gd name="connsiteX3" fmla="*/ 107258 w 126922"/>
                <a:gd name="connsiteY3" fmla="*/ 213622 h 240437"/>
                <a:gd name="connsiteX4" fmla="*/ 63461 w 126922"/>
                <a:gd name="connsiteY4" fmla="*/ 240437 h 240437"/>
                <a:gd name="connsiteX5" fmla="*/ 50054 w 126922"/>
                <a:gd name="connsiteY5" fmla="*/ 234180 h 240437"/>
                <a:gd name="connsiteX6" fmla="*/ 31284 w 126922"/>
                <a:gd name="connsiteY6" fmla="*/ 189490 h 240437"/>
                <a:gd name="connsiteX7" fmla="*/ 42009 w 126922"/>
                <a:gd name="connsiteY7" fmla="*/ 161781 h 240437"/>
                <a:gd name="connsiteX8" fmla="*/ 45585 w 126922"/>
                <a:gd name="connsiteY8" fmla="*/ 132285 h 240437"/>
                <a:gd name="connsiteX9" fmla="*/ 32177 w 126922"/>
                <a:gd name="connsiteY9" fmla="*/ 122453 h 240437"/>
                <a:gd name="connsiteX10" fmla="*/ 22345 w 126922"/>
                <a:gd name="connsiteY10" fmla="*/ 103683 h 240437"/>
                <a:gd name="connsiteX11" fmla="*/ 0 w 126922"/>
                <a:gd name="connsiteY11" fmla="*/ 77762 h 240437"/>
                <a:gd name="connsiteX12" fmla="*/ 894 w 126922"/>
                <a:gd name="connsiteY12" fmla="*/ 55417 h 240437"/>
                <a:gd name="connsiteX13" fmla="*/ 25921 w 126922"/>
                <a:gd name="connsiteY13" fmla="*/ 44691 h 240437"/>
                <a:gd name="connsiteX14" fmla="*/ 15195 w 126922"/>
                <a:gd name="connsiteY14" fmla="*/ 30390 h 240437"/>
                <a:gd name="connsiteX15" fmla="*/ 38434 w 126922"/>
                <a:gd name="connsiteY15" fmla="*/ 0 h 240437"/>
                <a:gd name="connsiteX16" fmla="*/ 38434 w 126922"/>
                <a:gd name="connsiteY16" fmla="*/ 0 h 240437"/>
                <a:gd name="connsiteX17" fmla="*/ 57204 w 126922"/>
                <a:gd name="connsiteY17" fmla="*/ 6257 h 240437"/>
                <a:gd name="connsiteX18" fmla="*/ 75081 w 126922"/>
                <a:gd name="connsiteY18" fmla="*/ 33071 h 240437"/>
                <a:gd name="connsiteX19" fmla="*/ 84019 w 126922"/>
                <a:gd name="connsiteY19" fmla="*/ 55417 h 240437"/>
                <a:gd name="connsiteX20" fmla="*/ 114409 w 126922"/>
                <a:gd name="connsiteY20" fmla="*/ 76868 h 240437"/>
                <a:gd name="connsiteX21" fmla="*/ 114409 w 126922"/>
                <a:gd name="connsiteY21" fmla="*/ 113515 h 240437"/>
                <a:gd name="connsiteX22" fmla="*/ 92063 w 126922"/>
                <a:gd name="connsiteY22" fmla="*/ 114409 h 240437"/>
                <a:gd name="connsiteX23" fmla="*/ 92063 w 126922"/>
                <a:gd name="connsiteY23" fmla="*/ 158206 h 240437"/>
                <a:gd name="connsiteX24" fmla="*/ 103683 w 126922"/>
                <a:gd name="connsiteY24" fmla="*/ 162675 h 240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6922" h="240437">
                  <a:moveTo>
                    <a:pt x="103683" y="162675"/>
                  </a:moveTo>
                  <a:lnTo>
                    <a:pt x="126922" y="213622"/>
                  </a:lnTo>
                  <a:lnTo>
                    <a:pt x="124241" y="213622"/>
                  </a:lnTo>
                  <a:lnTo>
                    <a:pt x="107258" y="213622"/>
                  </a:lnTo>
                  <a:lnTo>
                    <a:pt x="63461" y="240437"/>
                  </a:lnTo>
                  <a:lnTo>
                    <a:pt x="50054" y="234180"/>
                  </a:lnTo>
                  <a:lnTo>
                    <a:pt x="31284" y="189490"/>
                  </a:lnTo>
                  <a:lnTo>
                    <a:pt x="42009" y="161781"/>
                  </a:lnTo>
                  <a:lnTo>
                    <a:pt x="45585" y="132285"/>
                  </a:lnTo>
                  <a:lnTo>
                    <a:pt x="32177" y="122453"/>
                  </a:lnTo>
                  <a:lnTo>
                    <a:pt x="22345" y="103683"/>
                  </a:lnTo>
                  <a:lnTo>
                    <a:pt x="0" y="77762"/>
                  </a:lnTo>
                  <a:lnTo>
                    <a:pt x="894" y="55417"/>
                  </a:lnTo>
                  <a:lnTo>
                    <a:pt x="25921" y="44691"/>
                  </a:lnTo>
                  <a:lnTo>
                    <a:pt x="15195" y="30390"/>
                  </a:lnTo>
                  <a:lnTo>
                    <a:pt x="38434" y="0"/>
                  </a:lnTo>
                  <a:lnTo>
                    <a:pt x="38434" y="0"/>
                  </a:lnTo>
                  <a:lnTo>
                    <a:pt x="57204" y="6257"/>
                  </a:lnTo>
                  <a:lnTo>
                    <a:pt x="75081" y="33071"/>
                  </a:lnTo>
                  <a:lnTo>
                    <a:pt x="84019" y="55417"/>
                  </a:lnTo>
                  <a:lnTo>
                    <a:pt x="114409" y="76868"/>
                  </a:lnTo>
                  <a:lnTo>
                    <a:pt x="114409" y="113515"/>
                  </a:lnTo>
                  <a:lnTo>
                    <a:pt x="92063" y="114409"/>
                  </a:lnTo>
                  <a:lnTo>
                    <a:pt x="92063" y="158206"/>
                  </a:lnTo>
                  <a:lnTo>
                    <a:pt x="103683" y="16267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A20123D-E2AB-00ED-D85C-CC69ADAFED6F}"/>
                </a:ext>
              </a:extLst>
            </p:cNvPr>
            <p:cNvSpPr/>
            <p:nvPr/>
          </p:nvSpPr>
          <p:spPr>
            <a:xfrm>
              <a:off x="3636695" y="3812493"/>
              <a:ext cx="391492" cy="376297"/>
            </a:xfrm>
            <a:custGeom>
              <a:avLst/>
              <a:gdLst>
                <a:gd name="connsiteX0" fmla="*/ 391492 w 391492"/>
                <a:gd name="connsiteY0" fmla="*/ 125135 h 376297"/>
                <a:gd name="connsiteX1" fmla="*/ 391492 w 391492"/>
                <a:gd name="connsiteY1" fmla="*/ 125135 h 376297"/>
                <a:gd name="connsiteX2" fmla="*/ 368253 w 391492"/>
                <a:gd name="connsiteY2" fmla="*/ 155524 h 376297"/>
                <a:gd name="connsiteX3" fmla="*/ 378979 w 391492"/>
                <a:gd name="connsiteY3" fmla="*/ 169825 h 376297"/>
                <a:gd name="connsiteX4" fmla="*/ 353952 w 391492"/>
                <a:gd name="connsiteY4" fmla="*/ 180551 h 376297"/>
                <a:gd name="connsiteX5" fmla="*/ 353058 w 391492"/>
                <a:gd name="connsiteY5" fmla="*/ 202897 h 376297"/>
                <a:gd name="connsiteX6" fmla="*/ 375404 w 391492"/>
                <a:gd name="connsiteY6" fmla="*/ 228818 h 376297"/>
                <a:gd name="connsiteX7" fmla="*/ 355740 w 391492"/>
                <a:gd name="connsiteY7" fmla="*/ 252950 h 376297"/>
                <a:gd name="connsiteX8" fmla="*/ 313730 w 391492"/>
                <a:gd name="connsiteY8" fmla="*/ 265464 h 376297"/>
                <a:gd name="connsiteX9" fmla="*/ 294960 w 391492"/>
                <a:gd name="connsiteY9" fmla="*/ 284234 h 376297"/>
                <a:gd name="connsiteX10" fmla="*/ 244906 w 391492"/>
                <a:gd name="connsiteY10" fmla="*/ 261889 h 376297"/>
                <a:gd name="connsiteX11" fmla="*/ 278871 w 391492"/>
                <a:gd name="connsiteY11" fmla="*/ 329819 h 376297"/>
                <a:gd name="connsiteX12" fmla="*/ 221667 w 391492"/>
                <a:gd name="connsiteY12" fmla="*/ 375404 h 376297"/>
                <a:gd name="connsiteX13" fmla="*/ 206472 w 391492"/>
                <a:gd name="connsiteY13" fmla="*/ 376298 h 376297"/>
                <a:gd name="connsiteX14" fmla="*/ 176082 w 391492"/>
                <a:gd name="connsiteY14" fmla="*/ 358421 h 376297"/>
                <a:gd name="connsiteX15" fmla="*/ 174295 w 391492"/>
                <a:gd name="connsiteY15" fmla="*/ 331607 h 376297"/>
                <a:gd name="connsiteX16" fmla="*/ 158206 w 391492"/>
                <a:gd name="connsiteY16" fmla="*/ 309261 h 376297"/>
                <a:gd name="connsiteX17" fmla="*/ 169825 w 391492"/>
                <a:gd name="connsiteY17" fmla="*/ 293172 h 376297"/>
                <a:gd name="connsiteX18" fmla="*/ 168932 w 391492"/>
                <a:gd name="connsiteY18" fmla="*/ 269933 h 376297"/>
                <a:gd name="connsiteX19" fmla="*/ 149268 w 391492"/>
                <a:gd name="connsiteY19" fmla="*/ 230605 h 376297"/>
                <a:gd name="connsiteX20" fmla="*/ 166250 w 391492"/>
                <a:gd name="connsiteY20" fmla="*/ 202897 h 376297"/>
                <a:gd name="connsiteX21" fmla="*/ 111727 w 391492"/>
                <a:gd name="connsiteY21" fmla="*/ 198428 h 376297"/>
                <a:gd name="connsiteX22" fmla="*/ 81337 w 391492"/>
                <a:gd name="connsiteY22" fmla="*/ 168932 h 376297"/>
                <a:gd name="connsiteX23" fmla="*/ 47372 w 391492"/>
                <a:gd name="connsiteY23" fmla="*/ 170719 h 376297"/>
                <a:gd name="connsiteX24" fmla="*/ 21452 w 391492"/>
                <a:gd name="connsiteY24" fmla="*/ 155524 h 376297"/>
                <a:gd name="connsiteX25" fmla="*/ 25921 w 391492"/>
                <a:gd name="connsiteY25" fmla="*/ 133179 h 376297"/>
                <a:gd name="connsiteX26" fmla="*/ 10726 w 391492"/>
                <a:gd name="connsiteY26" fmla="*/ 103683 h 376297"/>
                <a:gd name="connsiteX27" fmla="*/ 0 w 391492"/>
                <a:gd name="connsiteY27" fmla="*/ 101001 h 376297"/>
                <a:gd name="connsiteX28" fmla="*/ 25921 w 391492"/>
                <a:gd name="connsiteY28" fmla="*/ 44691 h 376297"/>
                <a:gd name="connsiteX29" fmla="*/ 42009 w 391492"/>
                <a:gd name="connsiteY29" fmla="*/ 22345 h 376297"/>
                <a:gd name="connsiteX30" fmla="*/ 52735 w 391492"/>
                <a:gd name="connsiteY30" fmla="*/ 54523 h 376297"/>
                <a:gd name="connsiteX31" fmla="*/ 43797 w 391492"/>
                <a:gd name="connsiteY31" fmla="*/ 78656 h 376297"/>
                <a:gd name="connsiteX32" fmla="*/ 52735 w 391492"/>
                <a:gd name="connsiteY32" fmla="*/ 99214 h 376297"/>
                <a:gd name="connsiteX33" fmla="*/ 67036 w 391492"/>
                <a:gd name="connsiteY33" fmla="*/ 76868 h 376297"/>
                <a:gd name="connsiteX34" fmla="*/ 58098 w 391492"/>
                <a:gd name="connsiteY34" fmla="*/ 49160 h 376297"/>
                <a:gd name="connsiteX35" fmla="*/ 100108 w 391492"/>
                <a:gd name="connsiteY35" fmla="*/ 18770 h 376297"/>
                <a:gd name="connsiteX36" fmla="*/ 103683 w 391492"/>
                <a:gd name="connsiteY36" fmla="*/ 0 h 376297"/>
                <a:gd name="connsiteX37" fmla="*/ 123347 w 391492"/>
                <a:gd name="connsiteY37" fmla="*/ 25027 h 376297"/>
                <a:gd name="connsiteX38" fmla="*/ 141223 w 391492"/>
                <a:gd name="connsiteY38" fmla="*/ 30390 h 376297"/>
                <a:gd name="connsiteX39" fmla="*/ 149268 w 391492"/>
                <a:gd name="connsiteY39" fmla="*/ 38434 h 376297"/>
                <a:gd name="connsiteX40" fmla="*/ 204684 w 391492"/>
                <a:gd name="connsiteY40" fmla="*/ 48266 h 376297"/>
                <a:gd name="connsiteX41" fmla="*/ 241331 w 391492"/>
                <a:gd name="connsiteY41" fmla="*/ 63461 h 376297"/>
                <a:gd name="connsiteX42" fmla="*/ 283340 w 391492"/>
                <a:gd name="connsiteY42" fmla="*/ 47372 h 376297"/>
                <a:gd name="connsiteX43" fmla="*/ 331606 w 391492"/>
                <a:gd name="connsiteY43" fmla="*/ 45585 h 376297"/>
                <a:gd name="connsiteX44" fmla="*/ 319987 w 391492"/>
                <a:gd name="connsiteY44" fmla="*/ 68824 h 376297"/>
                <a:gd name="connsiteX45" fmla="*/ 347695 w 391492"/>
                <a:gd name="connsiteY45" fmla="*/ 77762 h 376297"/>
                <a:gd name="connsiteX46" fmla="*/ 362890 w 391492"/>
                <a:gd name="connsiteY46" fmla="*/ 98320 h 376297"/>
                <a:gd name="connsiteX47" fmla="*/ 359315 w 391492"/>
                <a:gd name="connsiteY47" fmla="*/ 114409 h 376297"/>
                <a:gd name="connsiteX48" fmla="*/ 391492 w 391492"/>
                <a:gd name="connsiteY48" fmla="*/ 125135 h 376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91492" h="376297">
                  <a:moveTo>
                    <a:pt x="391492" y="125135"/>
                  </a:moveTo>
                  <a:lnTo>
                    <a:pt x="391492" y="125135"/>
                  </a:lnTo>
                  <a:lnTo>
                    <a:pt x="368253" y="155524"/>
                  </a:lnTo>
                  <a:lnTo>
                    <a:pt x="378979" y="169825"/>
                  </a:lnTo>
                  <a:lnTo>
                    <a:pt x="353952" y="180551"/>
                  </a:lnTo>
                  <a:lnTo>
                    <a:pt x="353058" y="202897"/>
                  </a:lnTo>
                  <a:lnTo>
                    <a:pt x="375404" y="228818"/>
                  </a:lnTo>
                  <a:lnTo>
                    <a:pt x="355740" y="252950"/>
                  </a:lnTo>
                  <a:lnTo>
                    <a:pt x="313730" y="265464"/>
                  </a:lnTo>
                  <a:lnTo>
                    <a:pt x="294960" y="284234"/>
                  </a:lnTo>
                  <a:lnTo>
                    <a:pt x="244906" y="261889"/>
                  </a:lnTo>
                  <a:lnTo>
                    <a:pt x="278871" y="329819"/>
                  </a:lnTo>
                  <a:lnTo>
                    <a:pt x="221667" y="375404"/>
                  </a:lnTo>
                  <a:lnTo>
                    <a:pt x="206472" y="376298"/>
                  </a:lnTo>
                  <a:lnTo>
                    <a:pt x="176082" y="358421"/>
                  </a:lnTo>
                  <a:lnTo>
                    <a:pt x="174295" y="331607"/>
                  </a:lnTo>
                  <a:lnTo>
                    <a:pt x="158206" y="309261"/>
                  </a:lnTo>
                  <a:lnTo>
                    <a:pt x="169825" y="293172"/>
                  </a:lnTo>
                  <a:lnTo>
                    <a:pt x="168932" y="269933"/>
                  </a:lnTo>
                  <a:lnTo>
                    <a:pt x="149268" y="230605"/>
                  </a:lnTo>
                  <a:lnTo>
                    <a:pt x="166250" y="202897"/>
                  </a:lnTo>
                  <a:lnTo>
                    <a:pt x="111727" y="198428"/>
                  </a:lnTo>
                  <a:lnTo>
                    <a:pt x="81337" y="168932"/>
                  </a:lnTo>
                  <a:lnTo>
                    <a:pt x="47372" y="170719"/>
                  </a:lnTo>
                  <a:lnTo>
                    <a:pt x="21452" y="155524"/>
                  </a:lnTo>
                  <a:lnTo>
                    <a:pt x="25921" y="133179"/>
                  </a:lnTo>
                  <a:lnTo>
                    <a:pt x="10726" y="103683"/>
                  </a:lnTo>
                  <a:lnTo>
                    <a:pt x="0" y="101001"/>
                  </a:lnTo>
                  <a:lnTo>
                    <a:pt x="25921" y="44691"/>
                  </a:lnTo>
                  <a:lnTo>
                    <a:pt x="42009" y="22345"/>
                  </a:lnTo>
                  <a:lnTo>
                    <a:pt x="52735" y="54523"/>
                  </a:lnTo>
                  <a:lnTo>
                    <a:pt x="43797" y="78656"/>
                  </a:lnTo>
                  <a:lnTo>
                    <a:pt x="52735" y="99214"/>
                  </a:lnTo>
                  <a:lnTo>
                    <a:pt x="67036" y="76868"/>
                  </a:lnTo>
                  <a:lnTo>
                    <a:pt x="58098" y="49160"/>
                  </a:lnTo>
                  <a:lnTo>
                    <a:pt x="100108" y="18770"/>
                  </a:lnTo>
                  <a:lnTo>
                    <a:pt x="103683" y="0"/>
                  </a:lnTo>
                  <a:lnTo>
                    <a:pt x="123347" y="25027"/>
                  </a:lnTo>
                  <a:lnTo>
                    <a:pt x="141223" y="30390"/>
                  </a:lnTo>
                  <a:lnTo>
                    <a:pt x="149268" y="38434"/>
                  </a:lnTo>
                  <a:lnTo>
                    <a:pt x="204684" y="48266"/>
                  </a:lnTo>
                  <a:lnTo>
                    <a:pt x="241331" y="63461"/>
                  </a:lnTo>
                  <a:lnTo>
                    <a:pt x="283340" y="47372"/>
                  </a:lnTo>
                  <a:lnTo>
                    <a:pt x="331606" y="45585"/>
                  </a:lnTo>
                  <a:lnTo>
                    <a:pt x="319987" y="68824"/>
                  </a:lnTo>
                  <a:lnTo>
                    <a:pt x="347695" y="77762"/>
                  </a:lnTo>
                  <a:lnTo>
                    <a:pt x="362890" y="98320"/>
                  </a:lnTo>
                  <a:lnTo>
                    <a:pt x="359315" y="114409"/>
                  </a:lnTo>
                  <a:lnTo>
                    <a:pt x="391492" y="12513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5B78EA5-EC65-7DF0-13F5-F017223E4162}"/>
                </a:ext>
              </a:extLst>
            </p:cNvPr>
            <p:cNvSpPr/>
            <p:nvPr/>
          </p:nvSpPr>
          <p:spPr>
            <a:xfrm>
              <a:off x="3843167" y="3601552"/>
              <a:ext cx="34858" cy="16088"/>
            </a:xfrm>
            <a:custGeom>
              <a:avLst/>
              <a:gdLst>
                <a:gd name="connsiteX0" fmla="*/ 34859 w 34858"/>
                <a:gd name="connsiteY0" fmla="*/ 7151 h 16088"/>
                <a:gd name="connsiteX1" fmla="*/ 25921 w 34858"/>
                <a:gd name="connsiteY1" fmla="*/ 14301 h 16088"/>
                <a:gd name="connsiteX2" fmla="*/ 1788 w 34858"/>
                <a:gd name="connsiteY2" fmla="*/ 16089 h 16088"/>
                <a:gd name="connsiteX3" fmla="*/ 0 w 34858"/>
                <a:gd name="connsiteY3" fmla="*/ 3575 h 16088"/>
                <a:gd name="connsiteX4" fmla="*/ 20558 w 34858"/>
                <a:gd name="connsiteY4" fmla="*/ 0 h 16088"/>
                <a:gd name="connsiteX5" fmla="*/ 34859 w 34858"/>
                <a:gd name="connsiteY5" fmla="*/ 7151 h 1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58" h="16088">
                  <a:moveTo>
                    <a:pt x="34859" y="7151"/>
                  </a:moveTo>
                  <a:lnTo>
                    <a:pt x="25921" y="14301"/>
                  </a:lnTo>
                  <a:lnTo>
                    <a:pt x="1788" y="16089"/>
                  </a:lnTo>
                  <a:lnTo>
                    <a:pt x="0" y="3575"/>
                  </a:lnTo>
                  <a:lnTo>
                    <a:pt x="20558" y="0"/>
                  </a:lnTo>
                  <a:lnTo>
                    <a:pt x="34859" y="715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E9E3147-A304-7AB3-FC97-5BEB55352122}"/>
                </a:ext>
              </a:extLst>
            </p:cNvPr>
            <p:cNvSpPr/>
            <p:nvPr/>
          </p:nvSpPr>
          <p:spPr>
            <a:xfrm>
              <a:off x="3463295" y="3807130"/>
              <a:ext cx="347695" cy="555061"/>
            </a:xfrm>
            <a:custGeom>
              <a:avLst/>
              <a:gdLst>
                <a:gd name="connsiteX0" fmla="*/ 331607 w 347695"/>
                <a:gd name="connsiteY0" fmla="*/ 314624 h 555061"/>
                <a:gd name="connsiteX1" fmla="*/ 347695 w 347695"/>
                <a:gd name="connsiteY1" fmla="*/ 336970 h 555061"/>
                <a:gd name="connsiteX2" fmla="*/ 305686 w 347695"/>
                <a:gd name="connsiteY2" fmla="*/ 353058 h 555061"/>
                <a:gd name="connsiteX3" fmla="*/ 268145 w 347695"/>
                <a:gd name="connsiteY3" fmla="*/ 353058 h 555061"/>
                <a:gd name="connsiteX4" fmla="*/ 264570 w 347695"/>
                <a:gd name="connsiteY4" fmla="*/ 369147 h 555061"/>
                <a:gd name="connsiteX5" fmla="*/ 290491 w 347695"/>
                <a:gd name="connsiteY5" fmla="*/ 382554 h 555061"/>
                <a:gd name="connsiteX6" fmla="*/ 266358 w 347695"/>
                <a:gd name="connsiteY6" fmla="*/ 390599 h 555061"/>
                <a:gd name="connsiteX7" fmla="*/ 259207 w 347695"/>
                <a:gd name="connsiteY7" fmla="*/ 412944 h 555061"/>
                <a:gd name="connsiteX8" fmla="*/ 276190 w 347695"/>
                <a:gd name="connsiteY8" fmla="*/ 443334 h 555061"/>
                <a:gd name="connsiteX9" fmla="*/ 265464 w 347695"/>
                <a:gd name="connsiteY9" fmla="*/ 555061 h 555061"/>
                <a:gd name="connsiteX10" fmla="*/ 243119 w 347695"/>
                <a:gd name="connsiteY10" fmla="*/ 528247 h 555061"/>
                <a:gd name="connsiteX11" fmla="*/ 252057 w 347695"/>
                <a:gd name="connsiteY11" fmla="*/ 498751 h 555061"/>
                <a:gd name="connsiteX12" fmla="*/ 215410 w 347695"/>
                <a:gd name="connsiteY12" fmla="*/ 480874 h 555061"/>
                <a:gd name="connsiteX13" fmla="*/ 200215 w 347695"/>
                <a:gd name="connsiteY13" fmla="*/ 487131 h 555061"/>
                <a:gd name="connsiteX14" fmla="*/ 166250 w 347695"/>
                <a:gd name="connsiteY14" fmla="*/ 484450 h 555061"/>
                <a:gd name="connsiteX15" fmla="*/ 157312 w 347695"/>
                <a:gd name="connsiteY15" fmla="*/ 460316 h 555061"/>
                <a:gd name="connsiteX16" fmla="*/ 134967 w 347695"/>
                <a:gd name="connsiteY16" fmla="*/ 446909 h 555061"/>
                <a:gd name="connsiteX17" fmla="*/ 121559 w 347695"/>
                <a:gd name="connsiteY17" fmla="*/ 418307 h 555061"/>
                <a:gd name="connsiteX18" fmla="*/ 98320 w 347695"/>
                <a:gd name="connsiteY18" fmla="*/ 405793 h 555061"/>
                <a:gd name="connsiteX19" fmla="*/ 79550 w 347695"/>
                <a:gd name="connsiteY19" fmla="*/ 391493 h 555061"/>
                <a:gd name="connsiteX20" fmla="*/ 61674 w 347695"/>
                <a:gd name="connsiteY20" fmla="*/ 397749 h 555061"/>
                <a:gd name="connsiteX21" fmla="*/ 50054 w 347695"/>
                <a:gd name="connsiteY21" fmla="*/ 397749 h 555061"/>
                <a:gd name="connsiteX22" fmla="*/ 31284 w 347695"/>
                <a:gd name="connsiteY22" fmla="*/ 380767 h 555061"/>
                <a:gd name="connsiteX23" fmla="*/ 0 w 347695"/>
                <a:gd name="connsiteY23" fmla="*/ 370041 h 555061"/>
                <a:gd name="connsiteX24" fmla="*/ 1788 w 347695"/>
                <a:gd name="connsiteY24" fmla="*/ 350377 h 555061"/>
                <a:gd name="connsiteX25" fmla="*/ 18770 w 347695"/>
                <a:gd name="connsiteY25" fmla="*/ 326244 h 555061"/>
                <a:gd name="connsiteX26" fmla="*/ 45585 w 347695"/>
                <a:gd name="connsiteY26" fmla="*/ 293173 h 555061"/>
                <a:gd name="connsiteX27" fmla="*/ 51841 w 347695"/>
                <a:gd name="connsiteY27" fmla="*/ 221667 h 555061"/>
                <a:gd name="connsiteX28" fmla="*/ 35753 w 347695"/>
                <a:gd name="connsiteY28" fmla="*/ 168932 h 555061"/>
                <a:gd name="connsiteX29" fmla="*/ 55417 w 347695"/>
                <a:gd name="connsiteY29" fmla="*/ 147480 h 555061"/>
                <a:gd name="connsiteX30" fmla="*/ 55417 w 347695"/>
                <a:gd name="connsiteY30" fmla="*/ 139436 h 555061"/>
                <a:gd name="connsiteX31" fmla="*/ 59886 w 347695"/>
                <a:gd name="connsiteY31" fmla="*/ 132285 h 555061"/>
                <a:gd name="connsiteX32" fmla="*/ 104577 w 347695"/>
                <a:gd name="connsiteY32" fmla="*/ 86700 h 555061"/>
                <a:gd name="connsiteX33" fmla="*/ 101895 w 347695"/>
                <a:gd name="connsiteY33" fmla="*/ 64355 h 555061"/>
                <a:gd name="connsiteX34" fmla="*/ 154631 w 347695"/>
                <a:gd name="connsiteY34" fmla="*/ 30390 h 555061"/>
                <a:gd name="connsiteX35" fmla="*/ 179658 w 347695"/>
                <a:gd name="connsiteY35" fmla="*/ 27708 h 555061"/>
                <a:gd name="connsiteX36" fmla="*/ 214516 w 347695"/>
                <a:gd name="connsiteY36" fmla="*/ 4469 h 555061"/>
                <a:gd name="connsiteX37" fmla="*/ 218985 w 347695"/>
                <a:gd name="connsiteY37" fmla="*/ 894 h 555061"/>
                <a:gd name="connsiteX38" fmla="*/ 237756 w 347695"/>
                <a:gd name="connsiteY38" fmla="*/ 0 h 555061"/>
                <a:gd name="connsiteX39" fmla="*/ 215410 w 347695"/>
                <a:gd name="connsiteY39" fmla="*/ 27708 h 555061"/>
                <a:gd name="connsiteX40" fmla="*/ 199321 w 347695"/>
                <a:gd name="connsiteY40" fmla="*/ 50054 h 555061"/>
                <a:gd name="connsiteX41" fmla="*/ 173401 w 347695"/>
                <a:gd name="connsiteY41" fmla="*/ 106364 h 555061"/>
                <a:gd name="connsiteX42" fmla="*/ 184127 w 347695"/>
                <a:gd name="connsiteY42" fmla="*/ 109046 h 555061"/>
                <a:gd name="connsiteX43" fmla="*/ 199321 w 347695"/>
                <a:gd name="connsiteY43" fmla="*/ 138542 h 555061"/>
                <a:gd name="connsiteX44" fmla="*/ 194852 w 347695"/>
                <a:gd name="connsiteY44" fmla="*/ 160887 h 555061"/>
                <a:gd name="connsiteX45" fmla="*/ 220773 w 347695"/>
                <a:gd name="connsiteY45" fmla="*/ 176082 h 555061"/>
                <a:gd name="connsiteX46" fmla="*/ 254738 w 347695"/>
                <a:gd name="connsiteY46" fmla="*/ 174295 h 555061"/>
                <a:gd name="connsiteX47" fmla="*/ 285128 w 347695"/>
                <a:gd name="connsiteY47" fmla="*/ 203791 h 555061"/>
                <a:gd name="connsiteX48" fmla="*/ 339651 w 347695"/>
                <a:gd name="connsiteY48" fmla="*/ 208260 h 555061"/>
                <a:gd name="connsiteX49" fmla="*/ 322668 w 347695"/>
                <a:gd name="connsiteY49" fmla="*/ 235968 h 555061"/>
                <a:gd name="connsiteX50" fmla="*/ 342332 w 347695"/>
                <a:gd name="connsiteY50" fmla="*/ 275296 h 555061"/>
                <a:gd name="connsiteX51" fmla="*/ 343226 w 347695"/>
                <a:gd name="connsiteY51" fmla="*/ 298535 h 555061"/>
                <a:gd name="connsiteX52" fmla="*/ 331607 w 347695"/>
                <a:gd name="connsiteY52" fmla="*/ 314624 h 555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47695" h="555061">
                  <a:moveTo>
                    <a:pt x="331607" y="314624"/>
                  </a:moveTo>
                  <a:lnTo>
                    <a:pt x="347695" y="336970"/>
                  </a:lnTo>
                  <a:lnTo>
                    <a:pt x="305686" y="353058"/>
                  </a:lnTo>
                  <a:lnTo>
                    <a:pt x="268145" y="353058"/>
                  </a:lnTo>
                  <a:lnTo>
                    <a:pt x="264570" y="369147"/>
                  </a:lnTo>
                  <a:lnTo>
                    <a:pt x="290491" y="382554"/>
                  </a:lnTo>
                  <a:lnTo>
                    <a:pt x="266358" y="390599"/>
                  </a:lnTo>
                  <a:lnTo>
                    <a:pt x="259207" y="412944"/>
                  </a:lnTo>
                  <a:lnTo>
                    <a:pt x="276190" y="443334"/>
                  </a:lnTo>
                  <a:lnTo>
                    <a:pt x="265464" y="555061"/>
                  </a:lnTo>
                  <a:lnTo>
                    <a:pt x="243119" y="528247"/>
                  </a:lnTo>
                  <a:lnTo>
                    <a:pt x="252057" y="498751"/>
                  </a:lnTo>
                  <a:lnTo>
                    <a:pt x="215410" y="480874"/>
                  </a:lnTo>
                  <a:lnTo>
                    <a:pt x="200215" y="487131"/>
                  </a:lnTo>
                  <a:lnTo>
                    <a:pt x="166250" y="484450"/>
                  </a:lnTo>
                  <a:lnTo>
                    <a:pt x="157312" y="460316"/>
                  </a:lnTo>
                  <a:lnTo>
                    <a:pt x="134967" y="446909"/>
                  </a:lnTo>
                  <a:lnTo>
                    <a:pt x="121559" y="418307"/>
                  </a:lnTo>
                  <a:lnTo>
                    <a:pt x="98320" y="405793"/>
                  </a:lnTo>
                  <a:lnTo>
                    <a:pt x="79550" y="391493"/>
                  </a:lnTo>
                  <a:lnTo>
                    <a:pt x="61674" y="397749"/>
                  </a:lnTo>
                  <a:lnTo>
                    <a:pt x="50054" y="397749"/>
                  </a:lnTo>
                  <a:lnTo>
                    <a:pt x="31284" y="380767"/>
                  </a:lnTo>
                  <a:lnTo>
                    <a:pt x="0" y="370041"/>
                  </a:lnTo>
                  <a:lnTo>
                    <a:pt x="1788" y="350377"/>
                  </a:lnTo>
                  <a:lnTo>
                    <a:pt x="18770" y="326244"/>
                  </a:lnTo>
                  <a:lnTo>
                    <a:pt x="45585" y="293173"/>
                  </a:lnTo>
                  <a:lnTo>
                    <a:pt x="51841" y="221667"/>
                  </a:lnTo>
                  <a:lnTo>
                    <a:pt x="35753" y="168932"/>
                  </a:lnTo>
                  <a:lnTo>
                    <a:pt x="55417" y="147480"/>
                  </a:lnTo>
                  <a:lnTo>
                    <a:pt x="55417" y="139436"/>
                  </a:lnTo>
                  <a:lnTo>
                    <a:pt x="59886" y="132285"/>
                  </a:lnTo>
                  <a:lnTo>
                    <a:pt x="104577" y="86700"/>
                  </a:lnTo>
                  <a:lnTo>
                    <a:pt x="101895" y="64355"/>
                  </a:lnTo>
                  <a:lnTo>
                    <a:pt x="154631" y="30390"/>
                  </a:lnTo>
                  <a:lnTo>
                    <a:pt x="179658" y="27708"/>
                  </a:lnTo>
                  <a:lnTo>
                    <a:pt x="214516" y="4469"/>
                  </a:lnTo>
                  <a:lnTo>
                    <a:pt x="218985" y="894"/>
                  </a:lnTo>
                  <a:lnTo>
                    <a:pt x="237756" y="0"/>
                  </a:lnTo>
                  <a:lnTo>
                    <a:pt x="215410" y="27708"/>
                  </a:lnTo>
                  <a:lnTo>
                    <a:pt x="199321" y="50054"/>
                  </a:lnTo>
                  <a:lnTo>
                    <a:pt x="173401" y="106364"/>
                  </a:lnTo>
                  <a:lnTo>
                    <a:pt x="184127" y="109046"/>
                  </a:lnTo>
                  <a:lnTo>
                    <a:pt x="199321" y="138542"/>
                  </a:lnTo>
                  <a:lnTo>
                    <a:pt x="194852" y="160887"/>
                  </a:lnTo>
                  <a:lnTo>
                    <a:pt x="220773" y="176082"/>
                  </a:lnTo>
                  <a:lnTo>
                    <a:pt x="254738" y="174295"/>
                  </a:lnTo>
                  <a:lnTo>
                    <a:pt x="285128" y="203791"/>
                  </a:lnTo>
                  <a:lnTo>
                    <a:pt x="339651" y="208260"/>
                  </a:lnTo>
                  <a:lnTo>
                    <a:pt x="322668" y="235968"/>
                  </a:lnTo>
                  <a:lnTo>
                    <a:pt x="342332" y="275296"/>
                  </a:lnTo>
                  <a:lnTo>
                    <a:pt x="343226" y="298535"/>
                  </a:lnTo>
                  <a:lnTo>
                    <a:pt x="331607" y="31462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84FA8DC-4BD0-7C2D-C609-60393464FDA2}"/>
                </a:ext>
              </a:extLst>
            </p:cNvPr>
            <p:cNvSpPr/>
            <p:nvPr/>
          </p:nvSpPr>
          <p:spPr>
            <a:xfrm>
              <a:off x="3707307" y="3556861"/>
              <a:ext cx="93850" cy="60779"/>
            </a:xfrm>
            <a:custGeom>
              <a:avLst/>
              <a:gdLst>
                <a:gd name="connsiteX0" fmla="*/ 93851 w 93850"/>
                <a:gd name="connsiteY0" fmla="*/ 33965 h 60779"/>
                <a:gd name="connsiteX1" fmla="*/ 92957 w 93850"/>
                <a:gd name="connsiteY1" fmla="*/ 42903 h 60779"/>
                <a:gd name="connsiteX2" fmla="*/ 85807 w 93850"/>
                <a:gd name="connsiteY2" fmla="*/ 47372 h 60779"/>
                <a:gd name="connsiteX3" fmla="*/ 67036 w 93850"/>
                <a:gd name="connsiteY3" fmla="*/ 41116 h 60779"/>
                <a:gd name="connsiteX4" fmla="*/ 49160 w 93850"/>
                <a:gd name="connsiteY4" fmla="*/ 51841 h 60779"/>
                <a:gd name="connsiteX5" fmla="*/ 16982 w 93850"/>
                <a:gd name="connsiteY5" fmla="*/ 51841 h 60779"/>
                <a:gd name="connsiteX6" fmla="*/ 8938 w 93850"/>
                <a:gd name="connsiteY6" fmla="*/ 60780 h 60779"/>
                <a:gd name="connsiteX7" fmla="*/ 0 w 93850"/>
                <a:gd name="connsiteY7" fmla="*/ 60780 h 60779"/>
                <a:gd name="connsiteX8" fmla="*/ 0 w 93850"/>
                <a:gd name="connsiteY8" fmla="*/ 39328 h 60779"/>
                <a:gd name="connsiteX9" fmla="*/ 5363 w 93850"/>
                <a:gd name="connsiteY9" fmla="*/ 30390 h 60779"/>
                <a:gd name="connsiteX10" fmla="*/ 4469 w 93850"/>
                <a:gd name="connsiteY10" fmla="*/ 4469 h 60779"/>
                <a:gd name="connsiteX11" fmla="*/ 4469 w 93850"/>
                <a:gd name="connsiteY11" fmla="*/ 3575 h 60779"/>
                <a:gd name="connsiteX12" fmla="*/ 23239 w 93850"/>
                <a:gd name="connsiteY12" fmla="*/ 0 h 60779"/>
                <a:gd name="connsiteX13" fmla="*/ 41116 w 93850"/>
                <a:gd name="connsiteY13" fmla="*/ 14301 h 60779"/>
                <a:gd name="connsiteX14" fmla="*/ 54523 w 93850"/>
                <a:gd name="connsiteY14" fmla="*/ 16089 h 60779"/>
                <a:gd name="connsiteX15" fmla="*/ 93851 w 93850"/>
                <a:gd name="connsiteY15" fmla="*/ 33965 h 6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3850" h="60779">
                  <a:moveTo>
                    <a:pt x="93851" y="33965"/>
                  </a:moveTo>
                  <a:lnTo>
                    <a:pt x="92957" y="42903"/>
                  </a:lnTo>
                  <a:lnTo>
                    <a:pt x="85807" y="47372"/>
                  </a:lnTo>
                  <a:lnTo>
                    <a:pt x="67036" y="41116"/>
                  </a:lnTo>
                  <a:lnTo>
                    <a:pt x="49160" y="51841"/>
                  </a:lnTo>
                  <a:lnTo>
                    <a:pt x="16982" y="51841"/>
                  </a:lnTo>
                  <a:lnTo>
                    <a:pt x="8938" y="60780"/>
                  </a:lnTo>
                  <a:lnTo>
                    <a:pt x="0" y="60780"/>
                  </a:lnTo>
                  <a:lnTo>
                    <a:pt x="0" y="39328"/>
                  </a:lnTo>
                  <a:lnTo>
                    <a:pt x="5363" y="30390"/>
                  </a:lnTo>
                  <a:lnTo>
                    <a:pt x="4469" y="4469"/>
                  </a:lnTo>
                  <a:lnTo>
                    <a:pt x="4469" y="3575"/>
                  </a:lnTo>
                  <a:lnTo>
                    <a:pt x="23239" y="0"/>
                  </a:lnTo>
                  <a:lnTo>
                    <a:pt x="41116" y="14301"/>
                  </a:lnTo>
                  <a:lnTo>
                    <a:pt x="54523" y="16089"/>
                  </a:lnTo>
                  <a:lnTo>
                    <a:pt x="93851" y="3396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31F14E8-9D28-1E04-99DB-ED20E416A404}"/>
                </a:ext>
              </a:extLst>
            </p:cNvPr>
            <p:cNvSpPr/>
            <p:nvPr/>
          </p:nvSpPr>
          <p:spPr>
            <a:xfrm>
              <a:off x="3390002" y="4212924"/>
              <a:ext cx="391492" cy="616734"/>
            </a:xfrm>
            <a:custGeom>
              <a:avLst/>
              <a:gdLst>
                <a:gd name="connsiteX0" fmla="*/ 357527 w 391492"/>
                <a:gd name="connsiteY0" fmla="*/ 371828 h 616734"/>
                <a:gd name="connsiteX1" fmla="*/ 391492 w 391492"/>
                <a:gd name="connsiteY1" fmla="*/ 418307 h 616734"/>
                <a:gd name="connsiteX2" fmla="*/ 380767 w 391492"/>
                <a:gd name="connsiteY2" fmla="*/ 433502 h 616734"/>
                <a:gd name="connsiteX3" fmla="*/ 385236 w 391492"/>
                <a:gd name="connsiteY3" fmla="*/ 477299 h 616734"/>
                <a:gd name="connsiteX4" fmla="*/ 376298 w 391492"/>
                <a:gd name="connsiteY4" fmla="*/ 504114 h 616734"/>
                <a:gd name="connsiteX5" fmla="*/ 380767 w 391492"/>
                <a:gd name="connsiteY5" fmla="*/ 511264 h 616734"/>
                <a:gd name="connsiteX6" fmla="*/ 376298 w 391492"/>
                <a:gd name="connsiteY6" fmla="*/ 530034 h 616734"/>
                <a:gd name="connsiteX7" fmla="*/ 389705 w 391492"/>
                <a:gd name="connsiteY7" fmla="*/ 555061 h 616734"/>
                <a:gd name="connsiteX8" fmla="*/ 379873 w 391492"/>
                <a:gd name="connsiteY8" fmla="*/ 592602 h 616734"/>
                <a:gd name="connsiteX9" fmla="*/ 370041 w 391492"/>
                <a:gd name="connsiteY9" fmla="*/ 603327 h 616734"/>
                <a:gd name="connsiteX10" fmla="*/ 370935 w 391492"/>
                <a:gd name="connsiteY10" fmla="*/ 609584 h 616734"/>
                <a:gd name="connsiteX11" fmla="*/ 362890 w 391492"/>
                <a:gd name="connsiteY11" fmla="*/ 616735 h 616734"/>
                <a:gd name="connsiteX12" fmla="*/ 272615 w 391492"/>
                <a:gd name="connsiteY12" fmla="*/ 545229 h 616734"/>
                <a:gd name="connsiteX13" fmla="*/ 212729 w 391492"/>
                <a:gd name="connsiteY13" fmla="*/ 513945 h 616734"/>
                <a:gd name="connsiteX14" fmla="*/ 169825 w 391492"/>
                <a:gd name="connsiteY14" fmla="*/ 464785 h 616734"/>
                <a:gd name="connsiteX15" fmla="*/ 94745 w 391492"/>
                <a:gd name="connsiteY15" fmla="*/ 322668 h 616734"/>
                <a:gd name="connsiteX16" fmla="*/ 76868 w 391492"/>
                <a:gd name="connsiteY16" fmla="*/ 274402 h 616734"/>
                <a:gd name="connsiteX17" fmla="*/ 42903 w 391492"/>
                <a:gd name="connsiteY17" fmla="*/ 226136 h 616734"/>
                <a:gd name="connsiteX18" fmla="*/ 15195 w 391492"/>
                <a:gd name="connsiteY18" fmla="*/ 214516 h 616734"/>
                <a:gd name="connsiteX19" fmla="*/ 20558 w 391492"/>
                <a:gd name="connsiteY19" fmla="*/ 200215 h 616734"/>
                <a:gd name="connsiteX20" fmla="*/ 0 w 391492"/>
                <a:gd name="connsiteY20" fmla="*/ 159100 h 616734"/>
                <a:gd name="connsiteX21" fmla="*/ 27708 w 391492"/>
                <a:gd name="connsiteY21" fmla="*/ 117090 h 616734"/>
                <a:gd name="connsiteX22" fmla="*/ 35753 w 391492"/>
                <a:gd name="connsiteY22" fmla="*/ 128710 h 616734"/>
                <a:gd name="connsiteX23" fmla="*/ 34859 w 391492"/>
                <a:gd name="connsiteY23" fmla="*/ 151949 h 616734"/>
                <a:gd name="connsiteX24" fmla="*/ 54523 w 391492"/>
                <a:gd name="connsiteY24" fmla="*/ 149268 h 616734"/>
                <a:gd name="connsiteX25" fmla="*/ 63461 w 391492"/>
                <a:gd name="connsiteY25" fmla="*/ 167144 h 616734"/>
                <a:gd name="connsiteX26" fmla="*/ 81338 w 391492"/>
                <a:gd name="connsiteY26" fmla="*/ 156418 h 616734"/>
                <a:gd name="connsiteX27" fmla="*/ 81338 w 391492"/>
                <a:gd name="connsiteY27" fmla="*/ 133179 h 616734"/>
                <a:gd name="connsiteX28" fmla="*/ 101895 w 391492"/>
                <a:gd name="connsiteY28" fmla="*/ 104577 h 616734"/>
                <a:gd name="connsiteX29" fmla="*/ 151949 w 391492"/>
                <a:gd name="connsiteY29" fmla="*/ 79550 h 616734"/>
                <a:gd name="connsiteX30" fmla="*/ 161781 w 391492"/>
                <a:gd name="connsiteY30" fmla="*/ 61674 h 616734"/>
                <a:gd name="connsiteX31" fmla="*/ 173401 w 391492"/>
                <a:gd name="connsiteY31" fmla="*/ 48266 h 616734"/>
                <a:gd name="connsiteX32" fmla="*/ 177870 w 391492"/>
                <a:gd name="connsiteY32" fmla="*/ 27708 h 616734"/>
                <a:gd name="connsiteX33" fmla="*/ 171613 w 391492"/>
                <a:gd name="connsiteY33" fmla="*/ 0 h 616734"/>
                <a:gd name="connsiteX34" fmla="*/ 194852 w 391492"/>
                <a:gd name="connsiteY34" fmla="*/ 12514 h 616734"/>
                <a:gd name="connsiteX35" fmla="*/ 208260 w 391492"/>
                <a:gd name="connsiteY35" fmla="*/ 41116 h 616734"/>
                <a:gd name="connsiteX36" fmla="*/ 230605 w 391492"/>
                <a:gd name="connsiteY36" fmla="*/ 54523 h 616734"/>
                <a:gd name="connsiteX37" fmla="*/ 239543 w 391492"/>
                <a:gd name="connsiteY37" fmla="*/ 78656 h 616734"/>
                <a:gd name="connsiteX38" fmla="*/ 273508 w 391492"/>
                <a:gd name="connsiteY38" fmla="*/ 81338 h 616734"/>
                <a:gd name="connsiteX39" fmla="*/ 288703 w 391492"/>
                <a:gd name="connsiteY39" fmla="*/ 75081 h 616734"/>
                <a:gd name="connsiteX40" fmla="*/ 325350 w 391492"/>
                <a:gd name="connsiteY40" fmla="*/ 92957 h 616734"/>
                <a:gd name="connsiteX41" fmla="*/ 316412 w 391492"/>
                <a:gd name="connsiteY41" fmla="*/ 122453 h 616734"/>
                <a:gd name="connsiteX42" fmla="*/ 338757 w 391492"/>
                <a:gd name="connsiteY42" fmla="*/ 149268 h 616734"/>
                <a:gd name="connsiteX43" fmla="*/ 322668 w 391492"/>
                <a:gd name="connsiteY43" fmla="*/ 143905 h 616734"/>
                <a:gd name="connsiteX44" fmla="*/ 252057 w 391492"/>
                <a:gd name="connsiteY44" fmla="*/ 177870 h 616734"/>
                <a:gd name="connsiteX45" fmla="*/ 243119 w 391492"/>
                <a:gd name="connsiteY45" fmla="*/ 226136 h 616734"/>
                <a:gd name="connsiteX46" fmla="*/ 234180 w 391492"/>
                <a:gd name="connsiteY46" fmla="*/ 238650 h 616734"/>
                <a:gd name="connsiteX47" fmla="*/ 230605 w 391492"/>
                <a:gd name="connsiteY47" fmla="*/ 259207 h 616734"/>
                <a:gd name="connsiteX48" fmla="*/ 248481 w 391492"/>
                <a:gd name="connsiteY48" fmla="*/ 299429 h 616734"/>
                <a:gd name="connsiteX49" fmla="*/ 252057 w 391492"/>
                <a:gd name="connsiteY49" fmla="*/ 317305 h 616734"/>
                <a:gd name="connsiteX50" fmla="*/ 266358 w 391492"/>
                <a:gd name="connsiteY50" fmla="*/ 315518 h 616734"/>
                <a:gd name="connsiteX51" fmla="*/ 274402 w 391492"/>
                <a:gd name="connsiteY51" fmla="*/ 328925 h 616734"/>
                <a:gd name="connsiteX52" fmla="*/ 297641 w 391492"/>
                <a:gd name="connsiteY52" fmla="*/ 340545 h 616734"/>
                <a:gd name="connsiteX53" fmla="*/ 330713 w 391492"/>
                <a:gd name="connsiteY53" fmla="*/ 315518 h 616734"/>
                <a:gd name="connsiteX54" fmla="*/ 332500 w 391492"/>
                <a:gd name="connsiteY54" fmla="*/ 372722 h 616734"/>
                <a:gd name="connsiteX55" fmla="*/ 357527 w 391492"/>
                <a:gd name="connsiteY55" fmla="*/ 371828 h 61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91492" h="616734">
                  <a:moveTo>
                    <a:pt x="357527" y="371828"/>
                  </a:moveTo>
                  <a:lnTo>
                    <a:pt x="391492" y="418307"/>
                  </a:lnTo>
                  <a:lnTo>
                    <a:pt x="380767" y="433502"/>
                  </a:lnTo>
                  <a:lnTo>
                    <a:pt x="385236" y="477299"/>
                  </a:lnTo>
                  <a:lnTo>
                    <a:pt x="376298" y="504114"/>
                  </a:lnTo>
                  <a:lnTo>
                    <a:pt x="380767" y="511264"/>
                  </a:lnTo>
                  <a:lnTo>
                    <a:pt x="376298" y="530034"/>
                  </a:lnTo>
                  <a:lnTo>
                    <a:pt x="389705" y="555061"/>
                  </a:lnTo>
                  <a:lnTo>
                    <a:pt x="379873" y="592602"/>
                  </a:lnTo>
                  <a:lnTo>
                    <a:pt x="370041" y="603327"/>
                  </a:lnTo>
                  <a:lnTo>
                    <a:pt x="370935" y="609584"/>
                  </a:lnTo>
                  <a:lnTo>
                    <a:pt x="362890" y="616735"/>
                  </a:lnTo>
                  <a:lnTo>
                    <a:pt x="272615" y="545229"/>
                  </a:lnTo>
                  <a:lnTo>
                    <a:pt x="212729" y="513945"/>
                  </a:lnTo>
                  <a:lnTo>
                    <a:pt x="169825" y="464785"/>
                  </a:lnTo>
                  <a:lnTo>
                    <a:pt x="94745" y="322668"/>
                  </a:lnTo>
                  <a:lnTo>
                    <a:pt x="76868" y="274402"/>
                  </a:lnTo>
                  <a:lnTo>
                    <a:pt x="42903" y="226136"/>
                  </a:lnTo>
                  <a:lnTo>
                    <a:pt x="15195" y="214516"/>
                  </a:lnTo>
                  <a:lnTo>
                    <a:pt x="20558" y="200215"/>
                  </a:lnTo>
                  <a:lnTo>
                    <a:pt x="0" y="159100"/>
                  </a:lnTo>
                  <a:lnTo>
                    <a:pt x="27708" y="117090"/>
                  </a:lnTo>
                  <a:lnTo>
                    <a:pt x="35753" y="128710"/>
                  </a:lnTo>
                  <a:lnTo>
                    <a:pt x="34859" y="151949"/>
                  </a:lnTo>
                  <a:lnTo>
                    <a:pt x="54523" y="149268"/>
                  </a:lnTo>
                  <a:lnTo>
                    <a:pt x="63461" y="167144"/>
                  </a:lnTo>
                  <a:lnTo>
                    <a:pt x="81338" y="156418"/>
                  </a:lnTo>
                  <a:lnTo>
                    <a:pt x="81338" y="133179"/>
                  </a:lnTo>
                  <a:lnTo>
                    <a:pt x="101895" y="104577"/>
                  </a:lnTo>
                  <a:lnTo>
                    <a:pt x="151949" y="79550"/>
                  </a:lnTo>
                  <a:lnTo>
                    <a:pt x="161781" y="61674"/>
                  </a:lnTo>
                  <a:lnTo>
                    <a:pt x="173401" y="48266"/>
                  </a:lnTo>
                  <a:lnTo>
                    <a:pt x="177870" y="27708"/>
                  </a:lnTo>
                  <a:lnTo>
                    <a:pt x="171613" y="0"/>
                  </a:lnTo>
                  <a:lnTo>
                    <a:pt x="194852" y="12514"/>
                  </a:lnTo>
                  <a:lnTo>
                    <a:pt x="208260" y="41116"/>
                  </a:lnTo>
                  <a:lnTo>
                    <a:pt x="230605" y="54523"/>
                  </a:lnTo>
                  <a:lnTo>
                    <a:pt x="239543" y="78656"/>
                  </a:lnTo>
                  <a:lnTo>
                    <a:pt x="273508" y="81338"/>
                  </a:lnTo>
                  <a:lnTo>
                    <a:pt x="288703" y="75081"/>
                  </a:lnTo>
                  <a:lnTo>
                    <a:pt x="325350" y="92957"/>
                  </a:lnTo>
                  <a:lnTo>
                    <a:pt x="316412" y="122453"/>
                  </a:lnTo>
                  <a:lnTo>
                    <a:pt x="338757" y="149268"/>
                  </a:lnTo>
                  <a:lnTo>
                    <a:pt x="322668" y="143905"/>
                  </a:lnTo>
                  <a:lnTo>
                    <a:pt x="252057" y="177870"/>
                  </a:lnTo>
                  <a:lnTo>
                    <a:pt x="243119" y="226136"/>
                  </a:lnTo>
                  <a:lnTo>
                    <a:pt x="234180" y="238650"/>
                  </a:lnTo>
                  <a:lnTo>
                    <a:pt x="230605" y="259207"/>
                  </a:lnTo>
                  <a:lnTo>
                    <a:pt x="248481" y="299429"/>
                  </a:lnTo>
                  <a:lnTo>
                    <a:pt x="252057" y="317305"/>
                  </a:lnTo>
                  <a:lnTo>
                    <a:pt x="266358" y="315518"/>
                  </a:lnTo>
                  <a:lnTo>
                    <a:pt x="274402" y="328925"/>
                  </a:lnTo>
                  <a:lnTo>
                    <a:pt x="297641" y="340545"/>
                  </a:lnTo>
                  <a:lnTo>
                    <a:pt x="330713" y="315518"/>
                  </a:lnTo>
                  <a:lnTo>
                    <a:pt x="332500" y="372722"/>
                  </a:lnTo>
                  <a:lnTo>
                    <a:pt x="357527" y="37182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7E386BC-3B26-D1EA-D22E-A2C9759A8BEB}"/>
                </a:ext>
              </a:extLst>
            </p:cNvPr>
            <p:cNvSpPr/>
            <p:nvPr/>
          </p:nvSpPr>
          <p:spPr>
            <a:xfrm>
              <a:off x="3636695" y="3558649"/>
              <a:ext cx="75974" cy="58991"/>
            </a:xfrm>
            <a:custGeom>
              <a:avLst/>
              <a:gdLst>
                <a:gd name="connsiteX0" fmla="*/ 75081 w 75974"/>
                <a:gd name="connsiteY0" fmla="*/ 2681 h 58991"/>
                <a:gd name="connsiteX1" fmla="*/ 75975 w 75974"/>
                <a:gd name="connsiteY1" fmla="*/ 28602 h 58991"/>
                <a:gd name="connsiteX2" fmla="*/ 70612 w 75974"/>
                <a:gd name="connsiteY2" fmla="*/ 37540 h 58991"/>
                <a:gd name="connsiteX3" fmla="*/ 70612 w 75974"/>
                <a:gd name="connsiteY3" fmla="*/ 58992 h 58991"/>
                <a:gd name="connsiteX4" fmla="*/ 60780 w 75974"/>
                <a:gd name="connsiteY4" fmla="*/ 58992 h 58991"/>
                <a:gd name="connsiteX5" fmla="*/ 0 w 75974"/>
                <a:gd name="connsiteY5" fmla="*/ 44691 h 58991"/>
                <a:gd name="connsiteX6" fmla="*/ 45585 w 75974"/>
                <a:gd name="connsiteY6" fmla="*/ 39328 h 58991"/>
                <a:gd name="connsiteX7" fmla="*/ 47372 w 75974"/>
                <a:gd name="connsiteY7" fmla="*/ 20558 h 58991"/>
                <a:gd name="connsiteX8" fmla="*/ 32177 w 75974"/>
                <a:gd name="connsiteY8" fmla="*/ 0 h 58991"/>
                <a:gd name="connsiteX9" fmla="*/ 68824 w 75974"/>
                <a:gd name="connsiteY9" fmla="*/ 3575 h 58991"/>
                <a:gd name="connsiteX10" fmla="*/ 75081 w 75974"/>
                <a:gd name="connsiteY10" fmla="*/ 1788 h 58991"/>
                <a:gd name="connsiteX11" fmla="*/ 75081 w 75974"/>
                <a:gd name="connsiteY11" fmla="*/ 2681 h 5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974" h="58991">
                  <a:moveTo>
                    <a:pt x="75081" y="2681"/>
                  </a:moveTo>
                  <a:lnTo>
                    <a:pt x="75975" y="28602"/>
                  </a:lnTo>
                  <a:lnTo>
                    <a:pt x="70612" y="37540"/>
                  </a:lnTo>
                  <a:lnTo>
                    <a:pt x="70612" y="58992"/>
                  </a:lnTo>
                  <a:lnTo>
                    <a:pt x="60780" y="58992"/>
                  </a:lnTo>
                  <a:lnTo>
                    <a:pt x="0" y="44691"/>
                  </a:lnTo>
                  <a:lnTo>
                    <a:pt x="45585" y="39328"/>
                  </a:lnTo>
                  <a:lnTo>
                    <a:pt x="47372" y="20558"/>
                  </a:lnTo>
                  <a:lnTo>
                    <a:pt x="32177" y="0"/>
                  </a:lnTo>
                  <a:lnTo>
                    <a:pt x="68824" y="3575"/>
                  </a:lnTo>
                  <a:lnTo>
                    <a:pt x="75081" y="1788"/>
                  </a:lnTo>
                  <a:lnTo>
                    <a:pt x="75081" y="268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56CACCB-00CF-8944-7C14-E42FD5EB95DD}"/>
                </a:ext>
              </a:extLst>
            </p:cNvPr>
            <p:cNvSpPr/>
            <p:nvPr/>
          </p:nvSpPr>
          <p:spPr>
            <a:xfrm>
              <a:off x="3348886" y="3441559"/>
              <a:ext cx="294959" cy="121559"/>
            </a:xfrm>
            <a:custGeom>
              <a:avLst/>
              <a:gdLst>
                <a:gd name="connsiteX0" fmla="*/ 294960 w 294959"/>
                <a:gd name="connsiteY0" fmla="*/ 105471 h 121559"/>
                <a:gd name="connsiteX1" fmla="*/ 270827 w 294959"/>
                <a:gd name="connsiteY1" fmla="*/ 121559 h 121559"/>
                <a:gd name="connsiteX2" fmla="*/ 238650 w 294959"/>
                <a:gd name="connsiteY2" fmla="*/ 105471 h 121559"/>
                <a:gd name="connsiteX3" fmla="*/ 202897 w 294959"/>
                <a:gd name="connsiteY3" fmla="*/ 110833 h 121559"/>
                <a:gd name="connsiteX4" fmla="*/ 206472 w 294959"/>
                <a:gd name="connsiteY4" fmla="*/ 91169 h 121559"/>
                <a:gd name="connsiteX5" fmla="*/ 181445 w 294959"/>
                <a:gd name="connsiteY5" fmla="*/ 77762 h 121559"/>
                <a:gd name="connsiteX6" fmla="*/ 168038 w 294959"/>
                <a:gd name="connsiteY6" fmla="*/ 54523 h 121559"/>
                <a:gd name="connsiteX7" fmla="*/ 151055 w 294959"/>
                <a:gd name="connsiteY7" fmla="*/ 52735 h 121559"/>
                <a:gd name="connsiteX8" fmla="*/ 124241 w 294959"/>
                <a:gd name="connsiteY8" fmla="*/ 38434 h 121559"/>
                <a:gd name="connsiteX9" fmla="*/ 83125 w 294959"/>
                <a:gd name="connsiteY9" fmla="*/ 34859 h 121559"/>
                <a:gd name="connsiteX10" fmla="*/ 79550 w 294959"/>
                <a:gd name="connsiteY10" fmla="*/ 26815 h 121559"/>
                <a:gd name="connsiteX11" fmla="*/ 50054 w 294959"/>
                <a:gd name="connsiteY11" fmla="*/ 25027 h 121559"/>
                <a:gd name="connsiteX12" fmla="*/ 33965 w 294959"/>
                <a:gd name="connsiteY12" fmla="*/ 39328 h 121559"/>
                <a:gd name="connsiteX13" fmla="*/ 0 w 294959"/>
                <a:gd name="connsiteY13" fmla="*/ 45585 h 121559"/>
                <a:gd name="connsiteX14" fmla="*/ 33965 w 294959"/>
                <a:gd name="connsiteY14" fmla="*/ 13407 h 121559"/>
                <a:gd name="connsiteX15" fmla="*/ 87594 w 294959"/>
                <a:gd name="connsiteY15" fmla="*/ 0 h 121559"/>
                <a:gd name="connsiteX16" fmla="*/ 153737 w 294959"/>
                <a:gd name="connsiteY16" fmla="*/ 18770 h 121559"/>
                <a:gd name="connsiteX17" fmla="*/ 162675 w 294959"/>
                <a:gd name="connsiteY17" fmla="*/ 31284 h 121559"/>
                <a:gd name="connsiteX18" fmla="*/ 185914 w 294959"/>
                <a:gd name="connsiteY18" fmla="*/ 31284 h 121559"/>
                <a:gd name="connsiteX19" fmla="*/ 232393 w 294959"/>
                <a:gd name="connsiteY19" fmla="*/ 70612 h 121559"/>
                <a:gd name="connsiteX20" fmla="*/ 249375 w 294959"/>
                <a:gd name="connsiteY20" fmla="*/ 74187 h 121559"/>
                <a:gd name="connsiteX21" fmla="*/ 250269 w 294959"/>
                <a:gd name="connsiteY21" fmla="*/ 86700 h 121559"/>
                <a:gd name="connsiteX22" fmla="*/ 272615 w 294959"/>
                <a:gd name="connsiteY22" fmla="*/ 92063 h 121559"/>
                <a:gd name="connsiteX23" fmla="*/ 294960 w 294959"/>
                <a:gd name="connsiteY23" fmla="*/ 105471 h 121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4959" h="121559">
                  <a:moveTo>
                    <a:pt x="294960" y="105471"/>
                  </a:moveTo>
                  <a:lnTo>
                    <a:pt x="270827" y="121559"/>
                  </a:lnTo>
                  <a:lnTo>
                    <a:pt x="238650" y="105471"/>
                  </a:lnTo>
                  <a:lnTo>
                    <a:pt x="202897" y="110833"/>
                  </a:lnTo>
                  <a:lnTo>
                    <a:pt x="206472" y="91169"/>
                  </a:lnTo>
                  <a:lnTo>
                    <a:pt x="181445" y="77762"/>
                  </a:lnTo>
                  <a:lnTo>
                    <a:pt x="168038" y="54523"/>
                  </a:lnTo>
                  <a:lnTo>
                    <a:pt x="151055" y="52735"/>
                  </a:lnTo>
                  <a:lnTo>
                    <a:pt x="124241" y="38434"/>
                  </a:lnTo>
                  <a:lnTo>
                    <a:pt x="83125" y="34859"/>
                  </a:lnTo>
                  <a:lnTo>
                    <a:pt x="79550" y="26815"/>
                  </a:lnTo>
                  <a:lnTo>
                    <a:pt x="50054" y="25027"/>
                  </a:lnTo>
                  <a:lnTo>
                    <a:pt x="33965" y="39328"/>
                  </a:lnTo>
                  <a:lnTo>
                    <a:pt x="0" y="45585"/>
                  </a:lnTo>
                  <a:lnTo>
                    <a:pt x="33965" y="13407"/>
                  </a:lnTo>
                  <a:lnTo>
                    <a:pt x="87594" y="0"/>
                  </a:lnTo>
                  <a:lnTo>
                    <a:pt x="153737" y="18770"/>
                  </a:lnTo>
                  <a:lnTo>
                    <a:pt x="162675" y="31284"/>
                  </a:lnTo>
                  <a:lnTo>
                    <a:pt x="185914" y="31284"/>
                  </a:lnTo>
                  <a:lnTo>
                    <a:pt x="232393" y="70612"/>
                  </a:lnTo>
                  <a:lnTo>
                    <a:pt x="249375" y="74187"/>
                  </a:lnTo>
                  <a:lnTo>
                    <a:pt x="250269" y="86700"/>
                  </a:lnTo>
                  <a:lnTo>
                    <a:pt x="272615" y="92063"/>
                  </a:lnTo>
                  <a:lnTo>
                    <a:pt x="294960" y="10547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A8E2224-94A0-DF6F-0BC2-B491F4C56162}"/>
                </a:ext>
              </a:extLst>
            </p:cNvPr>
            <p:cNvSpPr/>
            <p:nvPr/>
          </p:nvSpPr>
          <p:spPr>
            <a:xfrm>
              <a:off x="3401621" y="4177171"/>
              <a:ext cx="166250" cy="202896"/>
            </a:xfrm>
            <a:custGeom>
              <a:avLst/>
              <a:gdLst>
                <a:gd name="connsiteX0" fmla="*/ 159993 w 166250"/>
                <a:gd name="connsiteY0" fmla="*/ 35753 h 202896"/>
                <a:gd name="connsiteX1" fmla="*/ 166250 w 166250"/>
                <a:gd name="connsiteY1" fmla="*/ 63461 h 202896"/>
                <a:gd name="connsiteX2" fmla="*/ 161781 w 166250"/>
                <a:gd name="connsiteY2" fmla="*/ 84019 h 202896"/>
                <a:gd name="connsiteX3" fmla="*/ 150161 w 166250"/>
                <a:gd name="connsiteY3" fmla="*/ 97426 h 202896"/>
                <a:gd name="connsiteX4" fmla="*/ 140329 w 166250"/>
                <a:gd name="connsiteY4" fmla="*/ 115303 h 202896"/>
                <a:gd name="connsiteX5" fmla="*/ 90276 w 166250"/>
                <a:gd name="connsiteY5" fmla="*/ 140330 h 202896"/>
                <a:gd name="connsiteX6" fmla="*/ 69718 w 166250"/>
                <a:gd name="connsiteY6" fmla="*/ 168932 h 202896"/>
                <a:gd name="connsiteX7" fmla="*/ 69718 w 166250"/>
                <a:gd name="connsiteY7" fmla="*/ 192171 h 202896"/>
                <a:gd name="connsiteX8" fmla="*/ 51841 w 166250"/>
                <a:gd name="connsiteY8" fmla="*/ 202897 h 202896"/>
                <a:gd name="connsiteX9" fmla="*/ 42903 w 166250"/>
                <a:gd name="connsiteY9" fmla="*/ 185020 h 202896"/>
                <a:gd name="connsiteX10" fmla="*/ 23239 w 166250"/>
                <a:gd name="connsiteY10" fmla="*/ 187702 h 202896"/>
                <a:gd name="connsiteX11" fmla="*/ 24133 w 166250"/>
                <a:gd name="connsiteY11" fmla="*/ 164463 h 202896"/>
                <a:gd name="connsiteX12" fmla="*/ 16089 w 166250"/>
                <a:gd name="connsiteY12" fmla="*/ 152843 h 202896"/>
                <a:gd name="connsiteX13" fmla="*/ 29496 w 166250"/>
                <a:gd name="connsiteY13" fmla="*/ 148374 h 202896"/>
                <a:gd name="connsiteX14" fmla="*/ 28602 w 166250"/>
                <a:gd name="connsiteY14" fmla="*/ 128710 h 202896"/>
                <a:gd name="connsiteX15" fmla="*/ 10726 w 166250"/>
                <a:gd name="connsiteY15" fmla="*/ 118878 h 202896"/>
                <a:gd name="connsiteX16" fmla="*/ 0 w 166250"/>
                <a:gd name="connsiteY16" fmla="*/ 79550 h 202896"/>
                <a:gd name="connsiteX17" fmla="*/ 14301 w 166250"/>
                <a:gd name="connsiteY17" fmla="*/ 60780 h 202896"/>
                <a:gd name="connsiteX18" fmla="*/ 14301 w 166250"/>
                <a:gd name="connsiteY18" fmla="*/ 50054 h 202896"/>
                <a:gd name="connsiteX19" fmla="*/ 21452 w 166250"/>
                <a:gd name="connsiteY19" fmla="*/ 41116 h 202896"/>
                <a:gd name="connsiteX20" fmla="*/ 25921 w 166250"/>
                <a:gd name="connsiteY20" fmla="*/ 9832 h 202896"/>
                <a:gd name="connsiteX21" fmla="*/ 61673 w 166250"/>
                <a:gd name="connsiteY21" fmla="*/ 0 h 202896"/>
                <a:gd name="connsiteX22" fmla="*/ 92957 w 166250"/>
                <a:gd name="connsiteY22" fmla="*/ 10726 h 202896"/>
                <a:gd name="connsiteX23" fmla="*/ 111727 w 166250"/>
                <a:gd name="connsiteY23" fmla="*/ 27708 h 202896"/>
                <a:gd name="connsiteX24" fmla="*/ 123347 w 166250"/>
                <a:gd name="connsiteY24" fmla="*/ 27708 h 202896"/>
                <a:gd name="connsiteX25" fmla="*/ 141223 w 166250"/>
                <a:gd name="connsiteY25" fmla="*/ 21452 h 202896"/>
                <a:gd name="connsiteX26" fmla="*/ 159993 w 166250"/>
                <a:gd name="connsiteY26" fmla="*/ 35753 h 20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6250" h="202896">
                  <a:moveTo>
                    <a:pt x="159993" y="35753"/>
                  </a:moveTo>
                  <a:lnTo>
                    <a:pt x="166250" y="63461"/>
                  </a:lnTo>
                  <a:lnTo>
                    <a:pt x="161781" y="84019"/>
                  </a:lnTo>
                  <a:lnTo>
                    <a:pt x="150161" y="97426"/>
                  </a:lnTo>
                  <a:lnTo>
                    <a:pt x="140329" y="115303"/>
                  </a:lnTo>
                  <a:lnTo>
                    <a:pt x="90276" y="140330"/>
                  </a:lnTo>
                  <a:lnTo>
                    <a:pt x="69718" y="168932"/>
                  </a:lnTo>
                  <a:lnTo>
                    <a:pt x="69718" y="192171"/>
                  </a:lnTo>
                  <a:lnTo>
                    <a:pt x="51841" y="202897"/>
                  </a:lnTo>
                  <a:lnTo>
                    <a:pt x="42903" y="185020"/>
                  </a:lnTo>
                  <a:lnTo>
                    <a:pt x="23239" y="187702"/>
                  </a:lnTo>
                  <a:lnTo>
                    <a:pt x="24133" y="164463"/>
                  </a:lnTo>
                  <a:lnTo>
                    <a:pt x="16089" y="152843"/>
                  </a:lnTo>
                  <a:lnTo>
                    <a:pt x="29496" y="148374"/>
                  </a:lnTo>
                  <a:lnTo>
                    <a:pt x="28602" y="128710"/>
                  </a:lnTo>
                  <a:lnTo>
                    <a:pt x="10726" y="118878"/>
                  </a:lnTo>
                  <a:lnTo>
                    <a:pt x="0" y="79550"/>
                  </a:lnTo>
                  <a:lnTo>
                    <a:pt x="14301" y="60780"/>
                  </a:lnTo>
                  <a:lnTo>
                    <a:pt x="14301" y="50054"/>
                  </a:lnTo>
                  <a:lnTo>
                    <a:pt x="21452" y="41116"/>
                  </a:lnTo>
                  <a:lnTo>
                    <a:pt x="25921" y="9832"/>
                  </a:lnTo>
                  <a:lnTo>
                    <a:pt x="61673" y="0"/>
                  </a:lnTo>
                  <a:lnTo>
                    <a:pt x="92957" y="10726"/>
                  </a:lnTo>
                  <a:lnTo>
                    <a:pt x="111727" y="27708"/>
                  </a:lnTo>
                  <a:lnTo>
                    <a:pt x="123347" y="27708"/>
                  </a:lnTo>
                  <a:lnTo>
                    <a:pt x="141223" y="21452"/>
                  </a:lnTo>
                  <a:lnTo>
                    <a:pt x="159993" y="3575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0004F2C-6643-28E9-8A1E-5A292F1404FC}"/>
                </a:ext>
              </a:extLst>
            </p:cNvPr>
            <p:cNvSpPr/>
            <p:nvPr/>
          </p:nvSpPr>
          <p:spPr>
            <a:xfrm>
              <a:off x="3350674" y="3896512"/>
              <a:ext cx="168037" cy="79549"/>
            </a:xfrm>
            <a:custGeom>
              <a:avLst/>
              <a:gdLst>
                <a:gd name="connsiteX0" fmla="*/ 166250 w 168037"/>
                <a:gd name="connsiteY0" fmla="*/ 30390 h 79549"/>
                <a:gd name="connsiteX1" fmla="*/ 168038 w 168037"/>
                <a:gd name="connsiteY1" fmla="*/ 50054 h 79549"/>
                <a:gd name="connsiteX2" fmla="*/ 168038 w 168037"/>
                <a:gd name="connsiteY2" fmla="*/ 58098 h 79549"/>
                <a:gd name="connsiteX3" fmla="*/ 148374 w 168037"/>
                <a:gd name="connsiteY3" fmla="*/ 79550 h 79549"/>
                <a:gd name="connsiteX4" fmla="*/ 148374 w 168037"/>
                <a:gd name="connsiteY4" fmla="*/ 79550 h 79549"/>
                <a:gd name="connsiteX5" fmla="*/ 136754 w 168037"/>
                <a:gd name="connsiteY5" fmla="*/ 58992 h 79549"/>
                <a:gd name="connsiteX6" fmla="*/ 143011 w 168037"/>
                <a:gd name="connsiteY6" fmla="*/ 42010 h 79549"/>
                <a:gd name="connsiteX7" fmla="*/ 108152 w 168037"/>
                <a:gd name="connsiteY7" fmla="*/ 22345 h 79549"/>
                <a:gd name="connsiteX8" fmla="*/ 75975 w 168037"/>
                <a:gd name="connsiteY8" fmla="*/ 40222 h 79549"/>
                <a:gd name="connsiteX9" fmla="*/ 84019 w 168037"/>
                <a:gd name="connsiteY9" fmla="*/ 65249 h 79549"/>
                <a:gd name="connsiteX10" fmla="*/ 67036 w 168037"/>
                <a:gd name="connsiteY10" fmla="*/ 75081 h 79549"/>
                <a:gd name="connsiteX11" fmla="*/ 35753 w 168037"/>
                <a:gd name="connsiteY11" fmla="*/ 47373 h 79549"/>
                <a:gd name="connsiteX12" fmla="*/ 0 w 168037"/>
                <a:gd name="connsiteY12" fmla="*/ 45585 h 79549"/>
                <a:gd name="connsiteX13" fmla="*/ 9832 w 168037"/>
                <a:gd name="connsiteY13" fmla="*/ 29496 h 79549"/>
                <a:gd name="connsiteX14" fmla="*/ 3575 w 168037"/>
                <a:gd name="connsiteY14" fmla="*/ 14301 h 79549"/>
                <a:gd name="connsiteX15" fmla="*/ 10726 w 168037"/>
                <a:gd name="connsiteY15" fmla="*/ 0 h 79549"/>
                <a:gd name="connsiteX16" fmla="*/ 31284 w 168037"/>
                <a:gd name="connsiteY16" fmla="*/ 17876 h 79549"/>
                <a:gd name="connsiteX17" fmla="*/ 56310 w 168037"/>
                <a:gd name="connsiteY17" fmla="*/ 26815 h 79549"/>
                <a:gd name="connsiteX18" fmla="*/ 108152 w 168037"/>
                <a:gd name="connsiteY18" fmla="*/ 3575 h 79549"/>
                <a:gd name="connsiteX19" fmla="*/ 130497 w 168037"/>
                <a:gd name="connsiteY19" fmla="*/ 7151 h 79549"/>
                <a:gd name="connsiteX20" fmla="*/ 166250 w 168037"/>
                <a:gd name="connsiteY20" fmla="*/ 30390 h 79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8037" h="79549">
                  <a:moveTo>
                    <a:pt x="166250" y="30390"/>
                  </a:moveTo>
                  <a:lnTo>
                    <a:pt x="168038" y="50054"/>
                  </a:lnTo>
                  <a:lnTo>
                    <a:pt x="168038" y="58098"/>
                  </a:lnTo>
                  <a:lnTo>
                    <a:pt x="148374" y="79550"/>
                  </a:lnTo>
                  <a:lnTo>
                    <a:pt x="148374" y="79550"/>
                  </a:lnTo>
                  <a:lnTo>
                    <a:pt x="136754" y="58992"/>
                  </a:lnTo>
                  <a:lnTo>
                    <a:pt x="143011" y="42010"/>
                  </a:lnTo>
                  <a:lnTo>
                    <a:pt x="108152" y="22345"/>
                  </a:lnTo>
                  <a:lnTo>
                    <a:pt x="75975" y="40222"/>
                  </a:lnTo>
                  <a:lnTo>
                    <a:pt x="84019" y="65249"/>
                  </a:lnTo>
                  <a:lnTo>
                    <a:pt x="67036" y="75081"/>
                  </a:lnTo>
                  <a:lnTo>
                    <a:pt x="35753" y="47373"/>
                  </a:lnTo>
                  <a:lnTo>
                    <a:pt x="0" y="45585"/>
                  </a:lnTo>
                  <a:lnTo>
                    <a:pt x="9832" y="29496"/>
                  </a:lnTo>
                  <a:lnTo>
                    <a:pt x="3575" y="14301"/>
                  </a:lnTo>
                  <a:lnTo>
                    <a:pt x="10726" y="0"/>
                  </a:lnTo>
                  <a:lnTo>
                    <a:pt x="31284" y="17876"/>
                  </a:lnTo>
                  <a:lnTo>
                    <a:pt x="56310" y="26815"/>
                  </a:lnTo>
                  <a:lnTo>
                    <a:pt x="108152" y="3575"/>
                  </a:lnTo>
                  <a:lnTo>
                    <a:pt x="130497" y="7151"/>
                  </a:lnTo>
                  <a:lnTo>
                    <a:pt x="166250" y="3039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6E83963-EC31-86F2-F5E3-15FAE69BD470}"/>
                </a:ext>
              </a:extLst>
            </p:cNvPr>
            <p:cNvSpPr/>
            <p:nvPr/>
          </p:nvSpPr>
          <p:spPr>
            <a:xfrm>
              <a:off x="3275593" y="3849140"/>
              <a:ext cx="85806" cy="92957"/>
            </a:xfrm>
            <a:custGeom>
              <a:avLst/>
              <a:gdLst>
                <a:gd name="connsiteX0" fmla="*/ 85807 w 85806"/>
                <a:gd name="connsiteY0" fmla="*/ 47372 h 92957"/>
                <a:gd name="connsiteX1" fmla="*/ 78656 w 85806"/>
                <a:gd name="connsiteY1" fmla="*/ 61673 h 92957"/>
                <a:gd name="connsiteX2" fmla="*/ 84913 w 85806"/>
                <a:gd name="connsiteY2" fmla="*/ 76868 h 92957"/>
                <a:gd name="connsiteX3" fmla="*/ 75081 w 85806"/>
                <a:gd name="connsiteY3" fmla="*/ 92957 h 92957"/>
                <a:gd name="connsiteX4" fmla="*/ 45585 w 85806"/>
                <a:gd name="connsiteY4" fmla="*/ 58098 h 92957"/>
                <a:gd name="connsiteX5" fmla="*/ 0 w 85806"/>
                <a:gd name="connsiteY5" fmla="*/ 27708 h 92957"/>
                <a:gd name="connsiteX6" fmla="*/ 1788 w 85806"/>
                <a:gd name="connsiteY6" fmla="*/ 0 h 92957"/>
                <a:gd name="connsiteX7" fmla="*/ 61674 w 85806"/>
                <a:gd name="connsiteY7" fmla="*/ 8938 h 92957"/>
                <a:gd name="connsiteX8" fmla="*/ 64355 w 85806"/>
                <a:gd name="connsiteY8" fmla="*/ 28602 h 92957"/>
                <a:gd name="connsiteX9" fmla="*/ 85807 w 85806"/>
                <a:gd name="connsiteY9" fmla="*/ 47372 h 92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806" h="92957">
                  <a:moveTo>
                    <a:pt x="85807" y="47372"/>
                  </a:moveTo>
                  <a:lnTo>
                    <a:pt x="78656" y="61673"/>
                  </a:lnTo>
                  <a:lnTo>
                    <a:pt x="84913" y="76868"/>
                  </a:lnTo>
                  <a:lnTo>
                    <a:pt x="75081" y="92957"/>
                  </a:lnTo>
                  <a:lnTo>
                    <a:pt x="45585" y="58098"/>
                  </a:lnTo>
                  <a:lnTo>
                    <a:pt x="0" y="27708"/>
                  </a:lnTo>
                  <a:lnTo>
                    <a:pt x="1788" y="0"/>
                  </a:lnTo>
                  <a:lnTo>
                    <a:pt x="61674" y="8938"/>
                  </a:lnTo>
                  <a:lnTo>
                    <a:pt x="64355" y="28602"/>
                  </a:lnTo>
                  <a:lnTo>
                    <a:pt x="85807" y="4737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1A2C4F6-5DCB-6A65-A1F4-3CC1CBB7DCF7}"/>
                </a:ext>
              </a:extLst>
            </p:cNvPr>
            <p:cNvSpPr/>
            <p:nvPr/>
          </p:nvSpPr>
          <p:spPr>
            <a:xfrm>
              <a:off x="3232690" y="3712386"/>
              <a:ext cx="127816" cy="145692"/>
            </a:xfrm>
            <a:custGeom>
              <a:avLst/>
              <a:gdLst>
                <a:gd name="connsiteX0" fmla="*/ 126922 w 127816"/>
                <a:gd name="connsiteY0" fmla="*/ 0 h 145692"/>
                <a:gd name="connsiteX1" fmla="*/ 127816 w 127816"/>
                <a:gd name="connsiteY1" fmla="*/ 18770 h 145692"/>
                <a:gd name="connsiteX2" fmla="*/ 116196 w 127816"/>
                <a:gd name="connsiteY2" fmla="*/ 57204 h 145692"/>
                <a:gd name="connsiteX3" fmla="*/ 109046 w 127816"/>
                <a:gd name="connsiteY3" fmla="*/ 103683 h 145692"/>
                <a:gd name="connsiteX4" fmla="*/ 104577 w 127816"/>
                <a:gd name="connsiteY4" fmla="*/ 145692 h 145692"/>
                <a:gd name="connsiteX5" fmla="*/ 44691 w 127816"/>
                <a:gd name="connsiteY5" fmla="*/ 136754 h 145692"/>
                <a:gd name="connsiteX6" fmla="*/ 40222 w 127816"/>
                <a:gd name="connsiteY6" fmla="*/ 123347 h 145692"/>
                <a:gd name="connsiteX7" fmla="*/ 23239 w 127816"/>
                <a:gd name="connsiteY7" fmla="*/ 103683 h 145692"/>
                <a:gd name="connsiteX8" fmla="*/ 0 w 127816"/>
                <a:gd name="connsiteY8" fmla="*/ 75081 h 145692"/>
                <a:gd name="connsiteX9" fmla="*/ 19664 w 127816"/>
                <a:gd name="connsiteY9" fmla="*/ 60780 h 145692"/>
                <a:gd name="connsiteX10" fmla="*/ 24133 w 127816"/>
                <a:gd name="connsiteY10" fmla="*/ 46479 h 145692"/>
                <a:gd name="connsiteX11" fmla="*/ 42010 w 127816"/>
                <a:gd name="connsiteY11" fmla="*/ 35753 h 145692"/>
                <a:gd name="connsiteX12" fmla="*/ 51841 w 127816"/>
                <a:gd name="connsiteY12" fmla="*/ 39328 h 145692"/>
                <a:gd name="connsiteX13" fmla="*/ 75081 w 127816"/>
                <a:gd name="connsiteY13" fmla="*/ 11620 h 145692"/>
                <a:gd name="connsiteX14" fmla="*/ 107258 w 127816"/>
                <a:gd name="connsiteY14" fmla="*/ 12513 h 145692"/>
                <a:gd name="connsiteX15" fmla="*/ 126922 w 127816"/>
                <a:gd name="connsiteY15" fmla="*/ 0 h 145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7816" h="145692">
                  <a:moveTo>
                    <a:pt x="126922" y="0"/>
                  </a:moveTo>
                  <a:lnTo>
                    <a:pt x="127816" y="18770"/>
                  </a:lnTo>
                  <a:lnTo>
                    <a:pt x="116196" y="57204"/>
                  </a:lnTo>
                  <a:lnTo>
                    <a:pt x="109046" y="103683"/>
                  </a:lnTo>
                  <a:lnTo>
                    <a:pt x="104577" y="145692"/>
                  </a:lnTo>
                  <a:lnTo>
                    <a:pt x="44691" y="136754"/>
                  </a:lnTo>
                  <a:lnTo>
                    <a:pt x="40222" y="123347"/>
                  </a:lnTo>
                  <a:lnTo>
                    <a:pt x="23239" y="103683"/>
                  </a:lnTo>
                  <a:lnTo>
                    <a:pt x="0" y="75081"/>
                  </a:lnTo>
                  <a:lnTo>
                    <a:pt x="19664" y="60780"/>
                  </a:lnTo>
                  <a:lnTo>
                    <a:pt x="24133" y="46479"/>
                  </a:lnTo>
                  <a:lnTo>
                    <a:pt x="42010" y="35753"/>
                  </a:lnTo>
                  <a:lnTo>
                    <a:pt x="51841" y="39328"/>
                  </a:lnTo>
                  <a:lnTo>
                    <a:pt x="75081" y="11620"/>
                  </a:lnTo>
                  <a:lnTo>
                    <a:pt x="107258" y="12513"/>
                  </a:lnTo>
                  <a:lnTo>
                    <a:pt x="126922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B775D88-8DBC-6DD9-FC6E-B0A482088B4D}"/>
                </a:ext>
              </a:extLst>
            </p:cNvPr>
            <p:cNvSpPr/>
            <p:nvPr/>
          </p:nvSpPr>
          <p:spPr>
            <a:xfrm>
              <a:off x="3184423" y="3684677"/>
              <a:ext cx="175188" cy="102789"/>
            </a:xfrm>
            <a:custGeom>
              <a:avLst/>
              <a:gdLst>
                <a:gd name="connsiteX0" fmla="*/ 175188 w 175188"/>
                <a:gd name="connsiteY0" fmla="*/ 27708 h 102789"/>
                <a:gd name="connsiteX1" fmla="*/ 155524 w 175188"/>
                <a:gd name="connsiteY1" fmla="*/ 40222 h 102789"/>
                <a:gd name="connsiteX2" fmla="*/ 123347 w 175188"/>
                <a:gd name="connsiteY2" fmla="*/ 39328 h 102789"/>
                <a:gd name="connsiteX3" fmla="*/ 100108 w 175188"/>
                <a:gd name="connsiteY3" fmla="*/ 67036 h 102789"/>
                <a:gd name="connsiteX4" fmla="*/ 90276 w 175188"/>
                <a:gd name="connsiteY4" fmla="*/ 63461 h 102789"/>
                <a:gd name="connsiteX5" fmla="*/ 72399 w 175188"/>
                <a:gd name="connsiteY5" fmla="*/ 74187 h 102789"/>
                <a:gd name="connsiteX6" fmla="*/ 67930 w 175188"/>
                <a:gd name="connsiteY6" fmla="*/ 88488 h 102789"/>
                <a:gd name="connsiteX7" fmla="*/ 48266 w 175188"/>
                <a:gd name="connsiteY7" fmla="*/ 102789 h 102789"/>
                <a:gd name="connsiteX8" fmla="*/ 40222 w 175188"/>
                <a:gd name="connsiteY8" fmla="*/ 92063 h 102789"/>
                <a:gd name="connsiteX9" fmla="*/ 35753 w 175188"/>
                <a:gd name="connsiteY9" fmla="*/ 66143 h 102789"/>
                <a:gd name="connsiteX10" fmla="*/ 20558 w 175188"/>
                <a:gd name="connsiteY10" fmla="*/ 66143 h 102789"/>
                <a:gd name="connsiteX11" fmla="*/ 0 w 175188"/>
                <a:gd name="connsiteY11" fmla="*/ 46479 h 102789"/>
                <a:gd name="connsiteX12" fmla="*/ 5363 w 175188"/>
                <a:gd name="connsiteY12" fmla="*/ 30390 h 102789"/>
                <a:gd name="connsiteX13" fmla="*/ 28602 w 175188"/>
                <a:gd name="connsiteY13" fmla="*/ 16983 h 102789"/>
                <a:gd name="connsiteX14" fmla="*/ 29496 w 175188"/>
                <a:gd name="connsiteY14" fmla="*/ 5363 h 102789"/>
                <a:gd name="connsiteX15" fmla="*/ 40222 w 175188"/>
                <a:gd name="connsiteY15" fmla="*/ 10726 h 102789"/>
                <a:gd name="connsiteX16" fmla="*/ 84913 w 175188"/>
                <a:gd name="connsiteY16" fmla="*/ 8938 h 102789"/>
                <a:gd name="connsiteX17" fmla="*/ 99214 w 175188"/>
                <a:gd name="connsiteY17" fmla="*/ 0 h 102789"/>
                <a:gd name="connsiteX18" fmla="*/ 149268 w 175188"/>
                <a:gd name="connsiteY18" fmla="*/ 7151 h 102789"/>
                <a:gd name="connsiteX19" fmla="*/ 161781 w 175188"/>
                <a:gd name="connsiteY19" fmla="*/ 24133 h 102789"/>
                <a:gd name="connsiteX20" fmla="*/ 175188 w 175188"/>
                <a:gd name="connsiteY20" fmla="*/ 27708 h 1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5188" h="102789">
                  <a:moveTo>
                    <a:pt x="175188" y="27708"/>
                  </a:moveTo>
                  <a:lnTo>
                    <a:pt x="155524" y="40222"/>
                  </a:lnTo>
                  <a:lnTo>
                    <a:pt x="123347" y="39328"/>
                  </a:lnTo>
                  <a:lnTo>
                    <a:pt x="100108" y="67036"/>
                  </a:lnTo>
                  <a:lnTo>
                    <a:pt x="90276" y="63461"/>
                  </a:lnTo>
                  <a:lnTo>
                    <a:pt x="72399" y="74187"/>
                  </a:lnTo>
                  <a:lnTo>
                    <a:pt x="67930" y="88488"/>
                  </a:lnTo>
                  <a:lnTo>
                    <a:pt x="48266" y="102789"/>
                  </a:lnTo>
                  <a:lnTo>
                    <a:pt x="40222" y="92063"/>
                  </a:lnTo>
                  <a:lnTo>
                    <a:pt x="35753" y="66143"/>
                  </a:lnTo>
                  <a:lnTo>
                    <a:pt x="20558" y="66143"/>
                  </a:lnTo>
                  <a:lnTo>
                    <a:pt x="0" y="46479"/>
                  </a:lnTo>
                  <a:lnTo>
                    <a:pt x="5363" y="30390"/>
                  </a:lnTo>
                  <a:lnTo>
                    <a:pt x="28602" y="16983"/>
                  </a:lnTo>
                  <a:lnTo>
                    <a:pt x="29496" y="5363"/>
                  </a:lnTo>
                  <a:lnTo>
                    <a:pt x="40222" y="10726"/>
                  </a:lnTo>
                  <a:lnTo>
                    <a:pt x="84913" y="8938"/>
                  </a:lnTo>
                  <a:lnTo>
                    <a:pt x="99214" y="0"/>
                  </a:lnTo>
                  <a:lnTo>
                    <a:pt x="149268" y="7151"/>
                  </a:lnTo>
                  <a:lnTo>
                    <a:pt x="161781" y="24133"/>
                  </a:lnTo>
                  <a:lnTo>
                    <a:pt x="175188" y="2770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B185385-35D1-4810-DF37-9FC629D53D8B}"/>
                </a:ext>
              </a:extLst>
            </p:cNvPr>
            <p:cNvSpPr/>
            <p:nvPr/>
          </p:nvSpPr>
          <p:spPr>
            <a:xfrm>
              <a:off x="2516741" y="3127828"/>
              <a:ext cx="768683" cy="604221"/>
            </a:xfrm>
            <a:custGeom>
              <a:avLst/>
              <a:gdLst>
                <a:gd name="connsiteX0" fmla="*/ 768684 w 768683"/>
                <a:gd name="connsiteY0" fmla="*/ 371828 h 604221"/>
                <a:gd name="connsiteX1" fmla="*/ 753489 w 768683"/>
                <a:gd name="connsiteY1" fmla="*/ 404006 h 604221"/>
                <a:gd name="connsiteX2" fmla="*/ 750807 w 768683"/>
                <a:gd name="connsiteY2" fmla="*/ 431714 h 604221"/>
                <a:gd name="connsiteX3" fmla="*/ 727568 w 768683"/>
                <a:gd name="connsiteY3" fmla="*/ 478193 h 604221"/>
                <a:gd name="connsiteX4" fmla="*/ 709692 w 768683"/>
                <a:gd name="connsiteY4" fmla="*/ 474618 h 604221"/>
                <a:gd name="connsiteX5" fmla="*/ 695391 w 768683"/>
                <a:gd name="connsiteY5" fmla="*/ 490706 h 604221"/>
                <a:gd name="connsiteX6" fmla="*/ 682877 w 768683"/>
                <a:gd name="connsiteY6" fmla="*/ 495175 h 604221"/>
                <a:gd name="connsiteX7" fmla="*/ 682877 w 768683"/>
                <a:gd name="connsiteY7" fmla="*/ 496069 h 604221"/>
                <a:gd name="connsiteX8" fmla="*/ 631036 w 768683"/>
                <a:gd name="connsiteY8" fmla="*/ 496963 h 604221"/>
                <a:gd name="connsiteX9" fmla="*/ 631036 w 768683"/>
                <a:gd name="connsiteY9" fmla="*/ 514839 h 604221"/>
                <a:gd name="connsiteX10" fmla="*/ 616735 w 768683"/>
                <a:gd name="connsiteY10" fmla="*/ 517521 h 604221"/>
                <a:gd name="connsiteX11" fmla="*/ 642655 w 768683"/>
                <a:gd name="connsiteY11" fmla="*/ 544335 h 604221"/>
                <a:gd name="connsiteX12" fmla="*/ 641761 w 768683"/>
                <a:gd name="connsiteY12" fmla="*/ 555955 h 604221"/>
                <a:gd name="connsiteX13" fmla="*/ 604221 w 768683"/>
                <a:gd name="connsiteY13" fmla="*/ 556849 h 604221"/>
                <a:gd name="connsiteX14" fmla="*/ 589920 w 768683"/>
                <a:gd name="connsiteY14" fmla="*/ 580088 h 604221"/>
                <a:gd name="connsiteX15" fmla="*/ 582769 w 768683"/>
                <a:gd name="connsiteY15" fmla="*/ 604221 h 604221"/>
                <a:gd name="connsiteX16" fmla="*/ 523777 w 768683"/>
                <a:gd name="connsiteY16" fmla="*/ 548804 h 604221"/>
                <a:gd name="connsiteX17" fmla="*/ 469255 w 768683"/>
                <a:gd name="connsiteY17" fmla="*/ 561318 h 604221"/>
                <a:gd name="connsiteX18" fmla="*/ 376297 w 768683"/>
                <a:gd name="connsiteY18" fmla="*/ 527353 h 604221"/>
                <a:gd name="connsiteX19" fmla="*/ 336969 w 768683"/>
                <a:gd name="connsiteY19" fmla="*/ 513052 h 604221"/>
                <a:gd name="connsiteX20" fmla="*/ 309261 w 768683"/>
                <a:gd name="connsiteY20" fmla="*/ 488919 h 604221"/>
                <a:gd name="connsiteX21" fmla="*/ 280659 w 768683"/>
                <a:gd name="connsiteY21" fmla="*/ 482662 h 604221"/>
                <a:gd name="connsiteX22" fmla="*/ 260995 w 768683"/>
                <a:gd name="connsiteY22" fmla="*/ 454954 h 604221"/>
                <a:gd name="connsiteX23" fmla="*/ 235074 w 768683"/>
                <a:gd name="connsiteY23" fmla="*/ 447803 h 604221"/>
                <a:gd name="connsiteX24" fmla="*/ 225242 w 768683"/>
                <a:gd name="connsiteY24" fmla="*/ 398643 h 604221"/>
                <a:gd name="connsiteX25" fmla="*/ 236862 w 768683"/>
                <a:gd name="connsiteY25" fmla="*/ 381660 h 604221"/>
                <a:gd name="connsiteX26" fmla="*/ 236862 w 768683"/>
                <a:gd name="connsiteY26" fmla="*/ 344120 h 604221"/>
                <a:gd name="connsiteX27" fmla="*/ 201109 w 768683"/>
                <a:gd name="connsiteY27" fmla="*/ 292279 h 604221"/>
                <a:gd name="connsiteX28" fmla="*/ 154631 w 768683"/>
                <a:gd name="connsiteY28" fmla="*/ 240437 h 604221"/>
                <a:gd name="connsiteX29" fmla="*/ 153737 w 768683"/>
                <a:gd name="connsiteY29" fmla="*/ 217198 h 604221"/>
                <a:gd name="connsiteX30" fmla="*/ 130497 w 768683"/>
                <a:gd name="connsiteY30" fmla="*/ 176082 h 604221"/>
                <a:gd name="connsiteX31" fmla="*/ 130497 w 768683"/>
                <a:gd name="connsiteY31" fmla="*/ 160887 h 604221"/>
                <a:gd name="connsiteX32" fmla="*/ 97426 w 768683"/>
                <a:gd name="connsiteY32" fmla="*/ 115303 h 604221"/>
                <a:gd name="connsiteX33" fmla="*/ 93851 w 768683"/>
                <a:gd name="connsiteY33" fmla="*/ 46479 h 604221"/>
                <a:gd name="connsiteX34" fmla="*/ 80444 w 768683"/>
                <a:gd name="connsiteY34" fmla="*/ 40222 h 604221"/>
                <a:gd name="connsiteX35" fmla="*/ 56311 w 768683"/>
                <a:gd name="connsiteY35" fmla="*/ 33965 h 604221"/>
                <a:gd name="connsiteX36" fmla="*/ 43797 w 768683"/>
                <a:gd name="connsiteY36" fmla="*/ 48266 h 604221"/>
                <a:gd name="connsiteX37" fmla="*/ 41116 w 768683"/>
                <a:gd name="connsiteY37" fmla="*/ 93851 h 604221"/>
                <a:gd name="connsiteX38" fmla="*/ 66142 w 768683"/>
                <a:gd name="connsiteY38" fmla="*/ 131391 h 604221"/>
                <a:gd name="connsiteX39" fmla="*/ 67036 w 768683"/>
                <a:gd name="connsiteY39" fmla="*/ 156418 h 604221"/>
                <a:gd name="connsiteX40" fmla="*/ 91169 w 768683"/>
                <a:gd name="connsiteY40" fmla="*/ 212729 h 604221"/>
                <a:gd name="connsiteX41" fmla="*/ 92063 w 768683"/>
                <a:gd name="connsiteY41" fmla="*/ 234180 h 604221"/>
                <a:gd name="connsiteX42" fmla="*/ 101001 w 768683"/>
                <a:gd name="connsiteY42" fmla="*/ 249375 h 604221"/>
                <a:gd name="connsiteX43" fmla="*/ 100108 w 768683"/>
                <a:gd name="connsiteY43" fmla="*/ 267252 h 604221"/>
                <a:gd name="connsiteX44" fmla="*/ 121559 w 768683"/>
                <a:gd name="connsiteY44" fmla="*/ 289597 h 604221"/>
                <a:gd name="connsiteX45" fmla="*/ 117984 w 768683"/>
                <a:gd name="connsiteY45" fmla="*/ 315518 h 604221"/>
                <a:gd name="connsiteX46" fmla="*/ 111727 w 768683"/>
                <a:gd name="connsiteY46" fmla="*/ 319987 h 604221"/>
                <a:gd name="connsiteX47" fmla="*/ 88488 w 768683"/>
                <a:gd name="connsiteY47" fmla="*/ 277084 h 604221"/>
                <a:gd name="connsiteX48" fmla="*/ 63461 w 768683"/>
                <a:gd name="connsiteY48" fmla="*/ 262783 h 604221"/>
                <a:gd name="connsiteX49" fmla="*/ 65249 w 768683"/>
                <a:gd name="connsiteY49" fmla="*/ 239543 h 604221"/>
                <a:gd name="connsiteX50" fmla="*/ 70612 w 768683"/>
                <a:gd name="connsiteY50" fmla="*/ 227030 h 604221"/>
                <a:gd name="connsiteX51" fmla="*/ 49160 w 768683"/>
                <a:gd name="connsiteY51" fmla="*/ 202003 h 604221"/>
                <a:gd name="connsiteX52" fmla="*/ 35753 w 768683"/>
                <a:gd name="connsiteY52" fmla="*/ 204684 h 604221"/>
                <a:gd name="connsiteX53" fmla="*/ 10726 w 768683"/>
                <a:gd name="connsiteY53" fmla="*/ 178764 h 604221"/>
                <a:gd name="connsiteX54" fmla="*/ 11620 w 768683"/>
                <a:gd name="connsiteY54" fmla="*/ 160887 h 604221"/>
                <a:gd name="connsiteX55" fmla="*/ 29496 w 768683"/>
                <a:gd name="connsiteY55" fmla="*/ 155524 h 604221"/>
                <a:gd name="connsiteX56" fmla="*/ 33071 w 768683"/>
                <a:gd name="connsiteY56" fmla="*/ 140330 h 604221"/>
                <a:gd name="connsiteX57" fmla="*/ 8938 w 768683"/>
                <a:gd name="connsiteY57" fmla="*/ 96532 h 604221"/>
                <a:gd name="connsiteX58" fmla="*/ 0 w 768683"/>
                <a:gd name="connsiteY58" fmla="*/ 3575 h 604221"/>
                <a:gd name="connsiteX59" fmla="*/ 67930 w 768683"/>
                <a:gd name="connsiteY59" fmla="*/ 0 h 604221"/>
                <a:gd name="connsiteX60" fmla="*/ 68824 w 768683"/>
                <a:gd name="connsiteY60" fmla="*/ 8044 h 604221"/>
                <a:gd name="connsiteX61" fmla="*/ 137648 w 768683"/>
                <a:gd name="connsiteY61" fmla="*/ 35753 h 604221"/>
                <a:gd name="connsiteX62" fmla="*/ 151949 w 768683"/>
                <a:gd name="connsiteY62" fmla="*/ 46479 h 604221"/>
                <a:gd name="connsiteX63" fmla="*/ 211835 w 768683"/>
                <a:gd name="connsiteY63" fmla="*/ 47372 h 604221"/>
                <a:gd name="connsiteX64" fmla="*/ 233287 w 768683"/>
                <a:gd name="connsiteY64" fmla="*/ 37540 h 604221"/>
                <a:gd name="connsiteX65" fmla="*/ 235968 w 768683"/>
                <a:gd name="connsiteY65" fmla="*/ 27708 h 604221"/>
                <a:gd name="connsiteX66" fmla="*/ 287809 w 768683"/>
                <a:gd name="connsiteY66" fmla="*/ 26815 h 604221"/>
                <a:gd name="connsiteX67" fmla="*/ 294066 w 768683"/>
                <a:gd name="connsiteY67" fmla="*/ 41116 h 604221"/>
                <a:gd name="connsiteX68" fmla="*/ 317305 w 768683"/>
                <a:gd name="connsiteY68" fmla="*/ 68824 h 604221"/>
                <a:gd name="connsiteX69" fmla="*/ 322668 w 768683"/>
                <a:gd name="connsiteY69" fmla="*/ 96532 h 604221"/>
                <a:gd name="connsiteX70" fmla="*/ 338757 w 768683"/>
                <a:gd name="connsiteY70" fmla="*/ 118878 h 604221"/>
                <a:gd name="connsiteX71" fmla="*/ 362890 w 768683"/>
                <a:gd name="connsiteY71" fmla="*/ 122453 h 604221"/>
                <a:gd name="connsiteX72" fmla="*/ 378979 w 768683"/>
                <a:gd name="connsiteY72" fmla="*/ 100108 h 604221"/>
                <a:gd name="connsiteX73" fmla="*/ 414732 w 768683"/>
                <a:gd name="connsiteY73" fmla="*/ 98320 h 604221"/>
                <a:gd name="connsiteX74" fmla="*/ 430820 w 768683"/>
                <a:gd name="connsiteY74" fmla="*/ 119772 h 604221"/>
                <a:gd name="connsiteX75" fmla="*/ 430820 w 768683"/>
                <a:gd name="connsiteY75" fmla="*/ 137648 h 604221"/>
                <a:gd name="connsiteX76" fmla="*/ 437971 w 768683"/>
                <a:gd name="connsiteY76" fmla="*/ 158206 h 604221"/>
                <a:gd name="connsiteX77" fmla="*/ 446015 w 768683"/>
                <a:gd name="connsiteY77" fmla="*/ 167144 h 604221"/>
                <a:gd name="connsiteX78" fmla="*/ 446015 w 768683"/>
                <a:gd name="connsiteY78" fmla="*/ 195746 h 604221"/>
                <a:gd name="connsiteX79" fmla="*/ 452272 w 768683"/>
                <a:gd name="connsiteY79" fmla="*/ 210047 h 604221"/>
                <a:gd name="connsiteX80" fmla="*/ 473724 w 768683"/>
                <a:gd name="connsiteY80" fmla="*/ 219879 h 604221"/>
                <a:gd name="connsiteX81" fmla="*/ 494281 w 768683"/>
                <a:gd name="connsiteY81" fmla="*/ 230605 h 604221"/>
                <a:gd name="connsiteX82" fmla="*/ 471936 w 768683"/>
                <a:gd name="connsiteY82" fmla="*/ 283340 h 604221"/>
                <a:gd name="connsiteX83" fmla="*/ 464785 w 768683"/>
                <a:gd name="connsiteY83" fmla="*/ 332500 h 604221"/>
                <a:gd name="connsiteX84" fmla="*/ 467467 w 768683"/>
                <a:gd name="connsiteY84" fmla="*/ 368253 h 604221"/>
                <a:gd name="connsiteX85" fmla="*/ 466573 w 768683"/>
                <a:gd name="connsiteY85" fmla="*/ 397749 h 604221"/>
                <a:gd name="connsiteX86" fmla="*/ 486237 w 768683"/>
                <a:gd name="connsiteY86" fmla="*/ 446909 h 604221"/>
                <a:gd name="connsiteX87" fmla="*/ 505901 w 768683"/>
                <a:gd name="connsiteY87" fmla="*/ 465679 h 604221"/>
                <a:gd name="connsiteX88" fmla="*/ 520202 w 768683"/>
                <a:gd name="connsiteY88" fmla="*/ 468361 h 604221"/>
                <a:gd name="connsiteX89" fmla="*/ 530034 w 768683"/>
                <a:gd name="connsiteY89" fmla="*/ 479980 h 604221"/>
                <a:gd name="connsiteX90" fmla="*/ 563105 w 768683"/>
                <a:gd name="connsiteY90" fmla="*/ 470148 h 604221"/>
                <a:gd name="connsiteX91" fmla="*/ 629248 w 768683"/>
                <a:gd name="connsiteY91" fmla="*/ 471042 h 604221"/>
                <a:gd name="connsiteX92" fmla="*/ 648912 w 768683"/>
                <a:gd name="connsiteY92" fmla="*/ 448697 h 604221"/>
                <a:gd name="connsiteX93" fmla="*/ 665001 w 768683"/>
                <a:gd name="connsiteY93" fmla="*/ 389705 h 604221"/>
                <a:gd name="connsiteX94" fmla="*/ 717736 w 768683"/>
                <a:gd name="connsiteY94" fmla="*/ 370935 h 604221"/>
                <a:gd name="connsiteX95" fmla="*/ 768684 w 768683"/>
                <a:gd name="connsiteY95" fmla="*/ 371828 h 604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768683" h="604221">
                  <a:moveTo>
                    <a:pt x="768684" y="371828"/>
                  </a:moveTo>
                  <a:lnTo>
                    <a:pt x="753489" y="404006"/>
                  </a:lnTo>
                  <a:lnTo>
                    <a:pt x="750807" y="431714"/>
                  </a:lnTo>
                  <a:lnTo>
                    <a:pt x="727568" y="478193"/>
                  </a:lnTo>
                  <a:lnTo>
                    <a:pt x="709692" y="474618"/>
                  </a:lnTo>
                  <a:lnTo>
                    <a:pt x="695391" y="490706"/>
                  </a:lnTo>
                  <a:lnTo>
                    <a:pt x="682877" y="495175"/>
                  </a:lnTo>
                  <a:lnTo>
                    <a:pt x="682877" y="496069"/>
                  </a:lnTo>
                  <a:lnTo>
                    <a:pt x="631036" y="496963"/>
                  </a:lnTo>
                  <a:lnTo>
                    <a:pt x="631036" y="514839"/>
                  </a:lnTo>
                  <a:lnTo>
                    <a:pt x="616735" y="517521"/>
                  </a:lnTo>
                  <a:lnTo>
                    <a:pt x="642655" y="544335"/>
                  </a:lnTo>
                  <a:lnTo>
                    <a:pt x="641761" y="555955"/>
                  </a:lnTo>
                  <a:lnTo>
                    <a:pt x="604221" y="556849"/>
                  </a:lnTo>
                  <a:lnTo>
                    <a:pt x="589920" y="580088"/>
                  </a:lnTo>
                  <a:lnTo>
                    <a:pt x="582769" y="604221"/>
                  </a:lnTo>
                  <a:lnTo>
                    <a:pt x="523777" y="548804"/>
                  </a:lnTo>
                  <a:lnTo>
                    <a:pt x="469255" y="561318"/>
                  </a:lnTo>
                  <a:lnTo>
                    <a:pt x="376297" y="527353"/>
                  </a:lnTo>
                  <a:lnTo>
                    <a:pt x="336969" y="513052"/>
                  </a:lnTo>
                  <a:lnTo>
                    <a:pt x="309261" y="488919"/>
                  </a:lnTo>
                  <a:lnTo>
                    <a:pt x="280659" y="482662"/>
                  </a:lnTo>
                  <a:lnTo>
                    <a:pt x="260995" y="454954"/>
                  </a:lnTo>
                  <a:lnTo>
                    <a:pt x="235074" y="447803"/>
                  </a:lnTo>
                  <a:lnTo>
                    <a:pt x="225242" y="398643"/>
                  </a:lnTo>
                  <a:lnTo>
                    <a:pt x="236862" y="381660"/>
                  </a:lnTo>
                  <a:lnTo>
                    <a:pt x="236862" y="344120"/>
                  </a:lnTo>
                  <a:lnTo>
                    <a:pt x="201109" y="292279"/>
                  </a:lnTo>
                  <a:lnTo>
                    <a:pt x="154631" y="240437"/>
                  </a:lnTo>
                  <a:lnTo>
                    <a:pt x="153737" y="217198"/>
                  </a:lnTo>
                  <a:lnTo>
                    <a:pt x="130497" y="176082"/>
                  </a:lnTo>
                  <a:lnTo>
                    <a:pt x="130497" y="160887"/>
                  </a:lnTo>
                  <a:lnTo>
                    <a:pt x="97426" y="115303"/>
                  </a:lnTo>
                  <a:lnTo>
                    <a:pt x="93851" y="46479"/>
                  </a:lnTo>
                  <a:lnTo>
                    <a:pt x="80444" y="40222"/>
                  </a:lnTo>
                  <a:lnTo>
                    <a:pt x="56311" y="33965"/>
                  </a:lnTo>
                  <a:lnTo>
                    <a:pt x="43797" y="48266"/>
                  </a:lnTo>
                  <a:lnTo>
                    <a:pt x="41116" y="93851"/>
                  </a:lnTo>
                  <a:lnTo>
                    <a:pt x="66142" y="131391"/>
                  </a:lnTo>
                  <a:lnTo>
                    <a:pt x="67036" y="156418"/>
                  </a:lnTo>
                  <a:lnTo>
                    <a:pt x="91169" y="212729"/>
                  </a:lnTo>
                  <a:lnTo>
                    <a:pt x="92063" y="234180"/>
                  </a:lnTo>
                  <a:lnTo>
                    <a:pt x="101001" y="249375"/>
                  </a:lnTo>
                  <a:lnTo>
                    <a:pt x="100108" y="267252"/>
                  </a:lnTo>
                  <a:lnTo>
                    <a:pt x="121559" y="289597"/>
                  </a:lnTo>
                  <a:lnTo>
                    <a:pt x="117984" y="315518"/>
                  </a:lnTo>
                  <a:lnTo>
                    <a:pt x="111727" y="319987"/>
                  </a:lnTo>
                  <a:lnTo>
                    <a:pt x="88488" y="277084"/>
                  </a:lnTo>
                  <a:lnTo>
                    <a:pt x="63461" y="262783"/>
                  </a:lnTo>
                  <a:lnTo>
                    <a:pt x="65249" y="239543"/>
                  </a:lnTo>
                  <a:lnTo>
                    <a:pt x="70612" y="227030"/>
                  </a:lnTo>
                  <a:lnTo>
                    <a:pt x="49160" y="202003"/>
                  </a:lnTo>
                  <a:lnTo>
                    <a:pt x="35753" y="204684"/>
                  </a:lnTo>
                  <a:lnTo>
                    <a:pt x="10726" y="178764"/>
                  </a:lnTo>
                  <a:lnTo>
                    <a:pt x="11620" y="160887"/>
                  </a:lnTo>
                  <a:lnTo>
                    <a:pt x="29496" y="155524"/>
                  </a:lnTo>
                  <a:lnTo>
                    <a:pt x="33071" y="140330"/>
                  </a:lnTo>
                  <a:lnTo>
                    <a:pt x="8938" y="96532"/>
                  </a:lnTo>
                  <a:lnTo>
                    <a:pt x="0" y="3575"/>
                  </a:lnTo>
                  <a:lnTo>
                    <a:pt x="67930" y="0"/>
                  </a:lnTo>
                  <a:lnTo>
                    <a:pt x="68824" y="8044"/>
                  </a:lnTo>
                  <a:lnTo>
                    <a:pt x="137648" y="35753"/>
                  </a:lnTo>
                  <a:lnTo>
                    <a:pt x="151949" y="46479"/>
                  </a:lnTo>
                  <a:lnTo>
                    <a:pt x="211835" y="47372"/>
                  </a:lnTo>
                  <a:lnTo>
                    <a:pt x="233287" y="37540"/>
                  </a:lnTo>
                  <a:lnTo>
                    <a:pt x="235968" y="27708"/>
                  </a:lnTo>
                  <a:lnTo>
                    <a:pt x="287809" y="26815"/>
                  </a:lnTo>
                  <a:lnTo>
                    <a:pt x="294066" y="41116"/>
                  </a:lnTo>
                  <a:lnTo>
                    <a:pt x="317305" y="68824"/>
                  </a:lnTo>
                  <a:lnTo>
                    <a:pt x="322668" y="96532"/>
                  </a:lnTo>
                  <a:lnTo>
                    <a:pt x="338757" y="118878"/>
                  </a:lnTo>
                  <a:lnTo>
                    <a:pt x="362890" y="122453"/>
                  </a:lnTo>
                  <a:lnTo>
                    <a:pt x="378979" y="100108"/>
                  </a:lnTo>
                  <a:lnTo>
                    <a:pt x="414732" y="98320"/>
                  </a:lnTo>
                  <a:lnTo>
                    <a:pt x="430820" y="119772"/>
                  </a:lnTo>
                  <a:lnTo>
                    <a:pt x="430820" y="137648"/>
                  </a:lnTo>
                  <a:lnTo>
                    <a:pt x="437971" y="158206"/>
                  </a:lnTo>
                  <a:lnTo>
                    <a:pt x="446015" y="167144"/>
                  </a:lnTo>
                  <a:lnTo>
                    <a:pt x="446015" y="195746"/>
                  </a:lnTo>
                  <a:lnTo>
                    <a:pt x="452272" y="210047"/>
                  </a:lnTo>
                  <a:lnTo>
                    <a:pt x="473724" y="219879"/>
                  </a:lnTo>
                  <a:lnTo>
                    <a:pt x="494281" y="230605"/>
                  </a:lnTo>
                  <a:lnTo>
                    <a:pt x="471936" y="283340"/>
                  </a:lnTo>
                  <a:lnTo>
                    <a:pt x="464785" y="332500"/>
                  </a:lnTo>
                  <a:lnTo>
                    <a:pt x="467467" y="368253"/>
                  </a:lnTo>
                  <a:lnTo>
                    <a:pt x="466573" y="397749"/>
                  </a:lnTo>
                  <a:lnTo>
                    <a:pt x="486237" y="446909"/>
                  </a:lnTo>
                  <a:lnTo>
                    <a:pt x="505901" y="465679"/>
                  </a:lnTo>
                  <a:lnTo>
                    <a:pt x="520202" y="468361"/>
                  </a:lnTo>
                  <a:lnTo>
                    <a:pt x="530034" y="479980"/>
                  </a:lnTo>
                  <a:lnTo>
                    <a:pt x="563105" y="470148"/>
                  </a:lnTo>
                  <a:lnTo>
                    <a:pt x="629248" y="471042"/>
                  </a:lnTo>
                  <a:lnTo>
                    <a:pt x="648912" y="448697"/>
                  </a:lnTo>
                  <a:lnTo>
                    <a:pt x="665001" y="389705"/>
                  </a:lnTo>
                  <a:lnTo>
                    <a:pt x="717736" y="370935"/>
                  </a:lnTo>
                  <a:lnTo>
                    <a:pt x="768684" y="37182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21D01C4-6366-8DAF-7CED-1D7F063E4969}"/>
                </a:ext>
              </a:extLst>
            </p:cNvPr>
            <p:cNvSpPr/>
            <p:nvPr/>
          </p:nvSpPr>
          <p:spPr>
            <a:xfrm>
              <a:off x="3191574" y="3602446"/>
              <a:ext cx="52735" cy="83125"/>
            </a:xfrm>
            <a:custGeom>
              <a:avLst/>
              <a:gdLst>
                <a:gd name="connsiteX0" fmla="*/ 52735 w 52735"/>
                <a:gd name="connsiteY0" fmla="*/ 3575 h 83125"/>
                <a:gd name="connsiteX1" fmla="*/ 34859 w 52735"/>
                <a:gd name="connsiteY1" fmla="*/ 29496 h 83125"/>
                <a:gd name="connsiteX2" fmla="*/ 33965 w 52735"/>
                <a:gd name="connsiteY2" fmla="*/ 52735 h 83125"/>
                <a:gd name="connsiteX3" fmla="*/ 33071 w 52735"/>
                <a:gd name="connsiteY3" fmla="*/ 58098 h 83125"/>
                <a:gd name="connsiteX4" fmla="*/ 10726 w 52735"/>
                <a:gd name="connsiteY4" fmla="*/ 83125 h 83125"/>
                <a:gd name="connsiteX5" fmla="*/ 0 w 52735"/>
                <a:gd name="connsiteY5" fmla="*/ 80444 h 83125"/>
                <a:gd name="connsiteX6" fmla="*/ 0 w 52735"/>
                <a:gd name="connsiteY6" fmla="*/ 52735 h 83125"/>
                <a:gd name="connsiteX7" fmla="*/ 8044 w 52735"/>
                <a:gd name="connsiteY7" fmla="*/ 21452 h 83125"/>
                <a:gd name="connsiteX8" fmla="*/ 8044 w 52735"/>
                <a:gd name="connsiteY8" fmla="*/ 20558 h 83125"/>
                <a:gd name="connsiteX9" fmla="*/ 20558 w 52735"/>
                <a:gd name="connsiteY9" fmla="*/ 16089 h 83125"/>
                <a:gd name="connsiteX10" fmla="*/ 34859 w 52735"/>
                <a:gd name="connsiteY10" fmla="*/ 0 h 83125"/>
                <a:gd name="connsiteX11" fmla="*/ 52735 w 52735"/>
                <a:gd name="connsiteY11" fmla="*/ 3575 h 8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735" h="83125">
                  <a:moveTo>
                    <a:pt x="52735" y="3575"/>
                  </a:moveTo>
                  <a:lnTo>
                    <a:pt x="34859" y="29496"/>
                  </a:lnTo>
                  <a:lnTo>
                    <a:pt x="33965" y="52735"/>
                  </a:lnTo>
                  <a:lnTo>
                    <a:pt x="33071" y="58098"/>
                  </a:lnTo>
                  <a:lnTo>
                    <a:pt x="10726" y="83125"/>
                  </a:lnTo>
                  <a:lnTo>
                    <a:pt x="0" y="80444"/>
                  </a:lnTo>
                  <a:lnTo>
                    <a:pt x="0" y="52735"/>
                  </a:lnTo>
                  <a:lnTo>
                    <a:pt x="8044" y="21452"/>
                  </a:lnTo>
                  <a:lnTo>
                    <a:pt x="8044" y="20558"/>
                  </a:lnTo>
                  <a:lnTo>
                    <a:pt x="20558" y="16089"/>
                  </a:lnTo>
                  <a:lnTo>
                    <a:pt x="34859" y="0"/>
                  </a:lnTo>
                  <a:lnTo>
                    <a:pt x="52735" y="357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9F77FEB-8934-B7CB-A18A-916C7E36CBCF}"/>
                </a:ext>
              </a:extLst>
            </p:cNvPr>
            <p:cNvSpPr/>
            <p:nvPr/>
          </p:nvSpPr>
          <p:spPr>
            <a:xfrm>
              <a:off x="3153140" y="3731156"/>
              <a:ext cx="71505" cy="45584"/>
            </a:xfrm>
            <a:custGeom>
              <a:avLst/>
              <a:gdLst>
                <a:gd name="connsiteX0" fmla="*/ 67036 w 71505"/>
                <a:gd name="connsiteY0" fmla="*/ 19664 h 45584"/>
                <a:gd name="connsiteX1" fmla="*/ 71505 w 71505"/>
                <a:gd name="connsiteY1" fmla="*/ 45585 h 45584"/>
                <a:gd name="connsiteX2" fmla="*/ 22345 w 71505"/>
                <a:gd name="connsiteY2" fmla="*/ 42010 h 45584"/>
                <a:gd name="connsiteX3" fmla="*/ 0 w 71505"/>
                <a:gd name="connsiteY3" fmla="*/ 28602 h 45584"/>
                <a:gd name="connsiteX4" fmla="*/ 0 w 71505"/>
                <a:gd name="connsiteY4" fmla="*/ 16983 h 45584"/>
                <a:gd name="connsiteX5" fmla="*/ 31284 w 71505"/>
                <a:gd name="connsiteY5" fmla="*/ 0 h 45584"/>
                <a:gd name="connsiteX6" fmla="*/ 51841 w 71505"/>
                <a:gd name="connsiteY6" fmla="*/ 19664 h 45584"/>
                <a:gd name="connsiteX7" fmla="*/ 67036 w 71505"/>
                <a:gd name="connsiteY7" fmla="*/ 19664 h 4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505" h="45584">
                  <a:moveTo>
                    <a:pt x="67036" y="19664"/>
                  </a:moveTo>
                  <a:lnTo>
                    <a:pt x="71505" y="45585"/>
                  </a:lnTo>
                  <a:lnTo>
                    <a:pt x="22345" y="42010"/>
                  </a:lnTo>
                  <a:lnTo>
                    <a:pt x="0" y="28602"/>
                  </a:lnTo>
                  <a:lnTo>
                    <a:pt x="0" y="16983"/>
                  </a:lnTo>
                  <a:lnTo>
                    <a:pt x="31284" y="0"/>
                  </a:lnTo>
                  <a:lnTo>
                    <a:pt x="51841" y="19664"/>
                  </a:lnTo>
                  <a:lnTo>
                    <a:pt x="67036" y="1966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C9DC476-2F88-67EB-6039-3B49FFF3077F}"/>
                </a:ext>
              </a:extLst>
            </p:cNvPr>
            <p:cNvSpPr/>
            <p:nvPr/>
          </p:nvSpPr>
          <p:spPr>
            <a:xfrm>
              <a:off x="3099511" y="3623897"/>
              <a:ext cx="113514" cy="124240"/>
            </a:xfrm>
            <a:custGeom>
              <a:avLst/>
              <a:gdLst>
                <a:gd name="connsiteX0" fmla="*/ 113515 w 113514"/>
                <a:gd name="connsiteY0" fmla="*/ 66143 h 124240"/>
                <a:gd name="connsiteX1" fmla="*/ 113515 w 113514"/>
                <a:gd name="connsiteY1" fmla="*/ 77762 h 124240"/>
                <a:gd name="connsiteX2" fmla="*/ 90276 w 113514"/>
                <a:gd name="connsiteY2" fmla="*/ 91170 h 124240"/>
                <a:gd name="connsiteX3" fmla="*/ 84913 w 113514"/>
                <a:gd name="connsiteY3" fmla="*/ 107258 h 124240"/>
                <a:gd name="connsiteX4" fmla="*/ 53629 w 113514"/>
                <a:gd name="connsiteY4" fmla="*/ 124241 h 124240"/>
                <a:gd name="connsiteX5" fmla="*/ 13407 w 113514"/>
                <a:gd name="connsiteY5" fmla="*/ 121559 h 124240"/>
                <a:gd name="connsiteX6" fmla="*/ 0 w 113514"/>
                <a:gd name="connsiteY6" fmla="*/ 108152 h 124240"/>
                <a:gd name="connsiteX7" fmla="*/ 7151 w 113514"/>
                <a:gd name="connsiteY7" fmla="*/ 84019 h 124240"/>
                <a:gd name="connsiteX8" fmla="*/ 21452 w 113514"/>
                <a:gd name="connsiteY8" fmla="*/ 60780 h 124240"/>
                <a:gd name="connsiteX9" fmla="*/ 58992 w 113514"/>
                <a:gd name="connsiteY9" fmla="*/ 59886 h 124240"/>
                <a:gd name="connsiteX10" fmla="*/ 59886 w 113514"/>
                <a:gd name="connsiteY10" fmla="*/ 48266 h 124240"/>
                <a:gd name="connsiteX11" fmla="*/ 33965 w 113514"/>
                <a:gd name="connsiteY11" fmla="*/ 21452 h 124240"/>
                <a:gd name="connsiteX12" fmla="*/ 48266 w 113514"/>
                <a:gd name="connsiteY12" fmla="*/ 18770 h 124240"/>
                <a:gd name="connsiteX13" fmla="*/ 48266 w 113514"/>
                <a:gd name="connsiteY13" fmla="*/ 894 h 124240"/>
                <a:gd name="connsiteX14" fmla="*/ 100108 w 113514"/>
                <a:gd name="connsiteY14" fmla="*/ 0 h 124240"/>
                <a:gd name="connsiteX15" fmla="*/ 92063 w 113514"/>
                <a:gd name="connsiteY15" fmla="*/ 31284 h 124240"/>
                <a:gd name="connsiteX16" fmla="*/ 92063 w 113514"/>
                <a:gd name="connsiteY16" fmla="*/ 58992 h 124240"/>
                <a:gd name="connsiteX17" fmla="*/ 102789 w 113514"/>
                <a:gd name="connsiteY17" fmla="*/ 61674 h 124240"/>
                <a:gd name="connsiteX18" fmla="*/ 113515 w 113514"/>
                <a:gd name="connsiteY18" fmla="*/ 66143 h 12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3514" h="124240">
                  <a:moveTo>
                    <a:pt x="113515" y="66143"/>
                  </a:moveTo>
                  <a:lnTo>
                    <a:pt x="113515" y="77762"/>
                  </a:lnTo>
                  <a:lnTo>
                    <a:pt x="90276" y="91170"/>
                  </a:lnTo>
                  <a:lnTo>
                    <a:pt x="84913" y="107258"/>
                  </a:lnTo>
                  <a:lnTo>
                    <a:pt x="53629" y="124241"/>
                  </a:lnTo>
                  <a:lnTo>
                    <a:pt x="13407" y="121559"/>
                  </a:lnTo>
                  <a:lnTo>
                    <a:pt x="0" y="108152"/>
                  </a:lnTo>
                  <a:lnTo>
                    <a:pt x="7151" y="84019"/>
                  </a:lnTo>
                  <a:lnTo>
                    <a:pt x="21452" y="60780"/>
                  </a:lnTo>
                  <a:lnTo>
                    <a:pt x="58992" y="59886"/>
                  </a:lnTo>
                  <a:lnTo>
                    <a:pt x="59886" y="48266"/>
                  </a:lnTo>
                  <a:lnTo>
                    <a:pt x="33965" y="21452"/>
                  </a:lnTo>
                  <a:lnTo>
                    <a:pt x="48266" y="18770"/>
                  </a:lnTo>
                  <a:lnTo>
                    <a:pt x="48266" y="894"/>
                  </a:lnTo>
                  <a:lnTo>
                    <a:pt x="100108" y="0"/>
                  </a:lnTo>
                  <a:lnTo>
                    <a:pt x="92063" y="31284"/>
                  </a:lnTo>
                  <a:lnTo>
                    <a:pt x="92063" y="58992"/>
                  </a:lnTo>
                  <a:lnTo>
                    <a:pt x="102789" y="61674"/>
                  </a:lnTo>
                  <a:lnTo>
                    <a:pt x="113515" y="6614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DD05D4D-BA8F-6038-4BDF-D6DB445E25F7}"/>
                </a:ext>
              </a:extLst>
            </p:cNvPr>
            <p:cNvSpPr/>
            <p:nvPr/>
          </p:nvSpPr>
          <p:spPr>
            <a:xfrm>
              <a:off x="3518711" y="3605127"/>
              <a:ext cx="74186" cy="15194"/>
            </a:xfrm>
            <a:custGeom>
              <a:avLst/>
              <a:gdLst>
                <a:gd name="connsiteX0" fmla="*/ 35753 w 74186"/>
                <a:gd name="connsiteY0" fmla="*/ 894 h 15194"/>
                <a:gd name="connsiteX1" fmla="*/ 74187 w 74186"/>
                <a:gd name="connsiteY1" fmla="*/ 8044 h 15194"/>
                <a:gd name="connsiteX2" fmla="*/ 43797 w 74186"/>
                <a:gd name="connsiteY2" fmla="*/ 15195 h 15194"/>
                <a:gd name="connsiteX3" fmla="*/ 22345 w 74186"/>
                <a:gd name="connsiteY3" fmla="*/ 15195 h 15194"/>
                <a:gd name="connsiteX4" fmla="*/ 5363 w 74186"/>
                <a:gd name="connsiteY4" fmla="*/ 6257 h 15194"/>
                <a:gd name="connsiteX5" fmla="*/ 0 w 74186"/>
                <a:gd name="connsiteY5" fmla="*/ 0 h 15194"/>
                <a:gd name="connsiteX6" fmla="*/ 35753 w 74186"/>
                <a:gd name="connsiteY6" fmla="*/ 894 h 1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186" h="15194">
                  <a:moveTo>
                    <a:pt x="35753" y="894"/>
                  </a:moveTo>
                  <a:lnTo>
                    <a:pt x="74187" y="8044"/>
                  </a:lnTo>
                  <a:lnTo>
                    <a:pt x="43797" y="15195"/>
                  </a:lnTo>
                  <a:lnTo>
                    <a:pt x="22345" y="15195"/>
                  </a:lnTo>
                  <a:lnTo>
                    <a:pt x="5363" y="6257"/>
                  </a:lnTo>
                  <a:lnTo>
                    <a:pt x="0" y="0"/>
                  </a:lnTo>
                  <a:lnTo>
                    <a:pt x="35753" y="89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2D84232-7128-8EE6-D5EB-BC2EE6F77A33}"/>
                </a:ext>
              </a:extLst>
            </p:cNvPr>
            <p:cNvSpPr/>
            <p:nvPr/>
          </p:nvSpPr>
          <p:spPr>
            <a:xfrm>
              <a:off x="3526756" y="3383460"/>
              <a:ext cx="13407" cy="42009"/>
            </a:xfrm>
            <a:custGeom>
              <a:avLst/>
              <a:gdLst>
                <a:gd name="connsiteX0" fmla="*/ 13407 w 13407"/>
                <a:gd name="connsiteY0" fmla="*/ 22345 h 42009"/>
                <a:gd name="connsiteX1" fmla="*/ 12513 w 13407"/>
                <a:gd name="connsiteY1" fmla="*/ 42009 h 42009"/>
                <a:gd name="connsiteX2" fmla="*/ 0 w 13407"/>
                <a:gd name="connsiteY2" fmla="*/ 14301 h 42009"/>
                <a:gd name="connsiteX3" fmla="*/ 7151 w 13407"/>
                <a:gd name="connsiteY3" fmla="*/ 0 h 42009"/>
                <a:gd name="connsiteX4" fmla="*/ 13407 w 13407"/>
                <a:gd name="connsiteY4" fmla="*/ 22345 h 42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07" h="42009">
                  <a:moveTo>
                    <a:pt x="13407" y="22345"/>
                  </a:moveTo>
                  <a:lnTo>
                    <a:pt x="12513" y="42009"/>
                  </a:lnTo>
                  <a:lnTo>
                    <a:pt x="0" y="14301"/>
                  </a:lnTo>
                  <a:lnTo>
                    <a:pt x="7151" y="0"/>
                  </a:lnTo>
                  <a:lnTo>
                    <a:pt x="13407" y="2234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BFC0DF2-58EB-659E-3314-AA58B904944D}"/>
                </a:ext>
              </a:extLst>
            </p:cNvPr>
            <p:cNvSpPr/>
            <p:nvPr/>
          </p:nvSpPr>
          <p:spPr>
            <a:xfrm>
              <a:off x="6758802" y="3722217"/>
              <a:ext cx="434395" cy="377191"/>
            </a:xfrm>
            <a:custGeom>
              <a:avLst/>
              <a:gdLst>
                <a:gd name="connsiteX0" fmla="*/ 434395 w 434395"/>
                <a:gd name="connsiteY0" fmla="*/ 234180 h 377191"/>
                <a:gd name="connsiteX1" fmla="*/ 395961 w 434395"/>
                <a:gd name="connsiteY1" fmla="*/ 275296 h 377191"/>
                <a:gd name="connsiteX2" fmla="*/ 353058 w 434395"/>
                <a:gd name="connsiteY2" fmla="*/ 331607 h 377191"/>
                <a:gd name="connsiteX3" fmla="*/ 307473 w 434395"/>
                <a:gd name="connsiteY3" fmla="*/ 333394 h 377191"/>
                <a:gd name="connsiteX4" fmla="*/ 300323 w 434395"/>
                <a:gd name="connsiteY4" fmla="*/ 350377 h 377191"/>
                <a:gd name="connsiteX5" fmla="*/ 266358 w 434395"/>
                <a:gd name="connsiteY5" fmla="*/ 364678 h 377191"/>
                <a:gd name="connsiteX6" fmla="*/ 244012 w 434395"/>
                <a:gd name="connsiteY6" fmla="*/ 362890 h 377191"/>
                <a:gd name="connsiteX7" fmla="*/ 227924 w 434395"/>
                <a:gd name="connsiteY7" fmla="*/ 354846 h 377191"/>
                <a:gd name="connsiteX8" fmla="*/ 202003 w 434395"/>
                <a:gd name="connsiteY8" fmla="*/ 364678 h 377191"/>
                <a:gd name="connsiteX9" fmla="*/ 193065 w 434395"/>
                <a:gd name="connsiteY9" fmla="*/ 377191 h 377191"/>
                <a:gd name="connsiteX10" fmla="*/ 153736 w 434395"/>
                <a:gd name="connsiteY10" fmla="*/ 373616 h 377191"/>
                <a:gd name="connsiteX11" fmla="*/ 119771 w 434395"/>
                <a:gd name="connsiteY11" fmla="*/ 345908 h 377191"/>
                <a:gd name="connsiteX12" fmla="*/ 92957 w 434395"/>
                <a:gd name="connsiteY12" fmla="*/ 346802 h 377191"/>
                <a:gd name="connsiteX13" fmla="*/ 86700 w 434395"/>
                <a:gd name="connsiteY13" fmla="*/ 337863 h 377191"/>
                <a:gd name="connsiteX14" fmla="*/ 84019 w 434395"/>
                <a:gd name="connsiteY14" fmla="*/ 337863 h 377191"/>
                <a:gd name="connsiteX15" fmla="*/ 78656 w 434395"/>
                <a:gd name="connsiteY15" fmla="*/ 315518 h 377191"/>
                <a:gd name="connsiteX16" fmla="*/ 68824 w 434395"/>
                <a:gd name="connsiteY16" fmla="*/ 308367 h 377191"/>
                <a:gd name="connsiteX17" fmla="*/ 50054 w 434395"/>
                <a:gd name="connsiteY17" fmla="*/ 269039 h 377191"/>
                <a:gd name="connsiteX18" fmla="*/ 27708 w 434395"/>
                <a:gd name="connsiteY18" fmla="*/ 253844 h 377191"/>
                <a:gd name="connsiteX19" fmla="*/ 14301 w 434395"/>
                <a:gd name="connsiteY19" fmla="*/ 235968 h 377191"/>
                <a:gd name="connsiteX20" fmla="*/ 0 w 434395"/>
                <a:gd name="connsiteY20" fmla="*/ 229711 h 377191"/>
                <a:gd name="connsiteX21" fmla="*/ 1787 w 434395"/>
                <a:gd name="connsiteY21" fmla="*/ 218985 h 377191"/>
                <a:gd name="connsiteX22" fmla="*/ 26815 w 434395"/>
                <a:gd name="connsiteY22" fmla="*/ 211835 h 377191"/>
                <a:gd name="connsiteX23" fmla="*/ 25920 w 434395"/>
                <a:gd name="connsiteY23" fmla="*/ 176082 h 377191"/>
                <a:gd name="connsiteX24" fmla="*/ 38434 w 434395"/>
                <a:gd name="connsiteY24" fmla="*/ 152843 h 377191"/>
                <a:gd name="connsiteX25" fmla="*/ 35753 w 434395"/>
                <a:gd name="connsiteY25" fmla="*/ 141223 h 377191"/>
                <a:gd name="connsiteX26" fmla="*/ 53629 w 434395"/>
                <a:gd name="connsiteY26" fmla="*/ 127816 h 377191"/>
                <a:gd name="connsiteX27" fmla="*/ 54523 w 434395"/>
                <a:gd name="connsiteY27" fmla="*/ 108152 h 377191"/>
                <a:gd name="connsiteX28" fmla="*/ 59885 w 434395"/>
                <a:gd name="connsiteY28" fmla="*/ 98320 h 377191"/>
                <a:gd name="connsiteX29" fmla="*/ 76868 w 434395"/>
                <a:gd name="connsiteY29" fmla="*/ 77762 h 377191"/>
                <a:gd name="connsiteX30" fmla="*/ 86700 w 434395"/>
                <a:gd name="connsiteY30" fmla="*/ 73293 h 377191"/>
                <a:gd name="connsiteX31" fmla="*/ 86700 w 434395"/>
                <a:gd name="connsiteY31" fmla="*/ 52735 h 377191"/>
                <a:gd name="connsiteX32" fmla="*/ 97426 w 434395"/>
                <a:gd name="connsiteY32" fmla="*/ 18770 h 377191"/>
                <a:gd name="connsiteX33" fmla="*/ 126922 w 434395"/>
                <a:gd name="connsiteY33" fmla="*/ 18770 h 377191"/>
                <a:gd name="connsiteX34" fmla="*/ 137648 w 434395"/>
                <a:gd name="connsiteY34" fmla="*/ 0 h 377191"/>
                <a:gd name="connsiteX35" fmla="*/ 156418 w 434395"/>
                <a:gd name="connsiteY35" fmla="*/ 12514 h 377191"/>
                <a:gd name="connsiteX36" fmla="*/ 171613 w 434395"/>
                <a:gd name="connsiteY36" fmla="*/ 3575 h 377191"/>
                <a:gd name="connsiteX37" fmla="*/ 190383 w 434395"/>
                <a:gd name="connsiteY37" fmla="*/ 14301 h 377191"/>
                <a:gd name="connsiteX38" fmla="*/ 207365 w 434395"/>
                <a:gd name="connsiteY38" fmla="*/ 16089 h 377191"/>
                <a:gd name="connsiteX39" fmla="*/ 227029 w 434395"/>
                <a:gd name="connsiteY39" fmla="*/ 28602 h 377191"/>
                <a:gd name="connsiteX40" fmla="*/ 273508 w 434395"/>
                <a:gd name="connsiteY40" fmla="*/ 82231 h 377191"/>
                <a:gd name="connsiteX41" fmla="*/ 271720 w 434395"/>
                <a:gd name="connsiteY41" fmla="*/ 84019 h 377191"/>
                <a:gd name="connsiteX42" fmla="*/ 254738 w 434395"/>
                <a:gd name="connsiteY42" fmla="*/ 109046 h 377191"/>
                <a:gd name="connsiteX43" fmla="*/ 255632 w 434395"/>
                <a:gd name="connsiteY43" fmla="*/ 122453 h 377191"/>
                <a:gd name="connsiteX44" fmla="*/ 263676 w 434395"/>
                <a:gd name="connsiteY44" fmla="*/ 133179 h 377191"/>
                <a:gd name="connsiteX45" fmla="*/ 277977 w 434395"/>
                <a:gd name="connsiteY45" fmla="*/ 127816 h 377191"/>
                <a:gd name="connsiteX46" fmla="*/ 289597 w 434395"/>
                <a:gd name="connsiteY46" fmla="*/ 134073 h 377191"/>
                <a:gd name="connsiteX47" fmla="*/ 286915 w 434395"/>
                <a:gd name="connsiteY47" fmla="*/ 151949 h 377191"/>
                <a:gd name="connsiteX48" fmla="*/ 312836 w 434395"/>
                <a:gd name="connsiteY48" fmla="*/ 186808 h 377191"/>
                <a:gd name="connsiteX49" fmla="*/ 412050 w 434395"/>
                <a:gd name="connsiteY49" fmla="*/ 230605 h 377191"/>
                <a:gd name="connsiteX50" fmla="*/ 434395 w 434395"/>
                <a:gd name="connsiteY50" fmla="*/ 234180 h 37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34395" h="377191">
                  <a:moveTo>
                    <a:pt x="434395" y="234180"/>
                  </a:moveTo>
                  <a:lnTo>
                    <a:pt x="395961" y="275296"/>
                  </a:lnTo>
                  <a:lnTo>
                    <a:pt x="353058" y="331607"/>
                  </a:lnTo>
                  <a:lnTo>
                    <a:pt x="307473" y="333394"/>
                  </a:lnTo>
                  <a:lnTo>
                    <a:pt x="300323" y="350377"/>
                  </a:lnTo>
                  <a:lnTo>
                    <a:pt x="266358" y="364678"/>
                  </a:lnTo>
                  <a:lnTo>
                    <a:pt x="244012" y="362890"/>
                  </a:lnTo>
                  <a:lnTo>
                    <a:pt x="227924" y="354846"/>
                  </a:lnTo>
                  <a:lnTo>
                    <a:pt x="202003" y="364678"/>
                  </a:lnTo>
                  <a:lnTo>
                    <a:pt x="193065" y="377191"/>
                  </a:lnTo>
                  <a:lnTo>
                    <a:pt x="153736" y="373616"/>
                  </a:lnTo>
                  <a:lnTo>
                    <a:pt x="119771" y="345908"/>
                  </a:lnTo>
                  <a:lnTo>
                    <a:pt x="92957" y="346802"/>
                  </a:lnTo>
                  <a:lnTo>
                    <a:pt x="86700" y="337863"/>
                  </a:lnTo>
                  <a:lnTo>
                    <a:pt x="84019" y="337863"/>
                  </a:lnTo>
                  <a:lnTo>
                    <a:pt x="78656" y="315518"/>
                  </a:lnTo>
                  <a:lnTo>
                    <a:pt x="68824" y="308367"/>
                  </a:lnTo>
                  <a:lnTo>
                    <a:pt x="50054" y="269039"/>
                  </a:lnTo>
                  <a:lnTo>
                    <a:pt x="27708" y="253844"/>
                  </a:lnTo>
                  <a:lnTo>
                    <a:pt x="14301" y="235968"/>
                  </a:lnTo>
                  <a:lnTo>
                    <a:pt x="0" y="229711"/>
                  </a:lnTo>
                  <a:lnTo>
                    <a:pt x="1787" y="218985"/>
                  </a:lnTo>
                  <a:lnTo>
                    <a:pt x="26815" y="211835"/>
                  </a:lnTo>
                  <a:lnTo>
                    <a:pt x="25920" y="176082"/>
                  </a:lnTo>
                  <a:lnTo>
                    <a:pt x="38434" y="152843"/>
                  </a:lnTo>
                  <a:lnTo>
                    <a:pt x="35753" y="141223"/>
                  </a:lnTo>
                  <a:lnTo>
                    <a:pt x="53629" y="127816"/>
                  </a:lnTo>
                  <a:lnTo>
                    <a:pt x="54523" y="108152"/>
                  </a:lnTo>
                  <a:lnTo>
                    <a:pt x="59885" y="98320"/>
                  </a:lnTo>
                  <a:lnTo>
                    <a:pt x="76868" y="77762"/>
                  </a:lnTo>
                  <a:lnTo>
                    <a:pt x="86700" y="73293"/>
                  </a:lnTo>
                  <a:lnTo>
                    <a:pt x="86700" y="52735"/>
                  </a:lnTo>
                  <a:lnTo>
                    <a:pt x="97426" y="18770"/>
                  </a:lnTo>
                  <a:lnTo>
                    <a:pt x="126922" y="18770"/>
                  </a:lnTo>
                  <a:lnTo>
                    <a:pt x="137648" y="0"/>
                  </a:lnTo>
                  <a:lnTo>
                    <a:pt x="156418" y="12514"/>
                  </a:lnTo>
                  <a:lnTo>
                    <a:pt x="171613" y="3575"/>
                  </a:lnTo>
                  <a:lnTo>
                    <a:pt x="190383" y="14301"/>
                  </a:lnTo>
                  <a:lnTo>
                    <a:pt x="207365" y="16089"/>
                  </a:lnTo>
                  <a:lnTo>
                    <a:pt x="227029" y="28602"/>
                  </a:lnTo>
                  <a:lnTo>
                    <a:pt x="273508" y="82231"/>
                  </a:lnTo>
                  <a:lnTo>
                    <a:pt x="271720" y="84019"/>
                  </a:lnTo>
                  <a:lnTo>
                    <a:pt x="254738" y="109046"/>
                  </a:lnTo>
                  <a:lnTo>
                    <a:pt x="255632" y="122453"/>
                  </a:lnTo>
                  <a:lnTo>
                    <a:pt x="263676" y="133179"/>
                  </a:lnTo>
                  <a:lnTo>
                    <a:pt x="277977" y="127816"/>
                  </a:lnTo>
                  <a:lnTo>
                    <a:pt x="289597" y="134073"/>
                  </a:lnTo>
                  <a:lnTo>
                    <a:pt x="286915" y="151949"/>
                  </a:lnTo>
                  <a:lnTo>
                    <a:pt x="312836" y="186808"/>
                  </a:lnTo>
                  <a:lnTo>
                    <a:pt x="412050" y="230605"/>
                  </a:lnTo>
                  <a:lnTo>
                    <a:pt x="434395" y="23418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32E5399-629A-942D-5713-D0F11EB80B96}"/>
                </a:ext>
              </a:extLst>
            </p:cNvPr>
            <p:cNvSpPr/>
            <p:nvPr/>
          </p:nvSpPr>
          <p:spPr>
            <a:xfrm>
              <a:off x="6788298" y="4060081"/>
              <a:ext cx="236861" cy="311942"/>
            </a:xfrm>
            <a:custGeom>
              <a:avLst/>
              <a:gdLst>
                <a:gd name="connsiteX0" fmla="*/ 236862 w 236861"/>
                <a:gd name="connsiteY0" fmla="*/ 26815 h 311942"/>
                <a:gd name="connsiteX1" fmla="*/ 208260 w 236861"/>
                <a:gd name="connsiteY1" fmla="*/ 64355 h 311942"/>
                <a:gd name="connsiteX2" fmla="*/ 207366 w 236861"/>
                <a:gd name="connsiteY2" fmla="*/ 188595 h 311942"/>
                <a:gd name="connsiteX3" fmla="*/ 224348 w 236861"/>
                <a:gd name="connsiteY3" fmla="*/ 214516 h 311942"/>
                <a:gd name="connsiteX4" fmla="*/ 202897 w 236861"/>
                <a:gd name="connsiteY4" fmla="*/ 227030 h 311942"/>
                <a:gd name="connsiteX5" fmla="*/ 187702 w 236861"/>
                <a:gd name="connsiteY5" fmla="*/ 246694 h 311942"/>
                <a:gd name="connsiteX6" fmla="*/ 172507 w 236861"/>
                <a:gd name="connsiteY6" fmla="*/ 277084 h 311942"/>
                <a:gd name="connsiteX7" fmla="*/ 156418 w 236861"/>
                <a:gd name="connsiteY7" fmla="*/ 311943 h 311942"/>
                <a:gd name="connsiteX8" fmla="*/ 111727 w 236861"/>
                <a:gd name="connsiteY8" fmla="*/ 276190 h 311942"/>
                <a:gd name="connsiteX9" fmla="*/ 110833 w 236861"/>
                <a:gd name="connsiteY9" fmla="*/ 261889 h 311942"/>
                <a:gd name="connsiteX10" fmla="*/ 11620 w 236861"/>
                <a:gd name="connsiteY10" fmla="*/ 193958 h 311942"/>
                <a:gd name="connsiteX11" fmla="*/ 894 w 236861"/>
                <a:gd name="connsiteY11" fmla="*/ 193958 h 311942"/>
                <a:gd name="connsiteX12" fmla="*/ 1788 w 236861"/>
                <a:gd name="connsiteY12" fmla="*/ 150161 h 311942"/>
                <a:gd name="connsiteX13" fmla="*/ 34859 w 236861"/>
                <a:gd name="connsiteY13" fmla="*/ 99214 h 311942"/>
                <a:gd name="connsiteX14" fmla="*/ 33965 w 236861"/>
                <a:gd name="connsiteY14" fmla="*/ 83125 h 311942"/>
                <a:gd name="connsiteX15" fmla="*/ 17876 w 236861"/>
                <a:gd name="connsiteY15" fmla="*/ 57204 h 311942"/>
                <a:gd name="connsiteX16" fmla="*/ 15195 w 236861"/>
                <a:gd name="connsiteY16" fmla="*/ 42009 h 311942"/>
                <a:gd name="connsiteX17" fmla="*/ 0 w 236861"/>
                <a:gd name="connsiteY17" fmla="*/ 16982 h 311942"/>
                <a:gd name="connsiteX18" fmla="*/ 17876 w 236861"/>
                <a:gd name="connsiteY18" fmla="*/ 894 h 311942"/>
                <a:gd name="connsiteX19" fmla="*/ 54523 w 236861"/>
                <a:gd name="connsiteY19" fmla="*/ 0 h 311942"/>
                <a:gd name="connsiteX20" fmla="*/ 57204 w 236861"/>
                <a:gd name="connsiteY20" fmla="*/ 0 h 311942"/>
                <a:gd name="connsiteX21" fmla="*/ 63461 w 236861"/>
                <a:gd name="connsiteY21" fmla="*/ 8938 h 311942"/>
                <a:gd name="connsiteX22" fmla="*/ 90275 w 236861"/>
                <a:gd name="connsiteY22" fmla="*/ 8044 h 311942"/>
                <a:gd name="connsiteX23" fmla="*/ 124240 w 236861"/>
                <a:gd name="connsiteY23" fmla="*/ 35753 h 311942"/>
                <a:gd name="connsiteX24" fmla="*/ 163569 w 236861"/>
                <a:gd name="connsiteY24" fmla="*/ 39328 h 311942"/>
                <a:gd name="connsiteX25" fmla="*/ 172507 w 236861"/>
                <a:gd name="connsiteY25" fmla="*/ 26815 h 311942"/>
                <a:gd name="connsiteX26" fmla="*/ 198428 w 236861"/>
                <a:gd name="connsiteY26" fmla="*/ 16982 h 311942"/>
                <a:gd name="connsiteX27" fmla="*/ 214516 w 236861"/>
                <a:gd name="connsiteY27" fmla="*/ 25027 h 311942"/>
                <a:gd name="connsiteX28" fmla="*/ 236862 w 236861"/>
                <a:gd name="connsiteY28" fmla="*/ 26815 h 31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36861" h="311942">
                  <a:moveTo>
                    <a:pt x="236862" y="26815"/>
                  </a:moveTo>
                  <a:lnTo>
                    <a:pt x="208260" y="64355"/>
                  </a:lnTo>
                  <a:lnTo>
                    <a:pt x="207366" y="188595"/>
                  </a:lnTo>
                  <a:lnTo>
                    <a:pt x="224348" y="214516"/>
                  </a:lnTo>
                  <a:lnTo>
                    <a:pt x="202897" y="227030"/>
                  </a:lnTo>
                  <a:lnTo>
                    <a:pt x="187702" y="246694"/>
                  </a:lnTo>
                  <a:lnTo>
                    <a:pt x="172507" y="277084"/>
                  </a:lnTo>
                  <a:lnTo>
                    <a:pt x="156418" y="311943"/>
                  </a:lnTo>
                  <a:lnTo>
                    <a:pt x="111727" y="276190"/>
                  </a:lnTo>
                  <a:lnTo>
                    <a:pt x="110833" y="261889"/>
                  </a:lnTo>
                  <a:lnTo>
                    <a:pt x="11620" y="193958"/>
                  </a:lnTo>
                  <a:lnTo>
                    <a:pt x="894" y="193958"/>
                  </a:lnTo>
                  <a:lnTo>
                    <a:pt x="1788" y="150161"/>
                  </a:lnTo>
                  <a:lnTo>
                    <a:pt x="34859" y="99214"/>
                  </a:lnTo>
                  <a:lnTo>
                    <a:pt x="33965" y="83125"/>
                  </a:lnTo>
                  <a:lnTo>
                    <a:pt x="17876" y="57204"/>
                  </a:lnTo>
                  <a:lnTo>
                    <a:pt x="15195" y="42009"/>
                  </a:lnTo>
                  <a:lnTo>
                    <a:pt x="0" y="16982"/>
                  </a:lnTo>
                  <a:lnTo>
                    <a:pt x="17876" y="894"/>
                  </a:lnTo>
                  <a:lnTo>
                    <a:pt x="54523" y="0"/>
                  </a:lnTo>
                  <a:lnTo>
                    <a:pt x="57204" y="0"/>
                  </a:lnTo>
                  <a:lnTo>
                    <a:pt x="63461" y="8938"/>
                  </a:lnTo>
                  <a:lnTo>
                    <a:pt x="90275" y="8044"/>
                  </a:lnTo>
                  <a:lnTo>
                    <a:pt x="124240" y="35753"/>
                  </a:lnTo>
                  <a:lnTo>
                    <a:pt x="163569" y="39328"/>
                  </a:lnTo>
                  <a:lnTo>
                    <a:pt x="172507" y="26815"/>
                  </a:lnTo>
                  <a:lnTo>
                    <a:pt x="198428" y="16982"/>
                  </a:lnTo>
                  <a:lnTo>
                    <a:pt x="214516" y="25027"/>
                  </a:lnTo>
                  <a:lnTo>
                    <a:pt x="236862" y="2681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4C108E2-7C98-43A7-9601-29EF12F82292}"/>
                </a:ext>
              </a:extLst>
            </p:cNvPr>
            <p:cNvSpPr/>
            <p:nvPr/>
          </p:nvSpPr>
          <p:spPr>
            <a:xfrm>
              <a:off x="6670314" y="4568663"/>
              <a:ext cx="305685" cy="557742"/>
            </a:xfrm>
            <a:custGeom>
              <a:avLst/>
              <a:gdLst>
                <a:gd name="connsiteX0" fmla="*/ 301217 w 305685"/>
                <a:gd name="connsiteY0" fmla="*/ 86700 h 557742"/>
                <a:gd name="connsiteX1" fmla="*/ 305686 w 305685"/>
                <a:gd name="connsiteY1" fmla="*/ 127816 h 557742"/>
                <a:gd name="connsiteX2" fmla="*/ 297641 w 305685"/>
                <a:gd name="connsiteY2" fmla="*/ 166250 h 557742"/>
                <a:gd name="connsiteX3" fmla="*/ 272615 w 305685"/>
                <a:gd name="connsiteY3" fmla="*/ 198427 h 557742"/>
                <a:gd name="connsiteX4" fmla="*/ 247588 w 305685"/>
                <a:gd name="connsiteY4" fmla="*/ 222561 h 557742"/>
                <a:gd name="connsiteX5" fmla="*/ 239543 w 305685"/>
                <a:gd name="connsiteY5" fmla="*/ 225242 h 557742"/>
                <a:gd name="connsiteX6" fmla="*/ 193065 w 305685"/>
                <a:gd name="connsiteY6" fmla="*/ 244012 h 557742"/>
                <a:gd name="connsiteX7" fmla="*/ 168932 w 305685"/>
                <a:gd name="connsiteY7" fmla="*/ 279765 h 557742"/>
                <a:gd name="connsiteX8" fmla="*/ 151055 w 305685"/>
                <a:gd name="connsiteY8" fmla="*/ 286022 h 557742"/>
                <a:gd name="connsiteX9" fmla="*/ 126028 w 305685"/>
                <a:gd name="connsiteY9" fmla="*/ 317305 h 557742"/>
                <a:gd name="connsiteX10" fmla="*/ 131391 w 305685"/>
                <a:gd name="connsiteY10" fmla="*/ 355740 h 557742"/>
                <a:gd name="connsiteX11" fmla="*/ 146586 w 305685"/>
                <a:gd name="connsiteY11" fmla="*/ 390598 h 557742"/>
                <a:gd name="connsiteX12" fmla="*/ 143011 w 305685"/>
                <a:gd name="connsiteY12" fmla="*/ 437077 h 557742"/>
                <a:gd name="connsiteX13" fmla="*/ 125135 w 305685"/>
                <a:gd name="connsiteY13" fmla="*/ 473724 h 557742"/>
                <a:gd name="connsiteX14" fmla="*/ 96532 w 305685"/>
                <a:gd name="connsiteY14" fmla="*/ 488918 h 557742"/>
                <a:gd name="connsiteX15" fmla="*/ 70612 w 305685"/>
                <a:gd name="connsiteY15" fmla="*/ 490706 h 557742"/>
                <a:gd name="connsiteX16" fmla="*/ 58098 w 305685"/>
                <a:gd name="connsiteY16" fmla="*/ 508583 h 557742"/>
                <a:gd name="connsiteX17" fmla="*/ 62567 w 305685"/>
                <a:gd name="connsiteY17" fmla="*/ 538078 h 557742"/>
                <a:gd name="connsiteX18" fmla="*/ 57205 w 305685"/>
                <a:gd name="connsiteY18" fmla="*/ 557743 h 557742"/>
                <a:gd name="connsiteX19" fmla="*/ 57205 w 305685"/>
                <a:gd name="connsiteY19" fmla="*/ 557743 h 557742"/>
                <a:gd name="connsiteX20" fmla="*/ 41115 w 305685"/>
                <a:gd name="connsiteY20" fmla="*/ 554167 h 557742"/>
                <a:gd name="connsiteX21" fmla="*/ 44691 w 305685"/>
                <a:gd name="connsiteY21" fmla="*/ 529140 h 557742"/>
                <a:gd name="connsiteX22" fmla="*/ 35753 w 305685"/>
                <a:gd name="connsiteY22" fmla="*/ 513052 h 557742"/>
                <a:gd name="connsiteX23" fmla="*/ 34859 w 305685"/>
                <a:gd name="connsiteY23" fmla="*/ 512158 h 557742"/>
                <a:gd name="connsiteX24" fmla="*/ 42010 w 305685"/>
                <a:gd name="connsiteY24" fmla="*/ 460316 h 557742"/>
                <a:gd name="connsiteX25" fmla="*/ 23239 w 305685"/>
                <a:gd name="connsiteY25" fmla="*/ 394174 h 557742"/>
                <a:gd name="connsiteX26" fmla="*/ 56310 w 305685"/>
                <a:gd name="connsiteY26" fmla="*/ 361996 h 557742"/>
                <a:gd name="connsiteX27" fmla="*/ 63461 w 305685"/>
                <a:gd name="connsiteY27" fmla="*/ 340545 h 557742"/>
                <a:gd name="connsiteX28" fmla="*/ 83125 w 305685"/>
                <a:gd name="connsiteY28" fmla="*/ 316412 h 557742"/>
                <a:gd name="connsiteX29" fmla="*/ 70612 w 305685"/>
                <a:gd name="connsiteY29" fmla="*/ 280659 h 557742"/>
                <a:gd name="connsiteX30" fmla="*/ 82231 w 305685"/>
                <a:gd name="connsiteY30" fmla="*/ 268145 h 557742"/>
                <a:gd name="connsiteX31" fmla="*/ 81337 w 305685"/>
                <a:gd name="connsiteY31" fmla="*/ 232393 h 557742"/>
                <a:gd name="connsiteX32" fmla="*/ 73293 w 305685"/>
                <a:gd name="connsiteY32" fmla="*/ 206472 h 557742"/>
                <a:gd name="connsiteX33" fmla="*/ 22345 w 305685"/>
                <a:gd name="connsiteY33" fmla="*/ 178764 h 557742"/>
                <a:gd name="connsiteX34" fmla="*/ 4469 w 305685"/>
                <a:gd name="connsiteY34" fmla="*/ 180551 h 557742"/>
                <a:gd name="connsiteX35" fmla="*/ 0 w 305685"/>
                <a:gd name="connsiteY35" fmla="*/ 168932 h 557742"/>
                <a:gd name="connsiteX36" fmla="*/ 0 w 305685"/>
                <a:gd name="connsiteY36" fmla="*/ 152843 h 557742"/>
                <a:gd name="connsiteX37" fmla="*/ 25921 w 305685"/>
                <a:gd name="connsiteY37" fmla="*/ 135860 h 557742"/>
                <a:gd name="connsiteX38" fmla="*/ 46479 w 305685"/>
                <a:gd name="connsiteY38" fmla="*/ 134073 h 557742"/>
                <a:gd name="connsiteX39" fmla="*/ 68824 w 305685"/>
                <a:gd name="connsiteY39" fmla="*/ 118878 h 557742"/>
                <a:gd name="connsiteX40" fmla="*/ 86700 w 305685"/>
                <a:gd name="connsiteY40" fmla="*/ 113515 h 557742"/>
                <a:gd name="connsiteX41" fmla="*/ 101895 w 305685"/>
                <a:gd name="connsiteY41" fmla="*/ 134967 h 557742"/>
                <a:gd name="connsiteX42" fmla="*/ 121559 w 305685"/>
                <a:gd name="connsiteY42" fmla="*/ 134073 h 557742"/>
                <a:gd name="connsiteX43" fmla="*/ 130497 w 305685"/>
                <a:gd name="connsiteY43" fmla="*/ 142117 h 557742"/>
                <a:gd name="connsiteX44" fmla="*/ 127816 w 305685"/>
                <a:gd name="connsiteY44" fmla="*/ 164462 h 557742"/>
                <a:gd name="connsiteX45" fmla="*/ 122453 w 305685"/>
                <a:gd name="connsiteY45" fmla="*/ 184127 h 557742"/>
                <a:gd name="connsiteX46" fmla="*/ 142117 w 305685"/>
                <a:gd name="connsiteY46" fmla="*/ 217198 h 557742"/>
                <a:gd name="connsiteX47" fmla="*/ 148374 w 305685"/>
                <a:gd name="connsiteY47" fmla="*/ 202003 h 557742"/>
                <a:gd name="connsiteX48" fmla="*/ 151055 w 305685"/>
                <a:gd name="connsiteY48" fmla="*/ 192171 h 557742"/>
                <a:gd name="connsiteX49" fmla="*/ 162675 w 305685"/>
                <a:gd name="connsiteY49" fmla="*/ 178764 h 557742"/>
                <a:gd name="connsiteX50" fmla="*/ 161781 w 305685"/>
                <a:gd name="connsiteY50" fmla="*/ 148374 h 557742"/>
                <a:gd name="connsiteX51" fmla="*/ 152843 w 305685"/>
                <a:gd name="connsiteY51" fmla="*/ 117090 h 557742"/>
                <a:gd name="connsiteX52" fmla="*/ 133179 w 305685"/>
                <a:gd name="connsiteY52" fmla="*/ 92957 h 557742"/>
                <a:gd name="connsiteX53" fmla="*/ 126922 w 305685"/>
                <a:gd name="connsiteY53" fmla="*/ 52735 h 557742"/>
                <a:gd name="connsiteX54" fmla="*/ 143011 w 305685"/>
                <a:gd name="connsiteY54" fmla="*/ 31284 h 557742"/>
                <a:gd name="connsiteX55" fmla="*/ 159994 w 305685"/>
                <a:gd name="connsiteY55" fmla="*/ 37540 h 557742"/>
                <a:gd name="connsiteX56" fmla="*/ 173401 w 305685"/>
                <a:gd name="connsiteY56" fmla="*/ 31284 h 557742"/>
                <a:gd name="connsiteX57" fmla="*/ 187702 w 305685"/>
                <a:gd name="connsiteY57" fmla="*/ 42009 h 557742"/>
                <a:gd name="connsiteX58" fmla="*/ 200215 w 305685"/>
                <a:gd name="connsiteY58" fmla="*/ 33965 h 557742"/>
                <a:gd name="connsiteX59" fmla="*/ 225242 w 305685"/>
                <a:gd name="connsiteY59" fmla="*/ 41116 h 557742"/>
                <a:gd name="connsiteX60" fmla="*/ 230605 w 305685"/>
                <a:gd name="connsiteY60" fmla="*/ 25921 h 557742"/>
                <a:gd name="connsiteX61" fmla="*/ 257420 w 305685"/>
                <a:gd name="connsiteY61" fmla="*/ 27708 h 557742"/>
                <a:gd name="connsiteX62" fmla="*/ 276190 w 305685"/>
                <a:gd name="connsiteY62" fmla="*/ 19664 h 557742"/>
                <a:gd name="connsiteX63" fmla="*/ 300323 w 305685"/>
                <a:gd name="connsiteY63" fmla="*/ 0 h 557742"/>
                <a:gd name="connsiteX64" fmla="*/ 301217 w 305685"/>
                <a:gd name="connsiteY64" fmla="*/ 36647 h 557742"/>
                <a:gd name="connsiteX65" fmla="*/ 301217 w 305685"/>
                <a:gd name="connsiteY65" fmla="*/ 86700 h 557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05685" h="557742">
                  <a:moveTo>
                    <a:pt x="301217" y="86700"/>
                  </a:moveTo>
                  <a:lnTo>
                    <a:pt x="305686" y="127816"/>
                  </a:lnTo>
                  <a:lnTo>
                    <a:pt x="297641" y="166250"/>
                  </a:lnTo>
                  <a:lnTo>
                    <a:pt x="272615" y="198427"/>
                  </a:lnTo>
                  <a:lnTo>
                    <a:pt x="247588" y="222561"/>
                  </a:lnTo>
                  <a:lnTo>
                    <a:pt x="239543" y="225242"/>
                  </a:lnTo>
                  <a:lnTo>
                    <a:pt x="193065" y="244012"/>
                  </a:lnTo>
                  <a:lnTo>
                    <a:pt x="168932" y="279765"/>
                  </a:lnTo>
                  <a:lnTo>
                    <a:pt x="151055" y="286022"/>
                  </a:lnTo>
                  <a:lnTo>
                    <a:pt x="126028" y="317305"/>
                  </a:lnTo>
                  <a:lnTo>
                    <a:pt x="131391" y="355740"/>
                  </a:lnTo>
                  <a:lnTo>
                    <a:pt x="146586" y="390598"/>
                  </a:lnTo>
                  <a:lnTo>
                    <a:pt x="143011" y="437077"/>
                  </a:lnTo>
                  <a:lnTo>
                    <a:pt x="125135" y="473724"/>
                  </a:lnTo>
                  <a:lnTo>
                    <a:pt x="96532" y="488918"/>
                  </a:lnTo>
                  <a:lnTo>
                    <a:pt x="70612" y="490706"/>
                  </a:lnTo>
                  <a:lnTo>
                    <a:pt x="58098" y="508583"/>
                  </a:lnTo>
                  <a:lnTo>
                    <a:pt x="62567" y="538078"/>
                  </a:lnTo>
                  <a:lnTo>
                    <a:pt x="57205" y="557743"/>
                  </a:lnTo>
                  <a:lnTo>
                    <a:pt x="57205" y="557743"/>
                  </a:lnTo>
                  <a:lnTo>
                    <a:pt x="41115" y="554167"/>
                  </a:lnTo>
                  <a:lnTo>
                    <a:pt x="44691" y="529140"/>
                  </a:lnTo>
                  <a:lnTo>
                    <a:pt x="35753" y="513052"/>
                  </a:lnTo>
                  <a:lnTo>
                    <a:pt x="34859" y="512158"/>
                  </a:lnTo>
                  <a:lnTo>
                    <a:pt x="42010" y="460316"/>
                  </a:lnTo>
                  <a:lnTo>
                    <a:pt x="23239" y="394174"/>
                  </a:lnTo>
                  <a:lnTo>
                    <a:pt x="56310" y="361996"/>
                  </a:lnTo>
                  <a:lnTo>
                    <a:pt x="63461" y="340545"/>
                  </a:lnTo>
                  <a:lnTo>
                    <a:pt x="83125" y="316412"/>
                  </a:lnTo>
                  <a:lnTo>
                    <a:pt x="70612" y="280659"/>
                  </a:lnTo>
                  <a:lnTo>
                    <a:pt x="82231" y="268145"/>
                  </a:lnTo>
                  <a:lnTo>
                    <a:pt x="81337" y="232393"/>
                  </a:lnTo>
                  <a:lnTo>
                    <a:pt x="73293" y="206472"/>
                  </a:lnTo>
                  <a:lnTo>
                    <a:pt x="22345" y="178764"/>
                  </a:lnTo>
                  <a:lnTo>
                    <a:pt x="4469" y="180551"/>
                  </a:lnTo>
                  <a:lnTo>
                    <a:pt x="0" y="168932"/>
                  </a:lnTo>
                  <a:lnTo>
                    <a:pt x="0" y="152843"/>
                  </a:lnTo>
                  <a:lnTo>
                    <a:pt x="25921" y="135860"/>
                  </a:lnTo>
                  <a:lnTo>
                    <a:pt x="46479" y="134073"/>
                  </a:lnTo>
                  <a:lnTo>
                    <a:pt x="68824" y="118878"/>
                  </a:lnTo>
                  <a:lnTo>
                    <a:pt x="86700" y="113515"/>
                  </a:lnTo>
                  <a:lnTo>
                    <a:pt x="101895" y="134967"/>
                  </a:lnTo>
                  <a:lnTo>
                    <a:pt x="121559" y="134073"/>
                  </a:lnTo>
                  <a:lnTo>
                    <a:pt x="130497" y="142117"/>
                  </a:lnTo>
                  <a:lnTo>
                    <a:pt x="127816" y="164462"/>
                  </a:lnTo>
                  <a:lnTo>
                    <a:pt x="122453" y="184127"/>
                  </a:lnTo>
                  <a:lnTo>
                    <a:pt x="142117" y="217198"/>
                  </a:lnTo>
                  <a:lnTo>
                    <a:pt x="148374" y="202003"/>
                  </a:lnTo>
                  <a:lnTo>
                    <a:pt x="151055" y="192171"/>
                  </a:lnTo>
                  <a:lnTo>
                    <a:pt x="162675" y="178764"/>
                  </a:lnTo>
                  <a:lnTo>
                    <a:pt x="161781" y="148374"/>
                  </a:lnTo>
                  <a:lnTo>
                    <a:pt x="152843" y="117090"/>
                  </a:lnTo>
                  <a:lnTo>
                    <a:pt x="133179" y="92957"/>
                  </a:lnTo>
                  <a:lnTo>
                    <a:pt x="126922" y="52735"/>
                  </a:lnTo>
                  <a:lnTo>
                    <a:pt x="143011" y="31284"/>
                  </a:lnTo>
                  <a:lnTo>
                    <a:pt x="159994" y="37540"/>
                  </a:lnTo>
                  <a:lnTo>
                    <a:pt x="173401" y="31284"/>
                  </a:lnTo>
                  <a:lnTo>
                    <a:pt x="187702" y="42009"/>
                  </a:lnTo>
                  <a:lnTo>
                    <a:pt x="200215" y="33965"/>
                  </a:lnTo>
                  <a:lnTo>
                    <a:pt x="225242" y="41116"/>
                  </a:lnTo>
                  <a:lnTo>
                    <a:pt x="230605" y="25921"/>
                  </a:lnTo>
                  <a:lnTo>
                    <a:pt x="257420" y="27708"/>
                  </a:lnTo>
                  <a:lnTo>
                    <a:pt x="276190" y="19664"/>
                  </a:lnTo>
                  <a:lnTo>
                    <a:pt x="300323" y="0"/>
                  </a:lnTo>
                  <a:lnTo>
                    <a:pt x="301217" y="36647"/>
                  </a:lnTo>
                  <a:lnTo>
                    <a:pt x="301217" y="8670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C1631FA-7876-A8D4-A58F-B1001A0D1EFD}"/>
                </a:ext>
              </a:extLst>
            </p:cNvPr>
            <p:cNvSpPr/>
            <p:nvPr/>
          </p:nvSpPr>
          <p:spPr>
            <a:xfrm>
              <a:off x="6650650" y="4254039"/>
              <a:ext cx="319986" cy="356633"/>
            </a:xfrm>
            <a:custGeom>
              <a:avLst/>
              <a:gdLst>
                <a:gd name="connsiteX0" fmla="*/ 295854 w 319986"/>
                <a:gd name="connsiteY0" fmla="*/ 284234 h 356633"/>
                <a:gd name="connsiteX1" fmla="*/ 319987 w 319986"/>
                <a:gd name="connsiteY1" fmla="*/ 314624 h 356633"/>
                <a:gd name="connsiteX2" fmla="*/ 295854 w 319986"/>
                <a:gd name="connsiteY2" fmla="*/ 334288 h 356633"/>
                <a:gd name="connsiteX3" fmla="*/ 277084 w 319986"/>
                <a:gd name="connsiteY3" fmla="*/ 342333 h 356633"/>
                <a:gd name="connsiteX4" fmla="*/ 250269 w 319986"/>
                <a:gd name="connsiteY4" fmla="*/ 340545 h 356633"/>
                <a:gd name="connsiteX5" fmla="*/ 244906 w 319986"/>
                <a:gd name="connsiteY5" fmla="*/ 355740 h 356633"/>
                <a:gd name="connsiteX6" fmla="*/ 219880 w 319986"/>
                <a:gd name="connsiteY6" fmla="*/ 348589 h 356633"/>
                <a:gd name="connsiteX7" fmla="*/ 207366 w 319986"/>
                <a:gd name="connsiteY7" fmla="*/ 356633 h 356633"/>
                <a:gd name="connsiteX8" fmla="*/ 193065 w 319986"/>
                <a:gd name="connsiteY8" fmla="*/ 345908 h 356633"/>
                <a:gd name="connsiteX9" fmla="*/ 179658 w 319986"/>
                <a:gd name="connsiteY9" fmla="*/ 352164 h 356633"/>
                <a:gd name="connsiteX10" fmla="*/ 162675 w 319986"/>
                <a:gd name="connsiteY10" fmla="*/ 345908 h 356633"/>
                <a:gd name="connsiteX11" fmla="*/ 152843 w 319986"/>
                <a:gd name="connsiteY11" fmla="*/ 324456 h 356633"/>
                <a:gd name="connsiteX12" fmla="*/ 153737 w 319986"/>
                <a:gd name="connsiteY12" fmla="*/ 297642 h 356633"/>
                <a:gd name="connsiteX13" fmla="*/ 142117 w 319986"/>
                <a:gd name="connsiteY13" fmla="*/ 283340 h 356633"/>
                <a:gd name="connsiteX14" fmla="*/ 126029 w 319986"/>
                <a:gd name="connsiteY14" fmla="*/ 286022 h 356633"/>
                <a:gd name="connsiteX15" fmla="*/ 106365 w 319986"/>
                <a:gd name="connsiteY15" fmla="*/ 279765 h 356633"/>
                <a:gd name="connsiteX16" fmla="*/ 50054 w 319986"/>
                <a:gd name="connsiteY16" fmla="*/ 251163 h 356633"/>
                <a:gd name="connsiteX17" fmla="*/ 42010 w 319986"/>
                <a:gd name="connsiteY17" fmla="*/ 232393 h 356633"/>
                <a:gd name="connsiteX18" fmla="*/ 28602 w 319986"/>
                <a:gd name="connsiteY18" fmla="*/ 199322 h 356633"/>
                <a:gd name="connsiteX19" fmla="*/ 7150 w 319986"/>
                <a:gd name="connsiteY19" fmla="*/ 174295 h 356633"/>
                <a:gd name="connsiteX20" fmla="*/ 10726 w 319986"/>
                <a:gd name="connsiteY20" fmla="*/ 153737 h 356633"/>
                <a:gd name="connsiteX21" fmla="*/ 0 w 319986"/>
                <a:gd name="connsiteY21" fmla="*/ 134967 h 356633"/>
                <a:gd name="connsiteX22" fmla="*/ 2681 w 319986"/>
                <a:gd name="connsiteY22" fmla="*/ 109940 h 356633"/>
                <a:gd name="connsiteX23" fmla="*/ 17876 w 319986"/>
                <a:gd name="connsiteY23" fmla="*/ 109046 h 356633"/>
                <a:gd name="connsiteX24" fmla="*/ 28602 w 319986"/>
                <a:gd name="connsiteY24" fmla="*/ 96533 h 356633"/>
                <a:gd name="connsiteX25" fmla="*/ 42010 w 319986"/>
                <a:gd name="connsiteY25" fmla="*/ 72399 h 356633"/>
                <a:gd name="connsiteX26" fmla="*/ 35753 w 319986"/>
                <a:gd name="connsiteY26" fmla="*/ 59886 h 356633"/>
                <a:gd name="connsiteX27" fmla="*/ 35753 w 319986"/>
                <a:gd name="connsiteY27" fmla="*/ 42010 h 356633"/>
                <a:gd name="connsiteX28" fmla="*/ 40222 w 319986"/>
                <a:gd name="connsiteY28" fmla="*/ 42010 h 356633"/>
                <a:gd name="connsiteX29" fmla="*/ 48266 w 319986"/>
                <a:gd name="connsiteY29" fmla="*/ 34859 h 356633"/>
                <a:gd name="connsiteX30" fmla="*/ 47372 w 319986"/>
                <a:gd name="connsiteY30" fmla="*/ 13407 h 356633"/>
                <a:gd name="connsiteX31" fmla="*/ 41116 w 319986"/>
                <a:gd name="connsiteY31" fmla="*/ 894 h 356633"/>
                <a:gd name="connsiteX32" fmla="*/ 71505 w 319986"/>
                <a:gd name="connsiteY32" fmla="*/ 894 h 356633"/>
                <a:gd name="connsiteX33" fmla="*/ 138542 w 319986"/>
                <a:gd name="connsiteY33" fmla="*/ 0 h 356633"/>
                <a:gd name="connsiteX34" fmla="*/ 149268 w 319986"/>
                <a:gd name="connsiteY34" fmla="*/ 0 h 356633"/>
                <a:gd name="connsiteX35" fmla="*/ 248481 w 319986"/>
                <a:gd name="connsiteY35" fmla="*/ 67930 h 356633"/>
                <a:gd name="connsiteX36" fmla="*/ 249375 w 319986"/>
                <a:gd name="connsiteY36" fmla="*/ 82231 h 356633"/>
                <a:gd name="connsiteX37" fmla="*/ 294066 w 319986"/>
                <a:gd name="connsiteY37" fmla="*/ 117984 h 356633"/>
                <a:gd name="connsiteX38" fmla="*/ 280659 w 319986"/>
                <a:gd name="connsiteY38" fmla="*/ 138542 h 356633"/>
                <a:gd name="connsiteX39" fmla="*/ 279765 w 319986"/>
                <a:gd name="connsiteY39" fmla="*/ 171613 h 356633"/>
                <a:gd name="connsiteX40" fmla="*/ 299429 w 319986"/>
                <a:gd name="connsiteY40" fmla="*/ 189490 h 356633"/>
                <a:gd name="connsiteX41" fmla="*/ 297641 w 319986"/>
                <a:gd name="connsiteY41" fmla="*/ 195746 h 356633"/>
                <a:gd name="connsiteX42" fmla="*/ 287810 w 319986"/>
                <a:gd name="connsiteY42" fmla="*/ 209153 h 356633"/>
                <a:gd name="connsiteX43" fmla="*/ 294066 w 319986"/>
                <a:gd name="connsiteY43" fmla="*/ 229711 h 356633"/>
                <a:gd name="connsiteX44" fmla="*/ 289597 w 319986"/>
                <a:gd name="connsiteY44" fmla="*/ 252057 h 356633"/>
                <a:gd name="connsiteX45" fmla="*/ 295854 w 319986"/>
                <a:gd name="connsiteY45" fmla="*/ 284234 h 35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19986" h="356633">
                  <a:moveTo>
                    <a:pt x="295854" y="284234"/>
                  </a:moveTo>
                  <a:lnTo>
                    <a:pt x="319987" y="314624"/>
                  </a:lnTo>
                  <a:lnTo>
                    <a:pt x="295854" y="334288"/>
                  </a:lnTo>
                  <a:lnTo>
                    <a:pt x="277084" y="342333"/>
                  </a:lnTo>
                  <a:lnTo>
                    <a:pt x="250269" y="340545"/>
                  </a:lnTo>
                  <a:lnTo>
                    <a:pt x="244906" y="355740"/>
                  </a:lnTo>
                  <a:lnTo>
                    <a:pt x="219880" y="348589"/>
                  </a:lnTo>
                  <a:lnTo>
                    <a:pt x="207366" y="356633"/>
                  </a:lnTo>
                  <a:lnTo>
                    <a:pt x="193065" y="345908"/>
                  </a:lnTo>
                  <a:lnTo>
                    <a:pt x="179658" y="352164"/>
                  </a:lnTo>
                  <a:lnTo>
                    <a:pt x="162675" y="345908"/>
                  </a:lnTo>
                  <a:lnTo>
                    <a:pt x="152843" y="324456"/>
                  </a:lnTo>
                  <a:lnTo>
                    <a:pt x="153737" y="297642"/>
                  </a:lnTo>
                  <a:lnTo>
                    <a:pt x="142117" y="283340"/>
                  </a:lnTo>
                  <a:lnTo>
                    <a:pt x="126029" y="286022"/>
                  </a:lnTo>
                  <a:lnTo>
                    <a:pt x="106365" y="279765"/>
                  </a:lnTo>
                  <a:lnTo>
                    <a:pt x="50054" y="251163"/>
                  </a:lnTo>
                  <a:lnTo>
                    <a:pt x="42010" y="232393"/>
                  </a:lnTo>
                  <a:lnTo>
                    <a:pt x="28602" y="199322"/>
                  </a:lnTo>
                  <a:lnTo>
                    <a:pt x="7150" y="174295"/>
                  </a:lnTo>
                  <a:lnTo>
                    <a:pt x="10726" y="153737"/>
                  </a:lnTo>
                  <a:lnTo>
                    <a:pt x="0" y="134967"/>
                  </a:lnTo>
                  <a:lnTo>
                    <a:pt x="2681" y="109940"/>
                  </a:lnTo>
                  <a:lnTo>
                    <a:pt x="17876" y="109046"/>
                  </a:lnTo>
                  <a:lnTo>
                    <a:pt x="28602" y="96533"/>
                  </a:lnTo>
                  <a:lnTo>
                    <a:pt x="42010" y="72399"/>
                  </a:lnTo>
                  <a:lnTo>
                    <a:pt x="35753" y="59886"/>
                  </a:lnTo>
                  <a:lnTo>
                    <a:pt x="35753" y="42010"/>
                  </a:lnTo>
                  <a:lnTo>
                    <a:pt x="40222" y="42010"/>
                  </a:lnTo>
                  <a:lnTo>
                    <a:pt x="48266" y="34859"/>
                  </a:lnTo>
                  <a:lnTo>
                    <a:pt x="47372" y="13407"/>
                  </a:lnTo>
                  <a:lnTo>
                    <a:pt x="41116" y="894"/>
                  </a:lnTo>
                  <a:lnTo>
                    <a:pt x="71505" y="894"/>
                  </a:lnTo>
                  <a:lnTo>
                    <a:pt x="138542" y="0"/>
                  </a:lnTo>
                  <a:lnTo>
                    <a:pt x="149268" y="0"/>
                  </a:lnTo>
                  <a:lnTo>
                    <a:pt x="248481" y="67930"/>
                  </a:lnTo>
                  <a:lnTo>
                    <a:pt x="249375" y="82231"/>
                  </a:lnTo>
                  <a:lnTo>
                    <a:pt x="294066" y="117984"/>
                  </a:lnTo>
                  <a:lnTo>
                    <a:pt x="280659" y="138542"/>
                  </a:lnTo>
                  <a:lnTo>
                    <a:pt x="279765" y="171613"/>
                  </a:lnTo>
                  <a:lnTo>
                    <a:pt x="299429" y="189490"/>
                  </a:lnTo>
                  <a:lnTo>
                    <a:pt x="297641" y="195746"/>
                  </a:lnTo>
                  <a:lnTo>
                    <a:pt x="287810" y="209153"/>
                  </a:lnTo>
                  <a:lnTo>
                    <a:pt x="294066" y="229711"/>
                  </a:lnTo>
                  <a:lnTo>
                    <a:pt x="289597" y="252057"/>
                  </a:lnTo>
                  <a:lnTo>
                    <a:pt x="295854" y="28423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00500DE-0FB0-68A4-01CC-8CEC25EEBAC7}"/>
                </a:ext>
              </a:extLst>
            </p:cNvPr>
            <p:cNvSpPr/>
            <p:nvPr/>
          </p:nvSpPr>
          <p:spPr>
            <a:xfrm>
              <a:off x="6751651" y="4533805"/>
              <a:ext cx="81337" cy="252056"/>
            </a:xfrm>
            <a:custGeom>
              <a:avLst/>
              <a:gdLst>
                <a:gd name="connsiteX0" fmla="*/ 80444 w 81337"/>
                <a:gd name="connsiteY0" fmla="*/ 183233 h 252056"/>
                <a:gd name="connsiteX1" fmla="*/ 81338 w 81337"/>
                <a:gd name="connsiteY1" fmla="*/ 213622 h 252056"/>
                <a:gd name="connsiteX2" fmla="*/ 69718 w 81337"/>
                <a:gd name="connsiteY2" fmla="*/ 227030 h 252056"/>
                <a:gd name="connsiteX3" fmla="*/ 67036 w 81337"/>
                <a:gd name="connsiteY3" fmla="*/ 236862 h 252056"/>
                <a:gd name="connsiteX4" fmla="*/ 60780 w 81337"/>
                <a:gd name="connsiteY4" fmla="*/ 252057 h 252056"/>
                <a:gd name="connsiteX5" fmla="*/ 41116 w 81337"/>
                <a:gd name="connsiteY5" fmla="*/ 218985 h 252056"/>
                <a:gd name="connsiteX6" fmla="*/ 46479 w 81337"/>
                <a:gd name="connsiteY6" fmla="*/ 199321 h 252056"/>
                <a:gd name="connsiteX7" fmla="*/ 49160 w 81337"/>
                <a:gd name="connsiteY7" fmla="*/ 176976 h 252056"/>
                <a:gd name="connsiteX8" fmla="*/ 40222 w 81337"/>
                <a:gd name="connsiteY8" fmla="*/ 168932 h 252056"/>
                <a:gd name="connsiteX9" fmla="*/ 20558 w 81337"/>
                <a:gd name="connsiteY9" fmla="*/ 169825 h 252056"/>
                <a:gd name="connsiteX10" fmla="*/ 5363 w 81337"/>
                <a:gd name="connsiteY10" fmla="*/ 148374 h 252056"/>
                <a:gd name="connsiteX11" fmla="*/ 5363 w 81337"/>
                <a:gd name="connsiteY11" fmla="*/ 133179 h 252056"/>
                <a:gd name="connsiteX12" fmla="*/ 0 w 81337"/>
                <a:gd name="connsiteY12" fmla="*/ 114409 h 252056"/>
                <a:gd name="connsiteX13" fmla="*/ 16089 w 81337"/>
                <a:gd name="connsiteY13" fmla="*/ 95638 h 252056"/>
                <a:gd name="connsiteX14" fmla="*/ 11620 w 81337"/>
                <a:gd name="connsiteY14" fmla="*/ 46478 h 252056"/>
                <a:gd name="connsiteX15" fmla="*/ 25921 w 81337"/>
                <a:gd name="connsiteY15" fmla="*/ 34859 h 252056"/>
                <a:gd name="connsiteX16" fmla="*/ 3575 w 81337"/>
                <a:gd name="connsiteY16" fmla="*/ 5363 h 252056"/>
                <a:gd name="connsiteX17" fmla="*/ 5363 w 81337"/>
                <a:gd name="connsiteY17" fmla="*/ 0 h 252056"/>
                <a:gd name="connsiteX18" fmla="*/ 25027 w 81337"/>
                <a:gd name="connsiteY18" fmla="*/ 6257 h 252056"/>
                <a:gd name="connsiteX19" fmla="*/ 41116 w 81337"/>
                <a:gd name="connsiteY19" fmla="*/ 3575 h 252056"/>
                <a:gd name="connsiteX20" fmla="*/ 52735 w 81337"/>
                <a:gd name="connsiteY20" fmla="*/ 17876 h 252056"/>
                <a:gd name="connsiteX21" fmla="*/ 51842 w 81337"/>
                <a:gd name="connsiteY21" fmla="*/ 44691 h 252056"/>
                <a:gd name="connsiteX22" fmla="*/ 61674 w 81337"/>
                <a:gd name="connsiteY22" fmla="*/ 66142 h 252056"/>
                <a:gd name="connsiteX23" fmla="*/ 45585 w 81337"/>
                <a:gd name="connsiteY23" fmla="*/ 87594 h 252056"/>
                <a:gd name="connsiteX24" fmla="*/ 51842 w 81337"/>
                <a:gd name="connsiteY24" fmla="*/ 127816 h 252056"/>
                <a:gd name="connsiteX25" fmla="*/ 71505 w 81337"/>
                <a:gd name="connsiteY25" fmla="*/ 151949 h 252056"/>
                <a:gd name="connsiteX26" fmla="*/ 80444 w 81337"/>
                <a:gd name="connsiteY26" fmla="*/ 183233 h 252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337" h="252056">
                  <a:moveTo>
                    <a:pt x="80444" y="183233"/>
                  </a:moveTo>
                  <a:lnTo>
                    <a:pt x="81338" y="213622"/>
                  </a:lnTo>
                  <a:lnTo>
                    <a:pt x="69718" y="227030"/>
                  </a:lnTo>
                  <a:lnTo>
                    <a:pt x="67036" y="236862"/>
                  </a:lnTo>
                  <a:lnTo>
                    <a:pt x="60780" y="252057"/>
                  </a:lnTo>
                  <a:lnTo>
                    <a:pt x="41116" y="218985"/>
                  </a:lnTo>
                  <a:lnTo>
                    <a:pt x="46479" y="199321"/>
                  </a:lnTo>
                  <a:lnTo>
                    <a:pt x="49160" y="176976"/>
                  </a:lnTo>
                  <a:lnTo>
                    <a:pt x="40222" y="168932"/>
                  </a:lnTo>
                  <a:lnTo>
                    <a:pt x="20558" y="169825"/>
                  </a:lnTo>
                  <a:lnTo>
                    <a:pt x="5363" y="148374"/>
                  </a:lnTo>
                  <a:lnTo>
                    <a:pt x="5363" y="133179"/>
                  </a:lnTo>
                  <a:lnTo>
                    <a:pt x="0" y="114409"/>
                  </a:lnTo>
                  <a:lnTo>
                    <a:pt x="16089" y="95638"/>
                  </a:lnTo>
                  <a:lnTo>
                    <a:pt x="11620" y="46478"/>
                  </a:lnTo>
                  <a:lnTo>
                    <a:pt x="25921" y="34859"/>
                  </a:lnTo>
                  <a:lnTo>
                    <a:pt x="3575" y="5363"/>
                  </a:lnTo>
                  <a:lnTo>
                    <a:pt x="5363" y="0"/>
                  </a:lnTo>
                  <a:lnTo>
                    <a:pt x="25027" y="6257"/>
                  </a:lnTo>
                  <a:lnTo>
                    <a:pt x="41116" y="3575"/>
                  </a:lnTo>
                  <a:lnTo>
                    <a:pt x="52735" y="17876"/>
                  </a:lnTo>
                  <a:lnTo>
                    <a:pt x="51842" y="44691"/>
                  </a:lnTo>
                  <a:lnTo>
                    <a:pt x="61674" y="66142"/>
                  </a:lnTo>
                  <a:lnTo>
                    <a:pt x="45585" y="87594"/>
                  </a:lnTo>
                  <a:lnTo>
                    <a:pt x="51842" y="127816"/>
                  </a:lnTo>
                  <a:lnTo>
                    <a:pt x="71505" y="151949"/>
                  </a:lnTo>
                  <a:lnTo>
                    <a:pt x="80444" y="18323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B448875-F436-8846-614F-FD0D96934F0C}"/>
                </a:ext>
              </a:extLst>
            </p:cNvPr>
            <p:cNvSpPr/>
            <p:nvPr/>
          </p:nvSpPr>
          <p:spPr>
            <a:xfrm>
              <a:off x="6660482" y="4077063"/>
              <a:ext cx="162674" cy="186807"/>
            </a:xfrm>
            <a:custGeom>
              <a:avLst/>
              <a:gdLst>
                <a:gd name="connsiteX0" fmla="*/ 161781 w 162674"/>
                <a:gd name="connsiteY0" fmla="*/ 66142 h 186807"/>
                <a:gd name="connsiteX1" fmla="*/ 162674 w 162674"/>
                <a:gd name="connsiteY1" fmla="*/ 82231 h 186807"/>
                <a:gd name="connsiteX2" fmla="*/ 129604 w 162674"/>
                <a:gd name="connsiteY2" fmla="*/ 133179 h 186807"/>
                <a:gd name="connsiteX3" fmla="*/ 128709 w 162674"/>
                <a:gd name="connsiteY3" fmla="*/ 176976 h 186807"/>
                <a:gd name="connsiteX4" fmla="*/ 61673 w 162674"/>
                <a:gd name="connsiteY4" fmla="*/ 177870 h 186807"/>
                <a:gd name="connsiteX5" fmla="*/ 31284 w 162674"/>
                <a:gd name="connsiteY5" fmla="*/ 177870 h 186807"/>
                <a:gd name="connsiteX6" fmla="*/ 0 w 162674"/>
                <a:gd name="connsiteY6" fmla="*/ 186808 h 186807"/>
                <a:gd name="connsiteX7" fmla="*/ 4469 w 162674"/>
                <a:gd name="connsiteY7" fmla="*/ 124241 h 186807"/>
                <a:gd name="connsiteX8" fmla="*/ 47372 w 162674"/>
                <a:gd name="connsiteY8" fmla="*/ 79550 h 186807"/>
                <a:gd name="connsiteX9" fmla="*/ 47372 w 162674"/>
                <a:gd name="connsiteY9" fmla="*/ 67036 h 186807"/>
                <a:gd name="connsiteX10" fmla="*/ 33071 w 162674"/>
                <a:gd name="connsiteY10" fmla="*/ 56310 h 186807"/>
                <a:gd name="connsiteX11" fmla="*/ 40222 w 162674"/>
                <a:gd name="connsiteY11" fmla="*/ 44691 h 186807"/>
                <a:gd name="connsiteX12" fmla="*/ 37540 w 162674"/>
                <a:gd name="connsiteY12" fmla="*/ 34859 h 186807"/>
                <a:gd name="connsiteX13" fmla="*/ 38434 w 162674"/>
                <a:gd name="connsiteY13" fmla="*/ 17876 h 186807"/>
                <a:gd name="connsiteX14" fmla="*/ 66142 w 162674"/>
                <a:gd name="connsiteY14" fmla="*/ 17876 h 186807"/>
                <a:gd name="connsiteX15" fmla="*/ 75080 w 162674"/>
                <a:gd name="connsiteY15" fmla="*/ 22345 h 186807"/>
                <a:gd name="connsiteX16" fmla="*/ 87594 w 162674"/>
                <a:gd name="connsiteY16" fmla="*/ 15195 h 186807"/>
                <a:gd name="connsiteX17" fmla="*/ 109045 w 162674"/>
                <a:gd name="connsiteY17" fmla="*/ 14301 h 186807"/>
                <a:gd name="connsiteX18" fmla="*/ 127816 w 162674"/>
                <a:gd name="connsiteY18" fmla="*/ 0 h 186807"/>
                <a:gd name="connsiteX19" fmla="*/ 143011 w 162674"/>
                <a:gd name="connsiteY19" fmla="*/ 25027 h 186807"/>
                <a:gd name="connsiteX20" fmla="*/ 145692 w 162674"/>
                <a:gd name="connsiteY20" fmla="*/ 40222 h 186807"/>
                <a:gd name="connsiteX21" fmla="*/ 161781 w 162674"/>
                <a:gd name="connsiteY21" fmla="*/ 66142 h 186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2674" h="186807">
                  <a:moveTo>
                    <a:pt x="161781" y="66142"/>
                  </a:moveTo>
                  <a:lnTo>
                    <a:pt x="162674" y="82231"/>
                  </a:lnTo>
                  <a:lnTo>
                    <a:pt x="129604" y="133179"/>
                  </a:lnTo>
                  <a:lnTo>
                    <a:pt x="128709" y="176976"/>
                  </a:lnTo>
                  <a:lnTo>
                    <a:pt x="61673" y="177870"/>
                  </a:lnTo>
                  <a:lnTo>
                    <a:pt x="31284" y="177870"/>
                  </a:lnTo>
                  <a:lnTo>
                    <a:pt x="0" y="186808"/>
                  </a:lnTo>
                  <a:lnTo>
                    <a:pt x="4469" y="124241"/>
                  </a:lnTo>
                  <a:lnTo>
                    <a:pt x="47372" y="79550"/>
                  </a:lnTo>
                  <a:lnTo>
                    <a:pt x="47372" y="67036"/>
                  </a:lnTo>
                  <a:lnTo>
                    <a:pt x="33071" y="56310"/>
                  </a:lnTo>
                  <a:lnTo>
                    <a:pt x="40222" y="44691"/>
                  </a:lnTo>
                  <a:lnTo>
                    <a:pt x="37540" y="34859"/>
                  </a:lnTo>
                  <a:lnTo>
                    <a:pt x="38434" y="17876"/>
                  </a:lnTo>
                  <a:lnTo>
                    <a:pt x="66142" y="17876"/>
                  </a:lnTo>
                  <a:lnTo>
                    <a:pt x="75080" y="22345"/>
                  </a:lnTo>
                  <a:lnTo>
                    <a:pt x="87594" y="15195"/>
                  </a:lnTo>
                  <a:lnTo>
                    <a:pt x="109045" y="14301"/>
                  </a:lnTo>
                  <a:lnTo>
                    <a:pt x="127816" y="0"/>
                  </a:lnTo>
                  <a:lnTo>
                    <a:pt x="143011" y="25027"/>
                  </a:lnTo>
                  <a:lnTo>
                    <a:pt x="145692" y="40222"/>
                  </a:lnTo>
                  <a:lnTo>
                    <a:pt x="161781" y="6614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58A1ACF-B8F8-BDA5-B562-3C218D128368}"/>
                </a:ext>
              </a:extLst>
            </p:cNvPr>
            <p:cNvSpPr/>
            <p:nvPr/>
          </p:nvSpPr>
          <p:spPr>
            <a:xfrm>
              <a:off x="6428089" y="4486432"/>
              <a:ext cx="349482" cy="332500"/>
            </a:xfrm>
            <a:custGeom>
              <a:avLst/>
              <a:gdLst>
                <a:gd name="connsiteX0" fmla="*/ 327138 w 349482"/>
                <a:gd name="connsiteY0" fmla="*/ 52735 h 332500"/>
                <a:gd name="connsiteX1" fmla="*/ 349483 w 349482"/>
                <a:gd name="connsiteY1" fmla="*/ 82231 h 332500"/>
                <a:gd name="connsiteX2" fmla="*/ 335182 w 349482"/>
                <a:gd name="connsiteY2" fmla="*/ 93851 h 332500"/>
                <a:gd name="connsiteX3" fmla="*/ 339651 w 349482"/>
                <a:gd name="connsiteY3" fmla="*/ 143011 h 332500"/>
                <a:gd name="connsiteX4" fmla="*/ 323562 w 349482"/>
                <a:gd name="connsiteY4" fmla="*/ 162675 h 332500"/>
                <a:gd name="connsiteX5" fmla="*/ 328925 w 349482"/>
                <a:gd name="connsiteY5" fmla="*/ 180551 h 332500"/>
                <a:gd name="connsiteX6" fmla="*/ 328925 w 349482"/>
                <a:gd name="connsiteY6" fmla="*/ 195746 h 332500"/>
                <a:gd name="connsiteX7" fmla="*/ 311049 w 349482"/>
                <a:gd name="connsiteY7" fmla="*/ 201109 h 332500"/>
                <a:gd name="connsiteX8" fmla="*/ 288703 w 349482"/>
                <a:gd name="connsiteY8" fmla="*/ 216304 h 332500"/>
                <a:gd name="connsiteX9" fmla="*/ 268146 w 349482"/>
                <a:gd name="connsiteY9" fmla="*/ 218092 h 332500"/>
                <a:gd name="connsiteX10" fmla="*/ 242225 w 349482"/>
                <a:gd name="connsiteY10" fmla="*/ 235074 h 332500"/>
                <a:gd name="connsiteX11" fmla="*/ 242225 w 349482"/>
                <a:gd name="connsiteY11" fmla="*/ 251163 h 332500"/>
                <a:gd name="connsiteX12" fmla="*/ 226136 w 349482"/>
                <a:gd name="connsiteY12" fmla="*/ 251163 h 332500"/>
                <a:gd name="connsiteX13" fmla="*/ 202003 w 349482"/>
                <a:gd name="connsiteY13" fmla="*/ 265464 h 332500"/>
                <a:gd name="connsiteX14" fmla="*/ 199322 w 349482"/>
                <a:gd name="connsiteY14" fmla="*/ 281553 h 332500"/>
                <a:gd name="connsiteX15" fmla="*/ 168038 w 349482"/>
                <a:gd name="connsiteY15" fmla="*/ 296748 h 332500"/>
                <a:gd name="connsiteX16" fmla="*/ 168038 w 349482"/>
                <a:gd name="connsiteY16" fmla="*/ 307473 h 332500"/>
                <a:gd name="connsiteX17" fmla="*/ 142117 w 349482"/>
                <a:gd name="connsiteY17" fmla="*/ 332500 h 332500"/>
                <a:gd name="connsiteX18" fmla="*/ 94745 w 349482"/>
                <a:gd name="connsiteY18" fmla="*/ 328925 h 332500"/>
                <a:gd name="connsiteX19" fmla="*/ 94745 w 349482"/>
                <a:gd name="connsiteY19" fmla="*/ 328031 h 332500"/>
                <a:gd name="connsiteX20" fmla="*/ 81338 w 349482"/>
                <a:gd name="connsiteY20" fmla="*/ 315518 h 332500"/>
                <a:gd name="connsiteX21" fmla="*/ 33965 w 349482"/>
                <a:gd name="connsiteY21" fmla="*/ 315518 h 332500"/>
                <a:gd name="connsiteX22" fmla="*/ 0 w 349482"/>
                <a:gd name="connsiteY22" fmla="*/ 270827 h 332500"/>
                <a:gd name="connsiteX23" fmla="*/ 1788 w 349482"/>
                <a:gd name="connsiteY23" fmla="*/ 163569 h 332500"/>
                <a:gd name="connsiteX24" fmla="*/ 57204 w 349482"/>
                <a:gd name="connsiteY24" fmla="*/ 162675 h 332500"/>
                <a:gd name="connsiteX25" fmla="*/ 65249 w 349482"/>
                <a:gd name="connsiteY25" fmla="*/ 92957 h 332500"/>
                <a:gd name="connsiteX26" fmla="*/ 80444 w 349482"/>
                <a:gd name="connsiteY26" fmla="*/ 113515 h 332500"/>
                <a:gd name="connsiteX27" fmla="*/ 101895 w 349482"/>
                <a:gd name="connsiteY27" fmla="*/ 109046 h 332500"/>
                <a:gd name="connsiteX28" fmla="*/ 114409 w 349482"/>
                <a:gd name="connsiteY28" fmla="*/ 124241 h 332500"/>
                <a:gd name="connsiteX29" fmla="*/ 142117 w 349482"/>
                <a:gd name="connsiteY29" fmla="*/ 131391 h 332500"/>
                <a:gd name="connsiteX30" fmla="*/ 157312 w 349482"/>
                <a:gd name="connsiteY30" fmla="*/ 121559 h 332500"/>
                <a:gd name="connsiteX31" fmla="*/ 174295 w 349482"/>
                <a:gd name="connsiteY31" fmla="*/ 139436 h 332500"/>
                <a:gd name="connsiteX32" fmla="*/ 191277 w 349482"/>
                <a:gd name="connsiteY32" fmla="*/ 147480 h 332500"/>
                <a:gd name="connsiteX33" fmla="*/ 212729 w 349482"/>
                <a:gd name="connsiteY33" fmla="*/ 176082 h 332500"/>
                <a:gd name="connsiteX34" fmla="*/ 227924 w 349482"/>
                <a:gd name="connsiteY34" fmla="*/ 175188 h 332500"/>
                <a:gd name="connsiteX35" fmla="*/ 227924 w 349482"/>
                <a:gd name="connsiteY35" fmla="*/ 141223 h 332500"/>
                <a:gd name="connsiteX36" fmla="*/ 213622 w 349482"/>
                <a:gd name="connsiteY36" fmla="*/ 141223 h 332500"/>
                <a:gd name="connsiteX37" fmla="*/ 191277 w 349482"/>
                <a:gd name="connsiteY37" fmla="*/ 113515 h 332500"/>
                <a:gd name="connsiteX38" fmla="*/ 196640 w 349482"/>
                <a:gd name="connsiteY38" fmla="*/ 101002 h 332500"/>
                <a:gd name="connsiteX39" fmla="*/ 198427 w 349482"/>
                <a:gd name="connsiteY39" fmla="*/ 54523 h 332500"/>
                <a:gd name="connsiteX40" fmla="*/ 190383 w 349482"/>
                <a:gd name="connsiteY40" fmla="*/ 36647 h 332500"/>
                <a:gd name="connsiteX41" fmla="*/ 212729 w 349482"/>
                <a:gd name="connsiteY41" fmla="*/ 12513 h 332500"/>
                <a:gd name="connsiteX42" fmla="*/ 264570 w 349482"/>
                <a:gd name="connsiteY42" fmla="*/ 0 h 332500"/>
                <a:gd name="connsiteX43" fmla="*/ 272615 w 349482"/>
                <a:gd name="connsiteY43" fmla="*/ 18770 h 332500"/>
                <a:gd name="connsiteX44" fmla="*/ 328925 w 349482"/>
                <a:gd name="connsiteY44" fmla="*/ 47373 h 332500"/>
                <a:gd name="connsiteX45" fmla="*/ 327138 w 349482"/>
                <a:gd name="connsiteY45" fmla="*/ 52735 h 33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49482" h="332500">
                  <a:moveTo>
                    <a:pt x="327138" y="52735"/>
                  </a:moveTo>
                  <a:lnTo>
                    <a:pt x="349483" y="82231"/>
                  </a:lnTo>
                  <a:lnTo>
                    <a:pt x="335182" y="93851"/>
                  </a:lnTo>
                  <a:lnTo>
                    <a:pt x="339651" y="143011"/>
                  </a:lnTo>
                  <a:lnTo>
                    <a:pt x="323562" y="162675"/>
                  </a:lnTo>
                  <a:lnTo>
                    <a:pt x="328925" y="180551"/>
                  </a:lnTo>
                  <a:lnTo>
                    <a:pt x="328925" y="195746"/>
                  </a:lnTo>
                  <a:lnTo>
                    <a:pt x="311049" y="201109"/>
                  </a:lnTo>
                  <a:lnTo>
                    <a:pt x="288703" y="216304"/>
                  </a:lnTo>
                  <a:lnTo>
                    <a:pt x="268146" y="218092"/>
                  </a:lnTo>
                  <a:lnTo>
                    <a:pt x="242225" y="235074"/>
                  </a:lnTo>
                  <a:lnTo>
                    <a:pt x="242225" y="251163"/>
                  </a:lnTo>
                  <a:lnTo>
                    <a:pt x="226136" y="251163"/>
                  </a:lnTo>
                  <a:lnTo>
                    <a:pt x="202003" y="265464"/>
                  </a:lnTo>
                  <a:lnTo>
                    <a:pt x="199322" y="281553"/>
                  </a:lnTo>
                  <a:lnTo>
                    <a:pt x="168038" y="296748"/>
                  </a:lnTo>
                  <a:lnTo>
                    <a:pt x="168038" y="307473"/>
                  </a:lnTo>
                  <a:lnTo>
                    <a:pt x="142117" y="332500"/>
                  </a:lnTo>
                  <a:lnTo>
                    <a:pt x="94745" y="328925"/>
                  </a:lnTo>
                  <a:lnTo>
                    <a:pt x="94745" y="328031"/>
                  </a:lnTo>
                  <a:lnTo>
                    <a:pt x="81338" y="315518"/>
                  </a:lnTo>
                  <a:lnTo>
                    <a:pt x="33965" y="315518"/>
                  </a:lnTo>
                  <a:lnTo>
                    <a:pt x="0" y="270827"/>
                  </a:lnTo>
                  <a:lnTo>
                    <a:pt x="1788" y="163569"/>
                  </a:lnTo>
                  <a:lnTo>
                    <a:pt x="57204" y="162675"/>
                  </a:lnTo>
                  <a:lnTo>
                    <a:pt x="65249" y="92957"/>
                  </a:lnTo>
                  <a:lnTo>
                    <a:pt x="80444" y="113515"/>
                  </a:lnTo>
                  <a:lnTo>
                    <a:pt x="101895" y="109046"/>
                  </a:lnTo>
                  <a:lnTo>
                    <a:pt x="114409" y="124241"/>
                  </a:lnTo>
                  <a:lnTo>
                    <a:pt x="142117" y="131391"/>
                  </a:lnTo>
                  <a:lnTo>
                    <a:pt x="157312" y="121559"/>
                  </a:lnTo>
                  <a:lnTo>
                    <a:pt x="174295" y="139436"/>
                  </a:lnTo>
                  <a:lnTo>
                    <a:pt x="191277" y="147480"/>
                  </a:lnTo>
                  <a:lnTo>
                    <a:pt x="212729" y="176082"/>
                  </a:lnTo>
                  <a:lnTo>
                    <a:pt x="227924" y="175188"/>
                  </a:lnTo>
                  <a:lnTo>
                    <a:pt x="227924" y="141223"/>
                  </a:lnTo>
                  <a:lnTo>
                    <a:pt x="213622" y="141223"/>
                  </a:lnTo>
                  <a:lnTo>
                    <a:pt x="191277" y="113515"/>
                  </a:lnTo>
                  <a:lnTo>
                    <a:pt x="196640" y="101002"/>
                  </a:lnTo>
                  <a:lnTo>
                    <a:pt x="198427" y="54523"/>
                  </a:lnTo>
                  <a:lnTo>
                    <a:pt x="190383" y="36647"/>
                  </a:lnTo>
                  <a:lnTo>
                    <a:pt x="212729" y="12513"/>
                  </a:lnTo>
                  <a:lnTo>
                    <a:pt x="264570" y="0"/>
                  </a:lnTo>
                  <a:lnTo>
                    <a:pt x="272615" y="18770"/>
                  </a:lnTo>
                  <a:lnTo>
                    <a:pt x="328925" y="47373"/>
                  </a:lnTo>
                  <a:lnTo>
                    <a:pt x="327138" y="5273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0087940-3B82-8852-97B8-0E095F35C8AC}"/>
                </a:ext>
              </a:extLst>
            </p:cNvPr>
            <p:cNvSpPr/>
            <p:nvPr/>
          </p:nvSpPr>
          <p:spPr>
            <a:xfrm>
              <a:off x="6522834" y="4737595"/>
              <a:ext cx="230604" cy="225242"/>
            </a:xfrm>
            <a:custGeom>
              <a:avLst/>
              <a:gdLst>
                <a:gd name="connsiteX0" fmla="*/ 218092 w 230604"/>
                <a:gd name="connsiteY0" fmla="*/ 110833 h 225242"/>
                <a:gd name="connsiteX1" fmla="*/ 230605 w 230604"/>
                <a:gd name="connsiteY1" fmla="*/ 147480 h 225242"/>
                <a:gd name="connsiteX2" fmla="*/ 210941 w 230604"/>
                <a:gd name="connsiteY2" fmla="*/ 171613 h 225242"/>
                <a:gd name="connsiteX3" fmla="*/ 203790 w 230604"/>
                <a:gd name="connsiteY3" fmla="*/ 193065 h 225242"/>
                <a:gd name="connsiteX4" fmla="*/ 170719 w 230604"/>
                <a:gd name="connsiteY4" fmla="*/ 225242 h 225242"/>
                <a:gd name="connsiteX5" fmla="*/ 140330 w 230604"/>
                <a:gd name="connsiteY5" fmla="*/ 225242 h 225242"/>
                <a:gd name="connsiteX6" fmla="*/ 109046 w 230604"/>
                <a:gd name="connsiteY6" fmla="*/ 218092 h 225242"/>
                <a:gd name="connsiteX7" fmla="*/ 109046 w 230604"/>
                <a:gd name="connsiteY7" fmla="*/ 218092 h 225242"/>
                <a:gd name="connsiteX8" fmla="*/ 96532 w 230604"/>
                <a:gd name="connsiteY8" fmla="*/ 203790 h 225242"/>
                <a:gd name="connsiteX9" fmla="*/ 82231 w 230604"/>
                <a:gd name="connsiteY9" fmla="*/ 196640 h 225242"/>
                <a:gd name="connsiteX10" fmla="*/ 71505 w 230604"/>
                <a:gd name="connsiteY10" fmla="*/ 170719 h 225242"/>
                <a:gd name="connsiteX11" fmla="*/ 58992 w 230604"/>
                <a:gd name="connsiteY11" fmla="*/ 161781 h 225242"/>
                <a:gd name="connsiteX12" fmla="*/ 52735 w 230604"/>
                <a:gd name="connsiteY12" fmla="*/ 151055 h 225242"/>
                <a:gd name="connsiteX13" fmla="*/ 33071 w 230604"/>
                <a:gd name="connsiteY13" fmla="*/ 134073 h 225242"/>
                <a:gd name="connsiteX14" fmla="*/ 0 w 230604"/>
                <a:gd name="connsiteY14" fmla="*/ 77762 h 225242"/>
                <a:gd name="connsiteX15" fmla="*/ 47372 w 230604"/>
                <a:gd name="connsiteY15" fmla="*/ 81338 h 225242"/>
                <a:gd name="connsiteX16" fmla="*/ 73293 w 230604"/>
                <a:gd name="connsiteY16" fmla="*/ 56310 h 225242"/>
                <a:gd name="connsiteX17" fmla="*/ 73293 w 230604"/>
                <a:gd name="connsiteY17" fmla="*/ 45585 h 225242"/>
                <a:gd name="connsiteX18" fmla="*/ 104577 w 230604"/>
                <a:gd name="connsiteY18" fmla="*/ 30390 h 225242"/>
                <a:gd name="connsiteX19" fmla="*/ 107258 w 230604"/>
                <a:gd name="connsiteY19" fmla="*/ 14301 h 225242"/>
                <a:gd name="connsiteX20" fmla="*/ 131391 w 230604"/>
                <a:gd name="connsiteY20" fmla="*/ 0 h 225242"/>
                <a:gd name="connsiteX21" fmla="*/ 147480 w 230604"/>
                <a:gd name="connsiteY21" fmla="*/ 0 h 225242"/>
                <a:gd name="connsiteX22" fmla="*/ 151949 w 230604"/>
                <a:gd name="connsiteY22" fmla="*/ 12513 h 225242"/>
                <a:gd name="connsiteX23" fmla="*/ 169825 w 230604"/>
                <a:gd name="connsiteY23" fmla="*/ 9832 h 225242"/>
                <a:gd name="connsiteX24" fmla="*/ 220773 w 230604"/>
                <a:gd name="connsiteY24" fmla="*/ 37540 h 225242"/>
                <a:gd name="connsiteX25" fmla="*/ 228817 w 230604"/>
                <a:gd name="connsiteY25" fmla="*/ 63461 h 225242"/>
                <a:gd name="connsiteX26" fmla="*/ 229711 w 230604"/>
                <a:gd name="connsiteY26" fmla="*/ 99214 h 225242"/>
                <a:gd name="connsiteX27" fmla="*/ 218092 w 230604"/>
                <a:gd name="connsiteY27" fmla="*/ 110833 h 22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0604" h="225242">
                  <a:moveTo>
                    <a:pt x="218092" y="110833"/>
                  </a:moveTo>
                  <a:lnTo>
                    <a:pt x="230605" y="147480"/>
                  </a:lnTo>
                  <a:lnTo>
                    <a:pt x="210941" y="171613"/>
                  </a:lnTo>
                  <a:lnTo>
                    <a:pt x="203790" y="193065"/>
                  </a:lnTo>
                  <a:lnTo>
                    <a:pt x="170719" y="225242"/>
                  </a:lnTo>
                  <a:lnTo>
                    <a:pt x="140330" y="225242"/>
                  </a:lnTo>
                  <a:lnTo>
                    <a:pt x="109046" y="218092"/>
                  </a:lnTo>
                  <a:lnTo>
                    <a:pt x="109046" y="218092"/>
                  </a:lnTo>
                  <a:lnTo>
                    <a:pt x="96532" y="203790"/>
                  </a:lnTo>
                  <a:lnTo>
                    <a:pt x="82231" y="196640"/>
                  </a:lnTo>
                  <a:lnTo>
                    <a:pt x="71505" y="170719"/>
                  </a:lnTo>
                  <a:lnTo>
                    <a:pt x="58992" y="161781"/>
                  </a:lnTo>
                  <a:lnTo>
                    <a:pt x="52735" y="151055"/>
                  </a:lnTo>
                  <a:lnTo>
                    <a:pt x="33071" y="134073"/>
                  </a:lnTo>
                  <a:lnTo>
                    <a:pt x="0" y="77762"/>
                  </a:lnTo>
                  <a:lnTo>
                    <a:pt x="47372" y="81338"/>
                  </a:lnTo>
                  <a:lnTo>
                    <a:pt x="73293" y="56310"/>
                  </a:lnTo>
                  <a:lnTo>
                    <a:pt x="73293" y="45585"/>
                  </a:lnTo>
                  <a:lnTo>
                    <a:pt x="104577" y="30390"/>
                  </a:lnTo>
                  <a:lnTo>
                    <a:pt x="107258" y="14301"/>
                  </a:lnTo>
                  <a:lnTo>
                    <a:pt x="131391" y="0"/>
                  </a:lnTo>
                  <a:lnTo>
                    <a:pt x="147480" y="0"/>
                  </a:lnTo>
                  <a:lnTo>
                    <a:pt x="151949" y="12513"/>
                  </a:lnTo>
                  <a:lnTo>
                    <a:pt x="169825" y="9832"/>
                  </a:lnTo>
                  <a:lnTo>
                    <a:pt x="220773" y="37540"/>
                  </a:lnTo>
                  <a:lnTo>
                    <a:pt x="228817" y="63461"/>
                  </a:lnTo>
                  <a:lnTo>
                    <a:pt x="229711" y="99214"/>
                  </a:lnTo>
                  <a:lnTo>
                    <a:pt x="218092" y="11083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BB9E3B1-D572-E76B-7A6D-E8BA0A89BE98}"/>
                </a:ext>
              </a:extLst>
            </p:cNvPr>
            <p:cNvSpPr/>
            <p:nvPr/>
          </p:nvSpPr>
          <p:spPr>
            <a:xfrm>
              <a:off x="6267202" y="4958368"/>
              <a:ext cx="460316" cy="418306"/>
            </a:xfrm>
            <a:custGeom>
              <a:avLst/>
              <a:gdLst>
                <a:gd name="connsiteX0" fmla="*/ 460317 w 460316"/>
                <a:gd name="connsiteY0" fmla="*/ 168038 h 418306"/>
                <a:gd name="connsiteX1" fmla="*/ 458529 w 460316"/>
                <a:gd name="connsiteY1" fmla="*/ 185914 h 418306"/>
                <a:gd name="connsiteX2" fmla="*/ 448697 w 460316"/>
                <a:gd name="connsiteY2" fmla="*/ 212729 h 418306"/>
                <a:gd name="connsiteX3" fmla="*/ 423670 w 460316"/>
                <a:gd name="connsiteY3" fmla="*/ 231499 h 418306"/>
                <a:gd name="connsiteX4" fmla="*/ 397749 w 460316"/>
                <a:gd name="connsiteY4" fmla="*/ 270827 h 418306"/>
                <a:gd name="connsiteX5" fmla="*/ 379873 w 460316"/>
                <a:gd name="connsiteY5" fmla="*/ 299429 h 418306"/>
                <a:gd name="connsiteX6" fmla="*/ 344120 w 460316"/>
                <a:gd name="connsiteY6" fmla="*/ 334288 h 418306"/>
                <a:gd name="connsiteX7" fmla="*/ 316412 w 460316"/>
                <a:gd name="connsiteY7" fmla="*/ 363784 h 418306"/>
                <a:gd name="connsiteX8" fmla="*/ 292278 w 460316"/>
                <a:gd name="connsiteY8" fmla="*/ 378085 h 418306"/>
                <a:gd name="connsiteX9" fmla="*/ 267252 w 460316"/>
                <a:gd name="connsiteY9" fmla="*/ 382554 h 418306"/>
                <a:gd name="connsiteX10" fmla="*/ 254738 w 460316"/>
                <a:gd name="connsiteY10" fmla="*/ 390598 h 418306"/>
                <a:gd name="connsiteX11" fmla="*/ 231499 w 460316"/>
                <a:gd name="connsiteY11" fmla="*/ 393280 h 418306"/>
                <a:gd name="connsiteX12" fmla="*/ 223455 w 460316"/>
                <a:gd name="connsiteY12" fmla="*/ 397749 h 418306"/>
                <a:gd name="connsiteX13" fmla="*/ 150162 w 460316"/>
                <a:gd name="connsiteY13" fmla="*/ 398643 h 418306"/>
                <a:gd name="connsiteX14" fmla="*/ 137648 w 460316"/>
                <a:gd name="connsiteY14" fmla="*/ 408475 h 418306"/>
                <a:gd name="connsiteX15" fmla="*/ 115302 w 460316"/>
                <a:gd name="connsiteY15" fmla="*/ 404006 h 418306"/>
                <a:gd name="connsiteX16" fmla="*/ 92957 w 460316"/>
                <a:gd name="connsiteY16" fmla="*/ 418307 h 418306"/>
                <a:gd name="connsiteX17" fmla="*/ 58992 w 460316"/>
                <a:gd name="connsiteY17" fmla="*/ 402218 h 418306"/>
                <a:gd name="connsiteX18" fmla="*/ 46479 w 460316"/>
                <a:gd name="connsiteY18" fmla="*/ 401324 h 418306"/>
                <a:gd name="connsiteX19" fmla="*/ 50054 w 460316"/>
                <a:gd name="connsiteY19" fmla="*/ 383448 h 418306"/>
                <a:gd name="connsiteX20" fmla="*/ 33071 w 460316"/>
                <a:gd name="connsiteY20" fmla="*/ 357527 h 418306"/>
                <a:gd name="connsiteX21" fmla="*/ 48266 w 460316"/>
                <a:gd name="connsiteY21" fmla="*/ 349483 h 418306"/>
                <a:gd name="connsiteX22" fmla="*/ 49160 w 460316"/>
                <a:gd name="connsiteY22" fmla="*/ 324456 h 418306"/>
                <a:gd name="connsiteX23" fmla="*/ 21452 w 460316"/>
                <a:gd name="connsiteY23" fmla="*/ 283340 h 418306"/>
                <a:gd name="connsiteX24" fmla="*/ 16982 w 460316"/>
                <a:gd name="connsiteY24" fmla="*/ 240437 h 418306"/>
                <a:gd name="connsiteX25" fmla="*/ 0 w 460316"/>
                <a:gd name="connsiteY25" fmla="*/ 215410 h 418306"/>
                <a:gd name="connsiteX26" fmla="*/ 0 w 460316"/>
                <a:gd name="connsiteY26" fmla="*/ 215410 h 418306"/>
                <a:gd name="connsiteX27" fmla="*/ 16982 w 460316"/>
                <a:gd name="connsiteY27" fmla="*/ 194852 h 418306"/>
                <a:gd name="connsiteX28" fmla="*/ 25921 w 460316"/>
                <a:gd name="connsiteY28" fmla="*/ 214516 h 418306"/>
                <a:gd name="connsiteX29" fmla="*/ 73293 w 460316"/>
                <a:gd name="connsiteY29" fmla="*/ 224348 h 418306"/>
                <a:gd name="connsiteX30" fmla="*/ 96533 w 460316"/>
                <a:gd name="connsiteY30" fmla="*/ 210047 h 418306"/>
                <a:gd name="connsiteX31" fmla="*/ 99214 w 460316"/>
                <a:gd name="connsiteY31" fmla="*/ 90275 h 418306"/>
                <a:gd name="connsiteX32" fmla="*/ 99214 w 460316"/>
                <a:gd name="connsiteY32" fmla="*/ 90275 h 418306"/>
                <a:gd name="connsiteX33" fmla="*/ 117984 w 460316"/>
                <a:gd name="connsiteY33" fmla="*/ 102789 h 418306"/>
                <a:gd name="connsiteX34" fmla="*/ 124241 w 460316"/>
                <a:gd name="connsiteY34" fmla="*/ 125135 h 418306"/>
                <a:gd name="connsiteX35" fmla="*/ 117090 w 460316"/>
                <a:gd name="connsiteY35" fmla="*/ 151949 h 418306"/>
                <a:gd name="connsiteX36" fmla="*/ 132285 w 460316"/>
                <a:gd name="connsiteY36" fmla="*/ 159993 h 418306"/>
                <a:gd name="connsiteX37" fmla="*/ 178764 w 460316"/>
                <a:gd name="connsiteY37" fmla="*/ 129604 h 418306"/>
                <a:gd name="connsiteX38" fmla="*/ 182339 w 460316"/>
                <a:gd name="connsiteY38" fmla="*/ 107258 h 418306"/>
                <a:gd name="connsiteX39" fmla="*/ 198428 w 460316"/>
                <a:gd name="connsiteY39" fmla="*/ 106364 h 418306"/>
                <a:gd name="connsiteX40" fmla="*/ 252057 w 460316"/>
                <a:gd name="connsiteY40" fmla="*/ 129604 h 418306"/>
                <a:gd name="connsiteX41" fmla="*/ 271721 w 460316"/>
                <a:gd name="connsiteY41" fmla="*/ 87594 h 418306"/>
                <a:gd name="connsiteX42" fmla="*/ 294960 w 460316"/>
                <a:gd name="connsiteY42" fmla="*/ 77762 h 418306"/>
                <a:gd name="connsiteX43" fmla="*/ 297642 w 460316"/>
                <a:gd name="connsiteY43" fmla="*/ 50947 h 418306"/>
                <a:gd name="connsiteX44" fmla="*/ 327138 w 460316"/>
                <a:gd name="connsiteY44" fmla="*/ 37540 h 418306"/>
                <a:gd name="connsiteX45" fmla="*/ 338757 w 460316"/>
                <a:gd name="connsiteY45" fmla="*/ 15195 h 418306"/>
                <a:gd name="connsiteX46" fmla="*/ 356633 w 460316"/>
                <a:gd name="connsiteY46" fmla="*/ 15195 h 418306"/>
                <a:gd name="connsiteX47" fmla="*/ 362890 w 460316"/>
                <a:gd name="connsiteY47" fmla="*/ 0 h 418306"/>
                <a:gd name="connsiteX48" fmla="*/ 363784 w 460316"/>
                <a:gd name="connsiteY48" fmla="*/ 0 h 418306"/>
                <a:gd name="connsiteX49" fmla="*/ 395067 w 460316"/>
                <a:gd name="connsiteY49" fmla="*/ 7150 h 418306"/>
                <a:gd name="connsiteX50" fmla="*/ 425458 w 460316"/>
                <a:gd name="connsiteY50" fmla="*/ 7150 h 418306"/>
                <a:gd name="connsiteX51" fmla="*/ 444227 w 460316"/>
                <a:gd name="connsiteY51" fmla="*/ 73293 h 418306"/>
                <a:gd name="connsiteX52" fmla="*/ 437971 w 460316"/>
                <a:gd name="connsiteY52" fmla="*/ 125135 h 418306"/>
                <a:gd name="connsiteX53" fmla="*/ 427245 w 460316"/>
                <a:gd name="connsiteY53" fmla="*/ 121559 h 418306"/>
                <a:gd name="connsiteX54" fmla="*/ 408475 w 460316"/>
                <a:gd name="connsiteY54" fmla="*/ 142117 h 418306"/>
                <a:gd name="connsiteX55" fmla="*/ 411157 w 460316"/>
                <a:gd name="connsiteY55" fmla="*/ 160887 h 418306"/>
                <a:gd name="connsiteX56" fmla="*/ 429927 w 460316"/>
                <a:gd name="connsiteY56" fmla="*/ 175188 h 418306"/>
                <a:gd name="connsiteX57" fmla="*/ 444227 w 460316"/>
                <a:gd name="connsiteY57" fmla="*/ 166250 h 418306"/>
                <a:gd name="connsiteX58" fmla="*/ 460317 w 460316"/>
                <a:gd name="connsiteY58" fmla="*/ 168038 h 418306"/>
                <a:gd name="connsiteX59" fmla="*/ 355740 w 460316"/>
                <a:gd name="connsiteY59" fmla="*/ 254738 h 418306"/>
                <a:gd name="connsiteX60" fmla="*/ 353058 w 460316"/>
                <a:gd name="connsiteY60" fmla="*/ 233286 h 418306"/>
                <a:gd name="connsiteX61" fmla="*/ 338757 w 460316"/>
                <a:gd name="connsiteY61" fmla="*/ 215410 h 418306"/>
                <a:gd name="connsiteX62" fmla="*/ 313730 w 460316"/>
                <a:gd name="connsiteY62" fmla="*/ 231499 h 418306"/>
                <a:gd name="connsiteX63" fmla="*/ 312837 w 460316"/>
                <a:gd name="connsiteY63" fmla="*/ 237755 h 418306"/>
                <a:gd name="connsiteX64" fmla="*/ 295854 w 460316"/>
                <a:gd name="connsiteY64" fmla="*/ 250269 h 418306"/>
                <a:gd name="connsiteX65" fmla="*/ 315518 w 460316"/>
                <a:gd name="connsiteY65" fmla="*/ 282446 h 418306"/>
                <a:gd name="connsiteX66" fmla="*/ 328925 w 460316"/>
                <a:gd name="connsiteY66" fmla="*/ 265464 h 418306"/>
                <a:gd name="connsiteX67" fmla="*/ 339651 w 460316"/>
                <a:gd name="connsiteY67" fmla="*/ 264570 h 418306"/>
                <a:gd name="connsiteX68" fmla="*/ 355740 w 460316"/>
                <a:gd name="connsiteY68" fmla="*/ 254738 h 41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60316" h="418306">
                  <a:moveTo>
                    <a:pt x="460317" y="168038"/>
                  </a:moveTo>
                  <a:lnTo>
                    <a:pt x="458529" y="185914"/>
                  </a:lnTo>
                  <a:lnTo>
                    <a:pt x="448697" y="212729"/>
                  </a:lnTo>
                  <a:lnTo>
                    <a:pt x="423670" y="231499"/>
                  </a:lnTo>
                  <a:lnTo>
                    <a:pt x="397749" y="270827"/>
                  </a:lnTo>
                  <a:lnTo>
                    <a:pt x="379873" y="299429"/>
                  </a:lnTo>
                  <a:lnTo>
                    <a:pt x="344120" y="334288"/>
                  </a:lnTo>
                  <a:lnTo>
                    <a:pt x="316412" y="363784"/>
                  </a:lnTo>
                  <a:lnTo>
                    <a:pt x="292278" y="378085"/>
                  </a:lnTo>
                  <a:lnTo>
                    <a:pt x="267252" y="382554"/>
                  </a:lnTo>
                  <a:lnTo>
                    <a:pt x="254738" y="390598"/>
                  </a:lnTo>
                  <a:lnTo>
                    <a:pt x="231499" y="393280"/>
                  </a:lnTo>
                  <a:lnTo>
                    <a:pt x="223455" y="397749"/>
                  </a:lnTo>
                  <a:lnTo>
                    <a:pt x="150162" y="398643"/>
                  </a:lnTo>
                  <a:lnTo>
                    <a:pt x="137648" y="408475"/>
                  </a:lnTo>
                  <a:lnTo>
                    <a:pt x="115302" y="404006"/>
                  </a:lnTo>
                  <a:lnTo>
                    <a:pt x="92957" y="418307"/>
                  </a:lnTo>
                  <a:lnTo>
                    <a:pt x="58992" y="402218"/>
                  </a:lnTo>
                  <a:lnTo>
                    <a:pt x="46479" y="401324"/>
                  </a:lnTo>
                  <a:lnTo>
                    <a:pt x="50054" y="383448"/>
                  </a:lnTo>
                  <a:lnTo>
                    <a:pt x="33071" y="357527"/>
                  </a:lnTo>
                  <a:lnTo>
                    <a:pt x="48266" y="349483"/>
                  </a:lnTo>
                  <a:lnTo>
                    <a:pt x="49160" y="324456"/>
                  </a:lnTo>
                  <a:lnTo>
                    <a:pt x="21452" y="283340"/>
                  </a:lnTo>
                  <a:lnTo>
                    <a:pt x="16982" y="240437"/>
                  </a:lnTo>
                  <a:lnTo>
                    <a:pt x="0" y="215410"/>
                  </a:lnTo>
                  <a:lnTo>
                    <a:pt x="0" y="215410"/>
                  </a:lnTo>
                  <a:lnTo>
                    <a:pt x="16982" y="194852"/>
                  </a:lnTo>
                  <a:lnTo>
                    <a:pt x="25921" y="214516"/>
                  </a:lnTo>
                  <a:lnTo>
                    <a:pt x="73293" y="224348"/>
                  </a:lnTo>
                  <a:lnTo>
                    <a:pt x="96533" y="210047"/>
                  </a:lnTo>
                  <a:lnTo>
                    <a:pt x="99214" y="90275"/>
                  </a:lnTo>
                  <a:lnTo>
                    <a:pt x="99214" y="90275"/>
                  </a:lnTo>
                  <a:lnTo>
                    <a:pt x="117984" y="102789"/>
                  </a:lnTo>
                  <a:lnTo>
                    <a:pt x="124241" y="125135"/>
                  </a:lnTo>
                  <a:lnTo>
                    <a:pt x="117090" y="151949"/>
                  </a:lnTo>
                  <a:lnTo>
                    <a:pt x="132285" y="159993"/>
                  </a:lnTo>
                  <a:lnTo>
                    <a:pt x="178764" y="129604"/>
                  </a:lnTo>
                  <a:lnTo>
                    <a:pt x="182339" y="107258"/>
                  </a:lnTo>
                  <a:lnTo>
                    <a:pt x="198428" y="106364"/>
                  </a:lnTo>
                  <a:lnTo>
                    <a:pt x="252057" y="129604"/>
                  </a:lnTo>
                  <a:lnTo>
                    <a:pt x="271721" y="87594"/>
                  </a:lnTo>
                  <a:lnTo>
                    <a:pt x="294960" y="77762"/>
                  </a:lnTo>
                  <a:lnTo>
                    <a:pt x="297642" y="50947"/>
                  </a:lnTo>
                  <a:lnTo>
                    <a:pt x="327138" y="37540"/>
                  </a:lnTo>
                  <a:lnTo>
                    <a:pt x="338757" y="15195"/>
                  </a:lnTo>
                  <a:lnTo>
                    <a:pt x="356633" y="15195"/>
                  </a:lnTo>
                  <a:lnTo>
                    <a:pt x="362890" y="0"/>
                  </a:lnTo>
                  <a:lnTo>
                    <a:pt x="363784" y="0"/>
                  </a:lnTo>
                  <a:lnTo>
                    <a:pt x="395067" y="7150"/>
                  </a:lnTo>
                  <a:lnTo>
                    <a:pt x="425458" y="7150"/>
                  </a:lnTo>
                  <a:lnTo>
                    <a:pt x="444227" y="73293"/>
                  </a:lnTo>
                  <a:lnTo>
                    <a:pt x="437971" y="125135"/>
                  </a:lnTo>
                  <a:lnTo>
                    <a:pt x="427245" y="121559"/>
                  </a:lnTo>
                  <a:lnTo>
                    <a:pt x="408475" y="142117"/>
                  </a:lnTo>
                  <a:lnTo>
                    <a:pt x="411157" y="160887"/>
                  </a:lnTo>
                  <a:lnTo>
                    <a:pt x="429927" y="175188"/>
                  </a:lnTo>
                  <a:lnTo>
                    <a:pt x="444227" y="166250"/>
                  </a:lnTo>
                  <a:lnTo>
                    <a:pt x="460317" y="168038"/>
                  </a:lnTo>
                  <a:close/>
                  <a:moveTo>
                    <a:pt x="355740" y="254738"/>
                  </a:moveTo>
                  <a:lnTo>
                    <a:pt x="353058" y="233286"/>
                  </a:lnTo>
                  <a:lnTo>
                    <a:pt x="338757" y="215410"/>
                  </a:lnTo>
                  <a:lnTo>
                    <a:pt x="313730" y="231499"/>
                  </a:lnTo>
                  <a:lnTo>
                    <a:pt x="312837" y="237755"/>
                  </a:lnTo>
                  <a:lnTo>
                    <a:pt x="295854" y="250269"/>
                  </a:lnTo>
                  <a:lnTo>
                    <a:pt x="315518" y="282446"/>
                  </a:lnTo>
                  <a:lnTo>
                    <a:pt x="328925" y="265464"/>
                  </a:lnTo>
                  <a:lnTo>
                    <a:pt x="339651" y="264570"/>
                  </a:lnTo>
                  <a:lnTo>
                    <a:pt x="355740" y="25473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803B757-3303-6BC3-EDD1-C6B32C63DC47}"/>
                </a:ext>
              </a:extLst>
            </p:cNvPr>
            <p:cNvSpPr/>
            <p:nvPr/>
          </p:nvSpPr>
          <p:spPr>
            <a:xfrm>
              <a:off x="6675677" y="5078140"/>
              <a:ext cx="38434" cy="53629"/>
            </a:xfrm>
            <a:custGeom>
              <a:avLst/>
              <a:gdLst>
                <a:gd name="connsiteX0" fmla="*/ 30390 w 38434"/>
                <a:gd name="connsiteY0" fmla="*/ 3575 h 53629"/>
                <a:gd name="connsiteX1" fmla="*/ 38435 w 38434"/>
                <a:gd name="connsiteY1" fmla="*/ 19664 h 53629"/>
                <a:gd name="connsiteX2" fmla="*/ 35753 w 38434"/>
                <a:gd name="connsiteY2" fmla="*/ 44691 h 53629"/>
                <a:gd name="connsiteX3" fmla="*/ 21452 w 38434"/>
                <a:gd name="connsiteY3" fmla="*/ 53629 h 53629"/>
                <a:gd name="connsiteX4" fmla="*/ 2682 w 38434"/>
                <a:gd name="connsiteY4" fmla="*/ 39328 h 53629"/>
                <a:gd name="connsiteX5" fmla="*/ 0 w 38434"/>
                <a:gd name="connsiteY5" fmla="*/ 20558 h 53629"/>
                <a:gd name="connsiteX6" fmla="*/ 18771 w 38434"/>
                <a:gd name="connsiteY6" fmla="*/ 0 h 53629"/>
                <a:gd name="connsiteX7" fmla="*/ 29496 w 38434"/>
                <a:gd name="connsiteY7" fmla="*/ 2681 h 53629"/>
                <a:gd name="connsiteX8" fmla="*/ 30390 w 38434"/>
                <a:gd name="connsiteY8" fmla="*/ 3575 h 5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434" h="53629">
                  <a:moveTo>
                    <a:pt x="30390" y="3575"/>
                  </a:moveTo>
                  <a:lnTo>
                    <a:pt x="38435" y="19664"/>
                  </a:lnTo>
                  <a:lnTo>
                    <a:pt x="35753" y="44691"/>
                  </a:lnTo>
                  <a:lnTo>
                    <a:pt x="21452" y="53629"/>
                  </a:lnTo>
                  <a:lnTo>
                    <a:pt x="2682" y="39328"/>
                  </a:lnTo>
                  <a:lnTo>
                    <a:pt x="0" y="20558"/>
                  </a:lnTo>
                  <a:lnTo>
                    <a:pt x="18771" y="0"/>
                  </a:lnTo>
                  <a:lnTo>
                    <a:pt x="29496" y="2681"/>
                  </a:lnTo>
                  <a:lnTo>
                    <a:pt x="30390" y="357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A74EF58-4E17-3427-F8BC-AAA303FF0433}"/>
                </a:ext>
              </a:extLst>
            </p:cNvPr>
            <p:cNvSpPr/>
            <p:nvPr/>
          </p:nvSpPr>
          <p:spPr>
            <a:xfrm>
              <a:off x="6148324" y="4035948"/>
              <a:ext cx="559530" cy="626566"/>
            </a:xfrm>
            <a:custGeom>
              <a:avLst/>
              <a:gdLst>
                <a:gd name="connsiteX0" fmla="*/ 559530 w 559530"/>
                <a:gd name="connsiteY0" fmla="*/ 108152 h 626566"/>
                <a:gd name="connsiteX1" fmla="*/ 559530 w 559530"/>
                <a:gd name="connsiteY1" fmla="*/ 120665 h 626566"/>
                <a:gd name="connsiteX2" fmla="*/ 516627 w 559530"/>
                <a:gd name="connsiteY2" fmla="*/ 165356 h 626566"/>
                <a:gd name="connsiteX3" fmla="*/ 512158 w 559530"/>
                <a:gd name="connsiteY3" fmla="*/ 227924 h 626566"/>
                <a:gd name="connsiteX4" fmla="*/ 494282 w 559530"/>
                <a:gd name="connsiteY4" fmla="*/ 248481 h 626566"/>
                <a:gd name="connsiteX5" fmla="*/ 489813 w 559530"/>
                <a:gd name="connsiteY5" fmla="*/ 268145 h 626566"/>
                <a:gd name="connsiteX6" fmla="*/ 496069 w 559530"/>
                <a:gd name="connsiteY6" fmla="*/ 286916 h 626566"/>
                <a:gd name="connsiteX7" fmla="*/ 505007 w 559530"/>
                <a:gd name="connsiteY7" fmla="*/ 328031 h 626566"/>
                <a:gd name="connsiteX8" fmla="*/ 505007 w 559530"/>
                <a:gd name="connsiteY8" fmla="*/ 328031 h 626566"/>
                <a:gd name="connsiteX9" fmla="*/ 502326 w 559530"/>
                <a:gd name="connsiteY9" fmla="*/ 353058 h 626566"/>
                <a:gd name="connsiteX10" fmla="*/ 513052 w 559530"/>
                <a:gd name="connsiteY10" fmla="*/ 371828 h 626566"/>
                <a:gd name="connsiteX11" fmla="*/ 509476 w 559530"/>
                <a:gd name="connsiteY11" fmla="*/ 392386 h 626566"/>
                <a:gd name="connsiteX12" fmla="*/ 530928 w 559530"/>
                <a:gd name="connsiteY12" fmla="*/ 417413 h 626566"/>
                <a:gd name="connsiteX13" fmla="*/ 544335 w 559530"/>
                <a:gd name="connsiteY13" fmla="*/ 450484 h 626566"/>
                <a:gd name="connsiteX14" fmla="*/ 492494 w 559530"/>
                <a:gd name="connsiteY14" fmla="*/ 462998 h 626566"/>
                <a:gd name="connsiteX15" fmla="*/ 470148 w 559530"/>
                <a:gd name="connsiteY15" fmla="*/ 487131 h 626566"/>
                <a:gd name="connsiteX16" fmla="*/ 478192 w 559530"/>
                <a:gd name="connsiteY16" fmla="*/ 505007 h 626566"/>
                <a:gd name="connsiteX17" fmla="*/ 476405 w 559530"/>
                <a:gd name="connsiteY17" fmla="*/ 551486 h 626566"/>
                <a:gd name="connsiteX18" fmla="*/ 471042 w 559530"/>
                <a:gd name="connsiteY18" fmla="*/ 563999 h 626566"/>
                <a:gd name="connsiteX19" fmla="*/ 493387 w 559530"/>
                <a:gd name="connsiteY19" fmla="*/ 591708 h 626566"/>
                <a:gd name="connsiteX20" fmla="*/ 507689 w 559530"/>
                <a:gd name="connsiteY20" fmla="*/ 591708 h 626566"/>
                <a:gd name="connsiteX21" fmla="*/ 507689 w 559530"/>
                <a:gd name="connsiteY21" fmla="*/ 625673 h 626566"/>
                <a:gd name="connsiteX22" fmla="*/ 492494 w 559530"/>
                <a:gd name="connsiteY22" fmla="*/ 626567 h 626566"/>
                <a:gd name="connsiteX23" fmla="*/ 471042 w 559530"/>
                <a:gd name="connsiteY23" fmla="*/ 597964 h 626566"/>
                <a:gd name="connsiteX24" fmla="*/ 454060 w 559530"/>
                <a:gd name="connsiteY24" fmla="*/ 589920 h 626566"/>
                <a:gd name="connsiteX25" fmla="*/ 436183 w 559530"/>
                <a:gd name="connsiteY25" fmla="*/ 572044 h 626566"/>
                <a:gd name="connsiteX26" fmla="*/ 421882 w 559530"/>
                <a:gd name="connsiteY26" fmla="*/ 581876 h 626566"/>
                <a:gd name="connsiteX27" fmla="*/ 394174 w 559530"/>
                <a:gd name="connsiteY27" fmla="*/ 574725 h 626566"/>
                <a:gd name="connsiteX28" fmla="*/ 381660 w 559530"/>
                <a:gd name="connsiteY28" fmla="*/ 559530 h 626566"/>
                <a:gd name="connsiteX29" fmla="*/ 360209 w 559530"/>
                <a:gd name="connsiteY29" fmla="*/ 563999 h 626566"/>
                <a:gd name="connsiteX30" fmla="*/ 345014 w 559530"/>
                <a:gd name="connsiteY30" fmla="*/ 543441 h 626566"/>
                <a:gd name="connsiteX31" fmla="*/ 325350 w 559530"/>
                <a:gd name="connsiteY31" fmla="*/ 545229 h 626566"/>
                <a:gd name="connsiteX32" fmla="*/ 290491 w 559530"/>
                <a:gd name="connsiteY32" fmla="*/ 555061 h 626566"/>
                <a:gd name="connsiteX33" fmla="*/ 290491 w 559530"/>
                <a:gd name="connsiteY33" fmla="*/ 518415 h 626566"/>
                <a:gd name="connsiteX34" fmla="*/ 282447 w 559530"/>
                <a:gd name="connsiteY34" fmla="*/ 502326 h 626566"/>
                <a:gd name="connsiteX35" fmla="*/ 280659 w 559530"/>
                <a:gd name="connsiteY35" fmla="*/ 452272 h 626566"/>
                <a:gd name="connsiteX36" fmla="*/ 276190 w 559530"/>
                <a:gd name="connsiteY36" fmla="*/ 443334 h 626566"/>
                <a:gd name="connsiteX37" fmla="*/ 278871 w 559530"/>
                <a:gd name="connsiteY37" fmla="*/ 431714 h 626566"/>
                <a:gd name="connsiteX38" fmla="*/ 271721 w 559530"/>
                <a:gd name="connsiteY38" fmla="*/ 424564 h 626566"/>
                <a:gd name="connsiteX39" fmla="*/ 245800 w 559530"/>
                <a:gd name="connsiteY39" fmla="*/ 423670 h 626566"/>
                <a:gd name="connsiteX40" fmla="*/ 238649 w 559530"/>
                <a:gd name="connsiteY40" fmla="*/ 412050 h 626566"/>
                <a:gd name="connsiteX41" fmla="*/ 210941 w 559530"/>
                <a:gd name="connsiteY41" fmla="*/ 413838 h 626566"/>
                <a:gd name="connsiteX42" fmla="*/ 210941 w 559530"/>
                <a:gd name="connsiteY42" fmla="*/ 433502 h 626566"/>
                <a:gd name="connsiteX43" fmla="*/ 203790 w 559530"/>
                <a:gd name="connsiteY43" fmla="*/ 448697 h 626566"/>
                <a:gd name="connsiteX44" fmla="*/ 190383 w 559530"/>
                <a:gd name="connsiteY44" fmla="*/ 444228 h 626566"/>
                <a:gd name="connsiteX45" fmla="*/ 179658 w 559530"/>
                <a:gd name="connsiteY45" fmla="*/ 447803 h 626566"/>
                <a:gd name="connsiteX46" fmla="*/ 157312 w 559530"/>
                <a:gd name="connsiteY46" fmla="*/ 445121 h 626566"/>
                <a:gd name="connsiteX47" fmla="*/ 141223 w 559530"/>
                <a:gd name="connsiteY47" fmla="*/ 424564 h 626566"/>
                <a:gd name="connsiteX48" fmla="*/ 128710 w 559530"/>
                <a:gd name="connsiteY48" fmla="*/ 382554 h 626566"/>
                <a:gd name="connsiteX49" fmla="*/ 20558 w 559530"/>
                <a:gd name="connsiteY49" fmla="*/ 375404 h 626566"/>
                <a:gd name="connsiteX50" fmla="*/ 0 w 559530"/>
                <a:gd name="connsiteY50" fmla="*/ 385236 h 626566"/>
                <a:gd name="connsiteX51" fmla="*/ 2681 w 559530"/>
                <a:gd name="connsiteY51" fmla="*/ 370935 h 626566"/>
                <a:gd name="connsiteX52" fmla="*/ 9832 w 559530"/>
                <a:gd name="connsiteY52" fmla="*/ 365572 h 626566"/>
                <a:gd name="connsiteX53" fmla="*/ 10726 w 559530"/>
                <a:gd name="connsiteY53" fmla="*/ 351270 h 626566"/>
                <a:gd name="connsiteX54" fmla="*/ 24133 w 559530"/>
                <a:gd name="connsiteY54" fmla="*/ 335182 h 626566"/>
                <a:gd name="connsiteX55" fmla="*/ 32178 w 559530"/>
                <a:gd name="connsiteY55" fmla="*/ 340545 h 626566"/>
                <a:gd name="connsiteX56" fmla="*/ 58098 w 559530"/>
                <a:gd name="connsiteY56" fmla="*/ 323562 h 626566"/>
                <a:gd name="connsiteX57" fmla="*/ 70612 w 559530"/>
                <a:gd name="connsiteY57" fmla="*/ 344120 h 626566"/>
                <a:gd name="connsiteX58" fmla="*/ 99214 w 559530"/>
                <a:gd name="connsiteY58" fmla="*/ 313730 h 626566"/>
                <a:gd name="connsiteX59" fmla="*/ 111727 w 559530"/>
                <a:gd name="connsiteY59" fmla="*/ 307473 h 626566"/>
                <a:gd name="connsiteX60" fmla="*/ 117984 w 559530"/>
                <a:gd name="connsiteY60" fmla="*/ 254738 h 626566"/>
                <a:gd name="connsiteX61" fmla="*/ 135860 w 559530"/>
                <a:gd name="connsiteY61" fmla="*/ 228818 h 626566"/>
                <a:gd name="connsiteX62" fmla="*/ 140329 w 559530"/>
                <a:gd name="connsiteY62" fmla="*/ 217198 h 626566"/>
                <a:gd name="connsiteX63" fmla="*/ 161781 w 559530"/>
                <a:gd name="connsiteY63" fmla="*/ 204684 h 626566"/>
                <a:gd name="connsiteX64" fmla="*/ 165356 w 559530"/>
                <a:gd name="connsiteY64" fmla="*/ 170719 h 626566"/>
                <a:gd name="connsiteX65" fmla="*/ 171613 w 559530"/>
                <a:gd name="connsiteY65" fmla="*/ 112621 h 626566"/>
                <a:gd name="connsiteX66" fmla="*/ 184127 w 559530"/>
                <a:gd name="connsiteY66" fmla="*/ 86700 h 626566"/>
                <a:gd name="connsiteX67" fmla="*/ 184127 w 559530"/>
                <a:gd name="connsiteY67" fmla="*/ 67930 h 626566"/>
                <a:gd name="connsiteX68" fmla="*/ 186808 w 559530"/>
                <a:gd name="connsiteY68" fmla="*/ 34859 h 626566"/>
                <a:gd name="connsiteX69" fmla="*/ 211835 w 559530"/>
                <a:gd name="connsiteY69" fmla="*/ 8938 h 626566"/>
                <a:gd name="connsiteX70" fmla="*/ 227030 w 559530"/>
                <a:gd name="connsiteY70" fmla="*/ 13407 h 626566"/>
                <a:gd name="connsiteX71" fmla="*/ 241331 w 559530"/>
                <a:gd name="connsiteY71" fmla="*/ 30390 h 626566"/>
                <a:gd name="connsiteX72" fmla="*/ 244906 w 559530"/>
                <a:gd name="connsiteY72" fmla="*/ 36647 h 626566"/>
                <a:gd name="connsiteX73" fmla="*/ 270827 w 559530"/>
                <a:gd name="connsiteY73" fmla="*/ 35753 h 626566"/>
                <a:gd name="connsiteX74" fmla="*/ 297641 w 559530"/>
                <a:gd name="connsiteY74" fmla="*/ 48266 h 626566"/>
                <a:gd name="connsiteX75" fmla="*/ 299429 w 559530"/>
                <a:gd name="connsiteY75" fmla="*/ 30390 h 626566"/>
                <a:gd name="connsiteX76" fmla="*/ 315518 w 559530"/>
                <a:gd name="connsiteY76" fmla="*/ 16089 h 626566"/>
                <a:gd name="connsiteX77" fmla="*/ 329819 w 559530"/>
                <a:gd name="connsiteY77" fmla="*/ 27708 h 626566"/>
                <a:gd name="connsiteX78" fmla="*/ 363784 w 559530"/>
                <a:gd name="connsiteY78" fmla="*/ 8938 h 626566"/>
                <a:gd name="connsiteX79" fmla="*/ 376298 w 559530"/>
                <a:gd name="connsiteY79" fmla="*/ 14301 h 626566"/>
                <a:gd name="connsiteX80" fmla="*/ 385236 w 559530"/>
                <a:gd name="connsiteY80" fmla="*/ 0 h 626566"/>
                <a:gd name="connsiteX81" fmla="*/ 420094 w 559530"/>
                <a:gd name="connsiteY81" fmla="*/ 8938 h 626566"/>
                <a:gd name="connsiteX82" fmla="*/ 441546 w 559530"/>
                <a:gd name="connsiteY82" fmla="*/ 4469 h 626566"/>
                <a:gd name="connsiteX83" fmla="*/ 466573 w 559530"/>
                <a:gd name="connsiteY83" fmla="*/ 38434 h 626566"/>
                <a:gd name="connsiteX84" fmla="*/ 480874 w 559530"/>
                <a:gd name="connsiteY84" fmla="*/ 40222 h 626566"/>
                <a:gd name="connsiteX85" fmla="*/ 490706 w 559530"/>
                <a:gd name="connsiteY85" fmla="*/ 27708 h 626566"/>
                <a:gd name="connsiteX86" fmla="*/ 505007 w 559530"/>
                <a:gd name="connsiteY86" fmla="*/ 33071 h 626566"/>
                <a:gd name="connsiteX87" fmla="*/ 506795 w 559530"/>
                <a:gd name="connsiteY87" fmla="*/ 27708 h 626566"/>
                <a:gd name="connsiteX88" fmla="*/ 544335 w 559530"/>
                <a:gd name="connsiteY88" fmla="*/ 58992 h 626566"/>
                <a:gd name="connsiteX89" fmla="*/ 550592 w 559530"/>
                <a:gd name="connsiteY89" fmla="*/ 58992 h 626566"/>
                <a:gd name="connsiteX90" fmla="*/ 549698 w 559530"/>
                <a:gd name="connsiteY90" fmla="*/ 75975 h 626566"/>
                <a:gd name="connsiteX91" fmla="*/ 552380 w 559530"/>
                <a:gd name="connsiteY91" fmla="*/ 85807 h 626566"/>
                <a:gd name="connsiteX92" fmla="*/ 545229 w 559530"/>
                <a:gd name="connsiteY92" fmla="*/ 97426 h 626566"/>
                <a:gd name="connsiteX93" fmla="*/ 559530 w 559530"/>
                <a:gd name="connsiteY93" fmla="*/ 108152 h 62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9530" h="626566">
                  <a:moveTo>
                    <a:pt x="559530" y="108152"/>
                  </a:moveTo>
                  <a:lnTo>
                    <a:pt x="559530" y="120665"/>
                  </a:lnTo>
                  <a:lnTo>
                    <a:pt x="516627" y="165356"/>
                  </a:lnTo>
                  <a:lnTo>
                    <a:pt x="512158" y="227924"/>
                  </a:lnTo>
                  <a:lnTo>
                    <a:pt x="494282" y="248481"/>
                  </a:lnTo>
                  <a:lnTo>
                    <a:pt x="489813" y="268145"/>
                  </a:lnTo>
                  <a:lnTo>
                    <a:pt x="496069" y="286916"/>
                  </a:lnTo>
                  <a:lnTo>
                    <a:pt x="505007" y="328031"/>
                  </a:lnTo>
                  <a:lnTo>
                    <a:pt x="505007" y="328031"/>
                  </a:lnTo>
                  <a:lnTo>
                    <a:pt x="502326" y="353058"/>
                  </a:lnTo>
                  <a:lnTo>
                    <a:pt x="513052" y="371828"/>
                  </a:lnTo>
                  <a:lnTo>
                    <a:pt x="509476" y="392386"/>
                  </a:lnTo>
                  <a:lnTo>
                    <a:pt x="530928" y="417413"/>
                  </a:lnTo>
                  <a:lnTo>
                    <a:pt x="544335" y="450484"/>
                  </a:lnTo>
                  <a:lnTo>
                    <a:pt x="492494" y="462998"/>
                  </a:lnTo>
                  <a:lnTo>
                    <a:pt x="470148" y="487131"/>
                  </a:lnTo>
                  <a:lnTo>
                    <a:pt x="478192" y="505007"/>
                  </a:lnTo>
                  <a:lnTo>
                    <a:pt x="476405" y="551486"/>
                  </a:lnTo>
                  <a:lnTo>
                    <a:pt x="471042" y="563999"/>
                  </a:lnTo>
                  <a:lnTo>
                    <a:pt x="493387" y="591708"/>
                  </a:lnTo>
                  <a:lnTo>
                    <a:pt x="507689" y="591708"/>
                  </a:lnTo>
                  <a:lnTo>
                    <a:pt x="507689" y="625673"/>
                  </a:lnTo>
                  <a:lnTo>
                    <a:pt x="492494" y="626567"/>
                  </a:lnTo>
                  <a:lnTo>
                    <a:pt x="471042" y="597964"/>
                  </a:lnTo>
                  <a:lnTo>
                    <a:pt x="454060" y="589920"/>
                  </a:lnTo>
                  <a:lnTo>
                    <a:pt x="436183" y="572044"/>
                  </a:lnTo>
                  <a:lnTo>
                    <a:pt x="421882" y="581876"/>
                  </a:lnTo>
                  <a:lnTo>
                    <a:pt x="394174" y="574725"/>
                  </a:lnTo>
                  <a:lnTo>
                    <a:pt x="381660" y="559530"/>
                  </a:lnTo>
                  <a:lnTo>
                    <a:pt x="360209" y="563999"/>
                  </a:lnTo>
                  <a:lnTo>
                    <a:pt x="345014" y="543441"/>
                  </a:lnTo>
                  <a:lnTo>
                    <a:pt x="325350" y="545229"/>
                  </a:lnTo>
                  <a:lnTo>
                    <a:pt x="290491" y="555061"/>
                  </a:lnTo>
                  <a:lnTo>
                    <a:pt x="290491" y="518415"/>
                  </a:lnTo>
                  <a:lnTo>
                    <a:pt x="282447" y="502326"/>
                  </a:lnTo>
                  <a:lnTo>
                    <a:pt x="280659" y="452272"/>
                  </a:lnTo>
                  <a:lnTo>
                    <a:pt x="276190" y="443334"/>
                  </a:lnTo>
                  <a:lnTo>
                    <a:pt x="278871" y="431714"/>
                  </a:lnTo>
                  <a:lnTo>
                    <a:pt x="271721" y="424564"/>
                  </a:lnTo>
                  <a:lnTo>
                    <a:pt x="245800" y="423670"/>
                  </a:lnTo>
                  <a:lnTo>
                    <a:pt x="238649" y="412050"/>
                  </a:lnTo>
                  <a:lnTo>
                    <a:pt x="210941" y="413838"/>
                  </a:lnTo>
                  <a:lnTo>
                    <a:pt x="210941" y="433502"/>
                  </a:lnTo>
                  <a:lnTo>
                    <a:pt x="203790" y="448697"/>
                  </a:lnTo>
                  <a:lnTo>
                    <a:pt x="190383" y="444228"/>
                  </a:lnTo>
                  <a:lnTo>
                    <a:pt x="179658" y="447803"/>
                  </a:lnTo>
                  <a:lnTo>
                    <a:pt x="157312" y="445121"/>
                  </a:lnTo>
                  <a:lnTo>
                    <a:pt x="141223" y="424564"/>
                  </a:lnTo>
                  <a:lnTo>
                    <a:pt x="128710" y="382554"/>
                  </a:lnTo>
                  <a:lnTo>
                    <a:pt x="20558" y="375404"/>
                  </a:lnTo>
                  <a:lnTo>
                    <a:pt x="0" y="385236"/>
                  </a:lnTo>
                  <a:lnTo>
                    <a:pt x="2681" y="370935"/>
                  </a:lnTo>
                  <a:lnTo>
                    <a:pt x="9832" y="365572"/>
                  </a:lnTo>
                  <a:lnTo>
                    <a:pt x="10726" y="351270"/>
                  </a:lnTo>
                  <a:lnTo>
                    <a:pt x="24133" y="335182"/>
                  </a:lnTo>
                  <a:lnTo>
                    <a:pt x="32178" y="340545"/>
                  </a:lnTo>
                  <a:lnTo>
                    <a:pt x="58098" y="323562"/>
                  </a:lnTo>
                  <a:lnTo>
                    <a:pt x="70612" y="344120"/>
                  </a:lnTo>
                  <a:lnTo>
                    <a:pt x="99214" y="313730"/>
                  </a:lnTo>
                  <a:lnTo>
                    <a:pt x="111727" y="307473"/>
                  </a:lnTo>
                  <a:lnTo>
                    <a:pt x="117984" y="254738"/>
                  </a:lnTo>
                  <a:lnTo>
                    <a:pt x="135860" y="228818"/>
                  </a:lnTo>
                  <a:lnTo>
                    <a:pt x="140329" y="217198"/>
                  </a:lnTo>
                  <a:lnTo>
                    <a:pt x="161781" y="204684"/>
                  </a:lnTo>
                  <a:lnTo>
                    <a:pt x="165356" y="170719"/>
                  </a:lnTo>
                  <a:lnTo>
                    <a:pt x="171613" y="112621"/>
                  </a:lnTo>
                  <a:lnTo>
                    <a:pt x="184127" y="86700"/>
                  </a:lnTo>
                  <a:lnTo>
                    <a:pt x="184127" y="67930"/>
                  </a:lnTo>
                  <a:lnTo>
                    <a:pt x="186808" y="34859"/>
                  </a:lnTo>
                  <a:lnTo>
                    <a:pt x="211835" y="8938"/>
                  </a:lnTo>
                  <a:lnTo>
                    <a:pt x="227030" y="13407"/>
                  </a:lnTo>
                  <a:lnTo>
                    <a:pt x="241331" y="30390"/>
                  </a:lnTo>
                  <a:lnTo>
                    <a:pt x="244906" y="36647"/>
                  </a:lnTo>
                  <a:lnTo>
                    <a:pt x="270827" y="35753"/>
                  </a:lnTo>
                  <a:lnTo>
                    <a:pt x="297641" y="48266"/>
                  </a:lnTo>
                  <a:lnTo>
                    <a:pt x="299429" y="30390"/>
                  </a:lnTo>
                  <a:lnTo>
                    <a:pt x="315518" y="16089"/>
                  </a:lnTo>
                  <a:lnTo>
                    <a:pt x="329819" y="27708"/>
                  </a:lnTo>
                  <a:lnTo>
                    <a:pt x="363784" y="8938"/>
                  </a:lnTo>
                  <a:lnTo>
                    <a:pt x="376298" y="14301"/>
                  </a:lnTo>
                  <a:lnTo>
                    <a:pt x="385236" y="0"/>
                  </a:lnTo>
                  <a:lnTo>
                    <a:pt x="420094" y="8938"/>
                  </a:lnTo>
                  <a:lnTo>
                    <a:pt x="441546" y="4469"/>
                  </a:lnTo>
                  <a:lnTo>
                    <a:pt x="466573" y="38434"/>
                  </a:lnTo>
                  <a:lnTo>
                    <a:pt x="480874" y="40222"/>
                  </a:lnTo>
                  <a:lnTo>
                    <a:pt x="490706" y="27708"/>
                  </a:lnTo>
                  <a:lnTo>
                    <a:pt x="505007" y="33071"/>
                  </a:lnTo>
                  <a:lnTo>
                    <a:pt x="506795" y="27708"/>
                  </a:lnTo>
                  <a:lnTo>
                    <a:pt x="544335" y="58992"/>
                  </a:lnTo>
                  <a:lnTo>
                    <a:pt x="550592" y="58992"/>
                  </a:lnTo>
                  <a:lnTo>
                    <a:pt x="549698" y="75975"/>
                  </a:lnTo>
                  <a:lnTo>
                    <a:pt x="552380" y="85807"/>
                  </a:lnTo>
                  <a:lnTo>
                    <a:pt x="545229" y="97426"/>
                  </a:lnTo>
                  <a:lnTo>
                    <a:pt x="559530" y="10815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360F4B5-7876-B988-F96E-BBDD796C8475}"/>
                </a:ext>
              </a:extLst>
            </p:cNvPr>
            <p:cNvSpPr/>
            <p:nvPr/>
          </p:nvSpPr>
          <p:spPr>
            <a:xfrm>
              <a:off x="6638137" y="4254933"/>
              <a:ext cx="60779" cy="50947"/>
            </a:xfrm>
            <a:custGeom>
              <a:avLst/>
              <a:gdLst>
                <a:gd name="connsiteX0" fmla="*/ 59885 w 60779"/>
                <a:gd name="connsiteY0" fmla="*/ 12513 h 50947"/>
                <a:gd name="connsiteX1" fmla="*/ 60780 w 60779"/>
                <a:gd name="connsiteY1" fmla="*/ 33965 h 50947"/>
                <a:gd name="connsiteX2" fmla="*/ 52735 w 60779"/>
                <a:gd name="connsiteY2" fmla="*/ 41116 h 50947"/>
                <a:gd name="connsiteX3" fmla="*/ 48266 w 60779"/>
                <a:gd name="connsiteY3" fmla="*/ 41116 h 50947"/>
                <a:gd name="connsiteX4" fmla="*/ 31284 w 60779"/>
                <a:gd name="connsiteY4" fmla="*/ 40222 h 50947"/>
                <a:gd name="connsiteX5" fmla="*/ 20558 w 60779"/>
                <a:gd name="connsiteY5" fmla="*/ 50948 h 50947"/>
                <a:gd name="connsiteX6" fmla="*/ 0 w 60779"/>
                <a:gd name="connsiteY6" fmla="*/ 49160 h 50947"/>
                <a:gd name="connsiteX7" fmla="*/ 4469 w 60779"/>
                <a:gd name="connsiteY7" fmla="*/ 29496 h 50947"/>
                <a:gd name="connsiteX8" fmla="*/ 22345 w 60779"/>
                <a:gd name="connsiteY8" fmla="*/ 8938 h 50947"/>
                <a:gd name="connsiteX9" fmla="*/ 53629 w 60779"/>
                <a:gd name="connsiteY9" fmla="*/ 0 h 50947"/>
                <a:gd name="connsiteX10" fmla="*/ 59885 w 60779"/>
                <a:gd name="connsiteY10" fmla="*/ 12513 h 50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779" h="50947">
                  <a:moveTo>
                    <a:pt x="59885" y="12513"/>
                  </a:moveTo>
                  <a:lnTo>
                    <a:pt x="60780" y="33965"/>
                  </a:lnTo>
                  <a:lnTo>
                    <a:pt x="52735" y="41116"/>
                  </a:lnTo>
                  <a:lnTo>
                    <a:pt x="48266" y="41116"/>
                  </a:lnTo>
                  <a:lnTo>
                    <a:pt x="31284" y="40222"/>
                  </a:lnTo>
                  <a:lnTo>
                    <a:pt x="20558" y="50948"/>
                  </a:lnTo>
                  <a:lnTo>
                    <a:pt x="0" y="49160"/>
                  </a:lnTo>
                  <a:lnTo>
                    <a:pt x="4469" y="29496"/>
                  </a:lnTo>
                  <a:lnTo>
                    <a:pt x="22345" y="8938"/>
                  </a:lnTo>
                  <a:lnTo>
                    <a:pt x="53629" y="0"/>
                  </a:lnTo>
                  <a:lnTo>
                    <a:pt x="59885" y="1251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A0D758D-BD1E-3B88-54C0-44F81BE4C101}"/>
                </a:ext>
              </a:extLst>
            </p:cNvPr>
            <p:cNvSpPr/>
            <p:nvPr/>
          </p:nvSpPr>
          <p:spPr>
            <a:xfrm>
              <a:off x="6638137" y="4295155"/>
              <a:ext cx="54522" cy="68824"/>
            </a:xfrm>
            <a:custGeom>
              <a:avLst/>
              <a:gdLst>
                <a:gd name="connsiteX0" fmla="*/ 48266 w 54522"/>
                <a:gd name="connsiteY0" fmla="*/ 18770 h 68824"/>
                <a:gd name="connsiteX1" fmla="*/ 54523 w 54522"/>
                <a:gd name="connsiteY1" fmla="*/ 31284 h 68824"/>
                <a:gd name="connsiteX2" fmla="*/ 41115 w 54522"/>
                <a:gd name="connsiteY2" fmla="*/ 55417 h 68824"/>
                <a:gd name="connsiteX3" fmla="*/ 30389 w 54522"/>
                <a:gd name="connsiteY3" fmla="*/ 67930 h 68824"/>
                <a:gd name="connsiteX4" fmla="*/ 15194 w 54522"/>
                <a:gd name="connsiteY4" fmla="*/ 68824 h 68824"/>
                <a:gd name="connsiteX5" fmla="*/ 15194 w 54522"/>
                <a:gd name="connsiteY5" fmla="*/ 68824 h 68824"/>
                <a:gd name="connsiteX6" fmla="*/ 6256 w 54522"/>
                <a:gd name="connsiteY6" fmla="*/ 27708 h 68824"/>
                <a:gd name="connsiteX7" fmla="*/ 0 w 54522"/>
                <a:gd name="connsiteY7" fmla="*/ 8938 h 68824"/>
                <a:gd name="connsiteX8" fmla="*/ 20558 w 54522"/>
                <a:gd name="connsiteY8" fmla="*/ 10726 h 68824"/>
                <a:gd name="connsiteX9" fmla="*/ 31284 w 54522"/>
                <a:gd name="connsiteY9" fmla="*/ 0 h 68824"/>
                <a:gd name="connsiteX10" fmla="*/ 48266 w 54522"/>
                <a:gd name="connsiteY10" fmla="*/ 894 h 68824"/>
                <a:gd name="connsiteX11" fmla="*/ 48266 w 54522"/>
                <a:gd name="connsiteY11" fmla="*/ 18770 h 6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522" h="68824">
                  <a:moveTo>
                    <a:pt x="48266" y="18770"/>
                  </a:moveTo>
                  <a:lnTo>
                    <a:pt x="54523" y="31284"/>
                  </a:lnTo>
                  <a:lnTo>
                    <a:pt x="41115" y="55417"/>
                  </a:lnTo>
                  <a:lnTo>
                    <a:pt x="30389" y="67930"/>
                  </a:lnTo>
                  <a:lnTo>
                    <a:pt x="15194" y="68824"/>
                  </a:lnTo>
                  <a:lnTo>
                    <a:pt x="15194" y="68824"/>
                  </a:lnTo>
                  <a:lnTo>
                    <a:pt x="6256" y="27708"/>
                  </a:lnTo>
                  <a:lnTo>
                    <a:pt x="0" y="8938"/>
                  </a:lnTo>
                  <a:lnTo>
                    <a:pt x="20558" y="10726"/>
                  </a:lnTo>
                  <a:lnTo>
                    <a:pt x="31284" y="0"/>
                  </a:lnTo>
                  <a:lnTo>
                    <a:pt x="48266" y="894"/>
                  </a:lnTo>
                  <a:lnTo>
                    <a:pt x="48266" y="1877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9FA0F03-B9D7-36C8-5FD9-0BDF35FAD008}"/>
                </a:ext>
              </a:extLst>
            </p:cNvPr>
            <p:cNvSpPr/>
            <p:nvPr/>
          </p:nvSpPr>
          <p:spPr>
            <a:xfrm>
              <a:off x="6366416" y="4814463"/>
              <a:ext cx="265464" cy="300322"/>
            </a:xfrm>
            <a:custGeom>
              <a:avLst/>
              <a:gdLst>
                <a:gd name="connsiteX0" fmla="*/ 252950 w 265464"/>
                <a:gd name="connsiteY0" fmla="*/ 126922 h 300322"/>
                <a:gd name="connsiteX1" fmla="*/ 265464 w 265464"/>
                <a:gd name="connsiteY1" fmla="*/ 141223 h 300322"/>
                <a:gd name="connsiteX2" fmla="*/ 263676 w 265464"/>
                <a:gd name="connsiteY2" fmla="*/ 141223 h 300322"/>
                <a:gd name="connsiteX3" fmla="*/ 257420 w 265464"/>
                <a:gd name="connsiteY3" fmla="*/ 155524 h 300322"/>
                <a:gd name="connsiteX4" fmla="*/ 239543 w 265464"/>
                <a:gd name="connsiteY4" fmla="*/ 155524 h 300322"/>
                <a:gd name="connsiteX5" fmla="*/ 227924 w 265464"/>
                <a:gd name="connsiteY5" fmla="*/ 177870 h 300322"/>
                <a:gd name="connsiteX6" fmla="*/ 198428 w 265464"/>
                <a:gd name="connsiteY6" fmla="*/ 191277 h 300322"/>
                <a:gd name="connsiteX7" fmla="*/ 195746 w 265464"/>
                <a:gd name="connsiteY7" fmla="*/ 218092 h 300322"/>
                <a:gd name="connsiteX8" fmla="*/ 172507 w 265464"/>
                <a:gd name="connsiteY8" fmla="*/ 227924 h 300322"/>
                <a:gd name="connsiteX9" fmla="*/ 152843 w 265464"/>
                <a:gd name="connsiteY9" fmla="*/ 269933 h 300322"/>
                <a:gd name="connsiteX10" fmla="*/ 99214 w 265464"/>
                <a:gd name="connsiteY10" fmla="*/ 247587 h 300322"/>
                <a:gd name="connsiteX11" fmla="*/ 83125 w 265464"/>
                <a:gd name="connsiteY11" fmla="*/ 247587 h 300322"/>
                <a:gd name="connsiteX12" fmla="*/ 79550 w 265464"/>
                <a:gd name="connsiteY12" fmla="*/ 269933 h 300322"/>
                <a:gd name="connsiteX13" fmla="*/ 33071 w 265464"/>
                <a:gd name="connsiteY13" fmla="*/ 300323 h 300322"/>
                <a:gd name="connsiteX14" fmla="*/ 17876 w 265464"/>
                <a:gd name="connsiteY14" fmla="*/ 293172 h 300322"/>
                <a:gd name="connsiteX15" fmla="*/ 25027 w 265464"/>
                <a:gd name="connsiteY15" fmla="*/ 266358 h 300322"/>
                <a:gd name="connsiteX16" fmla="*/ 18770 w 265464"/>
                <a:gd name="connsiteY16" fmla="*/ 244012 h 300322"/>
                <a:gd name="connsiteX17" fmla="*/ 0 w 265464"/>
                <a:gd name="connsiteY17" fmla="*/ 231499 h 300322"/>
                <a:gd name="connsiteX18" fmla="*/ 0 w 265464"/>
                <a:gd name="connsiteY18" fmla="*/ 231499 h 300322"/>
                <a:gd name="connsiteX19" fmla="*/ 2681 w 265464"/>
                <a:gd name="connsiteY19" fmla="*/ 136754 h 300322"/>
                <a:gd name="connsiteX20" fmla="*/ 32178 w 265464"/>
                <a:gd name="connsiteY20" fmla="*/ 136754 h 300322"/>
                <a:gd name="connsiteX21" fmla="*/ 34859 w 265464"/>
                <a:gd name="connsiteY21" fmla="*/ 17876 h 300322"/>
                <a:gd name="connsiteX22" fmla="*/ 101895 w 265464"/>
                <a:gd name="connsiteY22" fmla="*/ 5363 h 300322"/>
                <a:gd name="connsiteX23" fmla="*/ 111727 w 265464"/>
                <a:gd name="connsiteY23" fmla="*/ 21452 h 300322"/>
                <a:gd name="connsiteX24" fmla="*/ 129604 w 265464"/>
                <a:gd name="connsiteY24" fmla="*/ 2681 h 300322"/>
                <a:gd name="connsiteX25" fmla="*/ 156418 w 265464"/>
                <a:gd name="connsiteY25" fmla="*/ 0 h 300322"/>
                <a:gd name="connsiteX26" fmla="*/ 156418 w 265464"/>
                <a:gd name="connsiteY26" fmla="*/ 894 h 300322"/>
                <a:gd name="connsiteX27" fmla="*/ 189490 w 265464"/>
                <a:gd name="connsiteY27" fmla="*/ 57204 h 300322"/>
                <a:gd name="connsiteX28" fmla="*/ 209154 w 265464"/>
                <a:gd name="connsiteY28" fmla="*/ 74187 h 300322"/>
                <a:gd name="connsiteX29" fmla="*/ 215410 w 265464"/>
                <a:gd name="connsiteY29" fmla="*/ 84913 h 300322"/>
                <a:gd name="connsiteX30" fmla="*/ 227924 w 265464"/>
                <a:gd name="connsiteY30" fmla="*/ 93851 h 300322"/>
                <a:gd name="connsiteX31" fmla="*/ 238650 w 265464"/>
                <a:gd name="connsiteY31" fmla="*/ 119772 h 300322"/>
                <a:gd name="connsiteX32" fmla="*/ 252950 w 265464"/>
                <a:gd name="connsiteY32" fmla="*/ 126922 h 30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65464" h="300322">
                  <a:moveTo>
                    <a:pt x="252950" y="126922"/>
                  </a:moveTo>
                  <a:lnTo>
                    <a:pt x="265464" y="141223"/>
                  </a:lnTo>
                  <a:lnTo>
                    <a:pt x="263676" y="141223"/>
                  </a:lnTo>
                  <a:lnTo>
                    <a:pt x="257420" y="155524"/>
                  </a:lnTo>
                  <a:lnTo>
                    <a:pt x="239543" y="155524"/>
                  </a:lnTo>
                  <a:lnTo>
                    <a:pt x="227924" y="177870"/>
                  </a:lnTo>
                  <a:lnTo>
                    <a:pt x="198428" y="191277"/>
                  </a:lnTo>
                  <a:lnTo>
                    <a:pt x="195746" y="218092"/>
                  </a:lnTo>
                  <a:lnTo>
                    <a:pt x="172507" y="227924"/>
                  </a:lnTo>
                  <a:lnTo>
                    <a:pt x="152843" y="269933"/>
                  </a:lnTo>
                  <a:lnTo>
                    <a:pt x="99214" y="247587"/>
                  </a:lnTo>
                  <a:lnTo>
                    <a:pt x="83125" y="247587"/>
                  </a:lnTo>
                  <a:lnTo>
                    <a:pt x="79550" y="269933"/>
                  </a:lnTo>
                  <a:lnTo>
                    <a:pt x="33071" y="300323"/>
                  </a:lnTo>
                  <a:lnTo>
                    <a:pt x="17876" y="293172"/>
                  </a:lnTo>
                  <a:lnTo>
                    <a:pt x="25027" y="266358"/>
                  </a:lnTo>
                  <a:lnTo>
                    <a:pt x="18770" y="244012"/>
                  </a:lnTo>
                  <a:lnTo>
                    <a:pt x="0" y="231499"/>
                  </a:lnTo>
                  <a:lnTo>
                    <a:pt x="0" y="231499"/>
                  </a:lnTo>
                  <a:lnTo>
                    <a:pt x="2681" y="136754"/>
                  </a:lnTo>
                  <a:lnTo>
                    <a:pt x="32178" y="136754"/>
                  </a:lnTo>
                  <a:lnTo>
                    <a:pt x="34859" y="17876"/>
                  </a:lnTo>
                  <a:lnTo>
                    <a:pt x="101895" y="5363"/>
                  </a:lnTo>
                  <a:lnTo>
                    <a:pt x="111727" y="21452"/>
                  </a:lnTo>
                  <a:lnTo>
                    <a:pt x="129604" y="2681"/>
                  </a:lnTo>
                  <a:lnTo>
                    <a:pt x="156418" y="0"/>
                  </a:lnTo>
                  <a:lnTo>
                    <a:pt x="156418" y="894"/>
                  </a:lnTo>
                  <a:lnTo>
                    <a:pt x="189490" y="57204"/>
                  </a:lnTo>
                  <a:lnTo>
                    <a:pt x="209154" y="74187"/>
                  </a:lnTo>
                  <a:lnTo>
                    <a:pt x="215410" y="84913"/>
                  </a:lnTo>
                  <a:lnTo>
                    <a:pt x="227924" y="93851"/>
                  </a:lnTo>
                  <a:lnTo>
                    <a:pt x="238650" y="119772"/>
                  </a:lnTo>
                  <a:lnTo>
                    <a:pt x="252950" y="12692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BE4BFEF-5005-37C4-8421-7A4188F6CB12}"/>
                </a:ext>
              </a:extLst>
            </p:cNvPr>
            <p:cNvSpPr/>
            <p:nvPr/>
          </p:nvSpPr>
          <p:spPr>
            <a:xfrm>
              <a:off x="6563950" y="5173778"/>
              <a:ext cx="58992" cy="67930"/>
            </a:xfrm>
            <a:custGeom>
              <a:avLst/>
              <a:gdLst>
                <a:gd name="connsiteX0" fmla="*/ 57205 w 58992"/>
                <a:gd name="connsiteY0" fmla="*/ 16983 h 67930"/>
                <a:gd name="connsiteX1" fmla="*/ 58992 w 58992"/>
                <a:gd name="connsiteY1" fmla="*/ 39328 h 67930"/>
                <a:gd name="connsiteX2" fmla="*/ 44691 w 58992"/>
                <a:gd name="connsiteY2" fmla="*/ 49160 h 67930"/>
                <a:gd name="connsiteX3" fmla="*/ 33071 w 58992"/>
                <a:gd name="connsiteY3" fmla="*/ 50054 h 67930"/>
                <a:gd name="connsiteX4" fmla="*/ 20558 w 58992"/>
                <a:gd name="connsiteY4" fmla="*/ 67930 h 67930"/>
                <a:gd name="connsiteX5" fmla="*/ 0 w 58992"/>
                <a:gd name="connsiteY5" fmla="*/ 35753 h 67930"/>
                <a:gd name="connsiteX6" fmla="*/ 16983 w 58992"/>
                <a:gd name="connsiteY6" fmla="*/ 22345 h 67930"/>
                <a:gd name="connsiteX7" fmla="*/ 17876 w 58992"/>
                <a:gd name="connsiteY7" fmla="*/ 16089 h 67930"/>
                <a:gd name="connsiteX8" fmla="*/ 42904 w 58992"/>
                <a:gd name="connsiteY8" fmla="*/ 0 h 67930"/>
                <a:gd name="connsiteX9" fmla="*/ 57205 w 58992"/>
                <a:gd name="connsiteY9" fmla="*/ 16983 h 67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8992" h="67930">
                  <a:moveTo>
                    <a:pt x="57205" y="16983"/>
                  </a:moveTo>
                  <a:lnTo>
                    <a:pt x="58992" y="39328"/>
                  </a:lnTo>
                  <a:lnTo>
                    <a:pt x="44691" y="49160"/>
                  </a:lnTo>
                  <a:lnTo>
                    <a:pt x="33071" y="50054"/>
                  </a:lnTo>
                  <a:lnTo>
                    <a:pt x="20558" y="67930"/>
                  </a:lnTo>
                  <a:lnTo>
                    <a:pt x="0" y="35753"/>
                  </a:lnTo>
                  <a:lnTo>
                    <a:pt x="16983" y="22345"/>
                  </a:lnTo>
                  <a:lnTo>
                    <a:pt x="17876" y="16089"/>
                  </a:lnTo>
                  <a:lnTo>
                    <a:pt x="42904" y="0"/>
                  </a:lnTo>
                  <a:lnTo>
                    <a:pt x="57205" y="1698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A2530C8-8BF7-5F35-3778-A0DAB24E03A5}"/>
                </a:ext>
              </a:extLst>
            </p:cNvPr>
            <p:cNvSpPr/>
            <p:nvPr/>
          </p:nvSpPr>
          <p:spPr>
            <a:xfrm>
              <a:off x="6210892" y="3853609"/>
              <a:ext cx="378978" cy="289597"/>
            </a:xfrm>
            <a:custGeom>
              <a:avLst/>
              <a:gdLst>
                <a:gd name="connsiteX0" fmla="*/ 373616 w 378978"/>
                <a:gd name="connsiteY0" fmla="*/ 169825 h 289597"/>
                <a:gd name="connsiteX1" fmla="*/ 378979 w 378978"/>
                <a:gd name="connsiteY1" fmla="*/ 186808 h 289597"/>
                <a:gd name="connsiteX2" fmla="*/ 357527 w 378978"/>
                <a:gd name="connsiteY2" fmla="*/ 191277 h 289597"/>
                <a:gd name="connsiteX3" fmla="*/ 322668 w 378978"/>
                <a:gd name="connsiteY3" fmla="*/ 182339 h 289597"/>
                <a:gd name="connsiteX4" fmla="*/ 313730 w 378978"/>
                <a:gd name="connsiteY4" fmla="*/ 196640 h 289597"/>
                <a:gd name="connsiteX5" fmla="*/ 301217 w 378978"/>
                <a:gd name="connsiteY5" fmla="*/ 191277 h 289597"/>
                <a:gd name="connsiteX6" fmla="*/ 267252 w 378978"/>
                <a:gd name="connsiteY6" fmla="*/ 210047 h 289597"/>
                <a:gd name="connsiteX7" fmla="*/ 252950 w 378978"/>
                <a:gd name="connsiteY7" fmla="*/ 198427 h 289597"/>
                <a:gd name="connsiteX8" fmla="*/ 236862 w 378978"/>
                <a:gd name="connsiteY8" fmla="*/ 212729 h 289597"/>
                <a:gd name="connsiteX9" fmla="*/ 235074 w 378978"/>
                <a:gd name="connsiteY9" fmla="*/ 230605 h 289597"/>
                <a:gd name="connsiteX10" fmla="*/ 208260 w 378978"/>
                <a:gd name="connsiteY10" fmla="*/ 218092 h 289597"/>
                <a:gd name="connsiteX11" fmla="*/ 182339 w 378978"/>
                <a:gd name="connsiteY11" fmla="*/ 218985 h 289597"/>
                <a:gd name="connsiteX12" fmla="*/ 178764 w 378978"/>
                <a:gd name="connsiteY12" fmla="*/ 212729 h 289597"/>
                <a:gd name="connsiteX13" fmla="*/ 164462 w 378978"/>
                <a:gd name="connsiteY13" fmla="*/ 195746 h 289597"/>
                <a:gd name="connsiteX14" fmla="*/ 149267 w 378978"/>
                <a:gd name="connsiteY14" fmla="*/ 191277 h 289597"/>
                <a:gd name="connsiteX15" fmla="*/ 124241 w 378978"/>
                <a:gd name="connsiteY15" fmla="*/ 217198 h 289597"/>
                <a:gd name="connsiteX16" fmla="*/ 121559 w 378978"/>
                <a:gd name="connsiteY16" fmla="*/ 250269 h 289597"/>
                <a:gd name="connsiteX17" fmla="*/ 93851 w 378978"/>
                <a:gd name="connsiteY17" fmla="*/ 240437 h 289597"/>
                <a:gd name="connsiteX18" fmla="*/ 66142 w 378978"/>
                <a:gd name="connsiteY18" fmla="*/ 248481 h 289597"/>
                <a:gd name="connsiteX19" fmla="*/ 63461 w 378978"/>
                <a:gd name="connsiteY19" fmla="*/ 272615 h 289597"/>
                <a:gd name="connsiteX20" fmla="*/ 49160 w 378978"/>
                <a:gd name="connsiteY20" fmla="*/ 289597 h 289597"/>
                <a:gd name="connsiteX21" fmla="*/ 47372 w 378978"/>
                <a:gd name="connsiteY21" fmla="*/ 260995 h 289597"/>
                <a:gd name="connsiteX22" fmla="*/ 25027 w 378978"/>
                <a:gd name="connsiteY22" fmla="*/ 240437 h 289597"/>
                <a:gd name="connsiteX23" fmla="*/ 19664 w 378978"/>
                <a:gd name="connsiteY23" fmla="*/ 223455 h 289597"/>
                <a:gd name="connsiteX24" fmla="*/ 8044 w 378978"/>
                <a:gd name="connsiteY24" fmla="*/ 210047 h 289597"/>
                <a:gd name="connsiteX25" fmla="*/ 5363 w 378978"/>
                <a:gd name="connsiteY25" fmla="*/ 174295 h 289597"/>
                <a:gd name="connsiteX26" fmla="*/ 0 w 378978"/>
                <a:gd name="connsiteY26" fmla="*/ 163569 h 289597"/>
                <a:gd name="connsiteX27" fmla="*/ 16089 w 378978"/>
                <a:gd name="connsiteY27" fmla="*/ 151949 h 289597"/>
                <a:gd name="connsiteX28" fmla="*/ 37540 w 378978"/>
                <a:gd name="connsiteY28" fmla="*/ 108152 h 289597"/>
                <a:gd name="connsiteX29" fmla="*/ 49160 w 378978"/>
                <a:gd name="connsiteY29" fmla="*/ 110833 h 289597"/>
                <a:gd name="connsiteX30" fmla="*/ 59886 w 378978"/>
                <a:gd name="connsiteY30" fmla="*/ 101895 h 289597"/>
                <a:gd name="connsiteX31" fmla="*/ 72399 w 378978"/>
                <a:gd name="connsiteY31" fmla="*/ 110833 h 289597"/>
                <a:gd name="connsiteX32" fmla="*/ 92063 w 378978"/>
                <a:gd name="connsiteY32" fmla="*/ 97426 h 289597"/>
                <a:gd name="connsiteX33" fmla="*/ 129604 w 378978"/>
                <a:gd name="connsiteY33" fmla="*/ 96532 h 289597"/>
                <a:gd name="connsiteX34" fmla="*/ 139436 w 378978"/>
                <a:gd name="connsiteY34" fmla="*/ 77762 h 289597"/>
                <a:gd name="connsiteX35" fmla="*/ 129604 w 378978"/>
                <a:gd name="connsiteY35" fmla="*/ 65249 h 289597"/>
                <a:gd name="connsiteX36" fmla="*/ 136754 w 378978"/>
                <a:gd name="connsiteY36" fmla="*/ 60780 h 289597"/>
                <a:gd name="connsiteX37" fmla="*/ 169825 w 378978"/>
                <a:gd name="connsiteY37" fmla="*/ 58098 h 289597"/>
                <a:gd name="connsiteX38" fmla="*/ 185914 w 378978"/>
                <a:gd name="connsiteY38" fmla="*/ 50948 h 289597"/>
                <a:gd name="connsiteX39" fmla="*/ 211835 w 378978"/>
                <a:gd name="connsiteY39" fmla="*/ 16982 h 289597"/>
                <a:gd name="connsiteX40" fmla="*/ 217198 w 378978"/>
                <a:gd name="connsiteY40" fmla="*/ 3575 h 289597"/>
                <a:gd name="connsiteX41" fmla="*/ 232393 w 378978"/>
                <a:gd name="connsiteY41" fmla="*/ 0 h 289597"/>
                <a:gd name="connsiteX42" fmla="*/ 249375 w 378978"/>
                <a:gd name="connsiteY42" fmla="*/ 2681 h 289597"/>
                <a:gd name="connsiteX43" fmla="*/ 267252 w 378978"/>
                <a:gd name="connsiteY43" fmla="*/ 24133 h 289597"/>
                <a:gd name="connsiteX44" fmla="*/ 273508 w 378978"/>
                <a:gd name="connsiteY44" fmla="*/ 43797 h 289597"/>
                <a:gd name="connsiteX45" fmla="*/ 273508 w 378978"/>
                <a:gd name="connsiteY45" fmla="*/ 52735 h 289597"/>
                <a:gd name="connsiteX46" fmla="*/ 273508 w 378978"/>
                <a:gd name="connsiteY46" fmla="*/ 75975 h 289597"/>
                <a:gd name="connsiteX47" fmla="*/ 285128 w 378978"/>
                <a:gd name="connsiteY47" fmla="*/ 79550 h 289597"/>
                <a:gd name="connsiteX48" fmla="*/ 285128 w 378978"/>
                <a:gd name="connsiteY48" fmla="*/ 84913 h 289597"/>
                <a:gd name="connsiteX49" fmla="*/ 304792 w 378978"/>
                <a:gd name="connsiteY49" fmla="*/ 89382 h 289597"/>
                <a:gd name="connsiteX50" fmla="*/ 319987 w 378978"/>
                <a:gd name="connsiteY50" fmla="*/ 104577 h 289597"/>
                <a:gd name="connsiteX51" fmla="*/ 321774 w 378978"/>
                <a:gd name="connsiteY51" fmla="*/ 117090 h 289597"/>
                <a:gd name="connsiteX52" fmla="*/ 345014 w 378978"/>
                <a:gd name="connsiteY52" fmla="*/ 137648 h 289597"/>
                <a:gd name="connsiteX53" fmla="*/ 354846 w 378978"/>
                <a:gd name="connsiteY53" fmla="*/ 141223 h 289597"/>
                <a:gd name="connsiteX54" fmla="*/ 358421 w 378978"/>
                <a:gd name="connsiteY54" fmla="*/ 155524 h 289597"/>
                <a:gd name="connsiteX55" fmla="*/ 373616 w 378978"/>
                <a:gd name="connsiteY55" fmla="*/ 169825 h 289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378978" h="289597">
                  <a:moveTo>
                    <a:pt x="373616" y="169825"/>
                  </a:moveTo>
                  <a:lnTo>
                    <a:pt x="378979" y="186808"/>
                  </a:lnTo>
                  <a:lnTo>
                    <a:pt x="357527" y="191277"/>
                  </a:lnTo>
                  <a:lnTo>
                    <a:pt x="322668" y="182339"/>
                  </a:lnTo>
                  <a:lnTo>
                    <a:pt x="313730" y="196640"/>
                  </a:lnTo>
                  <a:lnTo>
                    <a:pt x="301217" y="191277"/>
                  </a:lnTo>
                  <a:lnTo>
                    <a:pt x="267252" y="210047"/>
                  </a:lnTo>
                  <a:lnTo>
                    <a:pt x="252950" y="198427"/>
                  </a:lnTo>
                  <a:lnTo>
                    <a:pt x="236862" y="212729"/>
                  </a:lnTo>
                  <a:lnTo>
                    <a:pt x="235074" y="230605"/>
                  </a:lnTo>
                  <a:lnTo>
                    <a:pt x="208260" y="218092"/>
                  </a:lnTo>
                  <a:lnTo>
                    <a:pt x="182339" y="218985"/>
                  </a:lnTo>
                  <a:lnTo>
                    <a:pt x="178764" y="212729"/>
                  </a:lnTo>
                  <a:lnTo>
                    <a:pt x="164462" y="195746"/>
                  </a:lnTo>
                  <a:lnTo>
                    <a:pt x="149267" y="191277"/>
                  </a:lnTo>
                  <a:lnTo>
                    <a:pt x="124241" y="217198"/>
                  </a:lnTo>
                  <a:lnTo>
                    <a:pt x="121559" y="250269"/>
                  </a:lnTo>
                  <a:lnTo>
                    <a:pt x="93851" y="240437"/>
                  </a:lnTo>
                  <a:lnTo>
                    <a:pt x="66142" y="248481"/>
                  </a:lnTo>
                  <a:lnTo>
                    <a:pt x="63461" y="272615"/>
                  </a:lnTo>
                  <a:lnTo>
                    <a:pt x="49160" y="289597"/>
                  </a:lnTo>
                  <a:lnTo>
                    <a:pt x="47372" y="260995"/>
                  </a:lnTo>
                  <a:lnTo>
                    <a:pt x="25027" y="240437"/>
                  </a:lnTo>
                  <a:lnTo>
                    <a:pt x="19664" y="223455"/>
                  </a:lnTo>
                  <a:lnTo>
                    <a:pt x="8044" y="210047"/>
                  </a:lnTo>
                  <a:lnTo>
                    <a:pt x="5363" y="174295"/>
                  </a:lnTo>
                  <a:lnTo>
                    <a:pt x="0" y="163569"/>
                  </a:lnTo>
                  <a:lnTo>
                    <a:pt x="16089" y="151949"/>
                  </a:lnTo>
                  <a:lnTo>
                    <a:pt x="37540" y="108152"/>
                  </a:lnTo>
                  <a:lnTo>
                    <a:pt x="49160" y="110833"/>
                  </a:lnTo>
                  <a:lnTo>
                    <a:pt x="59886" y="101895"/>
                  </a:lnTo>
                  <a:lnTo>
                    <a:pt x="72399" y="110833"/>
                  </a:lnTo>
                  <a:lnTo>
                    <a:pt x="92063" y="97426"/>
                  </a:lnTo>
                  <a:lnTo>
                    <a:pt x="129604" y="96532"/>
                  </a:lnTo>
                  <a:lnTo>
                    <a:pt x="139436" y="77762"/>
                  </a:lnTo>
                  <a:lnTo>
                    <a:pt x="129604" y="65249"/>
                  </a:lnTo>
                  <a:lnTo>
                    <a:pt x="136754" y="60780"/>
                  </a:lnTo>
                  <a:lnTo>
                    <a:pt x="169825" y="58098"/>
                  </a:lnTo>
                  <a:lnTo>
                    <a:pt x="185914" y="50948"/>
                  </a:lnTo>
                  <a:lnTo>
                    <a:pt x="211835" y="16982"/>
                  </a:lnTo>
                  <a:lnTo>
                    <a:pt x="217198" y="3575"/>
                  </a:lnTo>
                  <a:lnTo>
                    <a:pt x="232393" y="0"/>
                  </a:lnTo>
                  <a:lnTo>
                    <a:pt x="249375" y="2681"/>
                  </a:lnTo>
                  <a:lnTo>
                    <a:pt x="267252" y="24133"/>
                  </a:lnTo>
                  <a:lnTo>
                    <a:pt x="273508" y="43797"/>
                  </a:lnTo>
                  <a:lnTo>
                    <a:pt x="273508" y="52735"/>
                  </a:lnTo>
                  <a:lnTo>
                    <a:pt x="273508" y="75975"/>
                  </a:lnTo>
                  <a:lnTo>
                    <a:pt x="285128" y="79550"/>
                  </a:lnTo>
                  <a:lnTo>
                    <a:pt x="285128" y="84913"/>
                  </a:lnTo>
                  <a:lnTo>
                    <a:pt x="304792" y="89382"/>
                  </a:lnTo>
                  <a:lnTo>
                    <a:pt x="319987" y="104577"/>
                  </a:lnTo>
                  <a:lnTo>
                    <a:pt x="321774" y="117090"/>
                  </a:lnTo>
                  <a:lnTo>
                    <a:pt x="345014" y="137648"/>
                  </a:lnTo>
                  <a:lnTo>
                    <a:pt x="354846" y="141223"/>
                  </a:lnTo>
                  <a:lnTo>
                    <a:pt x="358421" y="155524"/>
                  </a:lnTo>
                  <a:lnTo>
                    <a:pt x="373616" y="16982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57E438D-FFB1-7BD4-4E18-17A167BDC40E}"/>
                </a:ext>
              </a:extLst>
            </p:cNvPr>
            <p:cNvSpPr/>
            <p:nvPr/>
          </p:nvSpPr>
          <p:spPr>
            <a:xfrm>
              <a:off x="6129554" y="4782286"/>
              <a:ext cx="393279" cy="397749"/>
            </a:xfrm>
            <a:custGeom>
              <a:avLst/>
              <a:gdLst>
                <a:gd name="connsiteX0" fmla="*/ 393280 w 393279"/>
                <a:gd name="connsiteY0" fmla="*/ 32178 h 397749"/>
                <a:gd name="connsiteX1" fmla="*/ 366465 w 393279"/>
                <a:gd name="connsiteY1" fmla="*/ 34859 h 397749"/>
                <a:gd name="connsiteX2" fmla="*/ 348589 w 393279"/>
                <a:gd name="connsiteY2" fmla="*/ 53629 h 397749"/>
                <a:gd name="connsiteX3" fmla="*/ 338757 w 393279"/>
                <a:gd name="connsiteY3" fmla="*/ 37540 h 397749"/>
                <a:gd name="connsiteX4" fmla="*/ 271721 w 393279"/>
                <a:gd name="connsiteY4" fmla="*/ 50054 h 397749"/>
                <a:gd name="connsiteX5" fmla="*/ 269039 w 393279"/>
                <a:gd name="connsiteY5" fmla="*/ 168932 h 397749"/>
                <a:gd name="connsiteX6" fmla="*/ 239543 w 393279"/>
                <a:gd name="connsiteY6" fmla="*/ 168932 h 397749"/>
                <a:gd name="connsiteX7" fmla="*/ 236862 w 393279"/>
                <a:gd name="connsiteY7" fmla="*/ 263676 h 397749"/>
                <a:gd name="connsiteX8" fmla="*/ 234180 w 393279"/>
                <a:gd name="connsiteY8" fmla="*/ 383448 h 397749"/>
                <a:gd name="connsiteX9" fmla="*/ 210941 w 393279"/>
                <a:gd name="connsiteY9" fmla="*/ 397749 h 397749"/>
                <a:gd name="connsiteX10" fmla="*/ 162675 w 393279"/>
                <a:gd name="connsiteY10" fmla="*/ 387917 h 397749"/>
                <a:gd name="connsiteX11" fmla="*/ 153737 w 393279"/>
                <a:gd name="connsiteY11" fmla="*/ 368253 h 397749"/>
                <a:gd name="connsiteX12" fmla="*/ 136754 w 393279"/>
                <a:gd name="connsiteY12" fmla="*/ 388811 h 397749"/>
                <a:gd name="connsiteX13" fmla="*/ 111727 w 393279"/>
                <a:gd name="connsiteY13" fmla="*/ 368253 h 397749"/>
                <a:gd name="connsiteX14" fmla="*/ 93851 w 393279"/>
                <a:gd name="connsiteY14" fmla="*/ 321775 h 397749"/>
                <a:gd name="connsiteX15" fmla="*/ 90276 w 393279"/>
                <a:gd name="connsiteY15" fmla="*/ 272615 h 397749"/>
                <a:gd name="connsiteX16" fmla="*/ 81338 w 393279"/>
                <a:gd name="connsiteY16" fmla="*/ 247588 h 397749"/>
                <a:gd name="connsiteX17" fmla="*/ 82231 w 393279"/>
                <a:gd name="connsiteY17" fmla="*/ 197534 h 397749"/>
                <a:gd name="connsiteX18" fmla="*/ 85807 w 393279"/>
                <a:gd name="connsiteY18" fmla="*/ 184127 h 397749"/>
                <a:gd name="connsiteX19" fmla="*/ 44691 w 393279"/>
                <a:gd name="connsiteY19" fmla="*/ 125135 h 397749"/>
                <a:gd name="connsiteX20" fmla="*/ 25921 w 393279"/>
                <a:gd name="connsiteY20" fmla="*/ 81338 h 397749"/>
                <a:gd name="connsiteX21" fmla="*/ 0 w 393279"/>
                <a:gd name="connsiteY21" fmla="*/ 35753 h 397749"/>
                <a:gd name="connsiteX22" fmla="*/ 1788 w 393279"/>
                <a:gd name="connsiteY22" fmla="*/ 12513 h 397749"/>
                <a:gd name="connsiteX23" fmla="*/ 36647 w 393279"/>
                <a:gd name="connsiteY23" fmla="*/ 11620 h 397749"/>
                <a:gd name="connsiteX24" fmla="*/ 48266 w 393279"/>
                <a:gd name="connsiteY24" fmla="*/ 0 h 397749"/>
                <a:gd name="connsiteX25" fmla="*/ 66142 w 393279"/>
                <a:gd name="connsiteY25" fmla="*/ 17876 h 397749"/>
                <a:gd name="connsiteX26" fmla="*/ 196640 w 393279"/>
                <a:gd name="connsiteY26" fmla="*/ 17876 h 397749"/>
                <a:gd name="connsiteX27" fmla="*/ 218092 w 393279"/>
                <a:gd name="connsiteY27" fmla="*/ 30390 h 397749"/>
                <a:gd name="connsiteX28" fmla="*/ 304792 w 393279"/>
                <a:gd name="connsiteY28" fmla="*/ 29496 h 397749"/>
                <a:gd name="connsiteX29" fmla="*/ 330713 w 393279"/>
                <a:gd name="connsiteY29" fmla="*/ 19664 h 397749"/>
                <a:gd name="connsiteX30" fmla="*/ 332500 w 393279"/>
                <a:gd name="connsiteY30" fmla="*/ 19664 h 397749"/>
                <a:gd name="connsiteX31" fmla="*/ 379873 w 393279"/>
                <a:gd name="connsiteY31" fmla="*/ 19664 h 397749"/>
                <a:gd name="connsiteX32" fmla="*/ 393280 w 393279"/>
                <a:gd name="connsiteY32" fmla="*/ 32178 h 39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3279" h="397749">
                  <a:moveTo>
                    <a:pt x="393280" y="32178"/>
                  </a:moveTo>
                  <a:lnTo>
                    <a:pt x="366465" y="34859"/>
                  </a:lnTo>
                  <a:lnTo>
                    <a:pt x="348589" y="53629"/>
                  </a:lnTo>
                  <a:lnTo>
                    <a:pt x="338757" y="37540"/>
                  </a:lnTo>
                  <a:lnTo>
                    <a:pt x="271721" y="50054"/>
                  </a:lnTo>
                  <a:lnTo>
                    <a:pt x="269039" y="168932"/>
                  </a:lnTo>
                  <a:lnTo>
                    <a:pt x="239543" y="168932"/>
                  </a:lnTo>
                  <a:lnTo>
                    <a:pt x="236862" y="263676"/>
                  </a:lnTo>
                  <a:lnTo>
                    <a:pt x="234180" y="383448"/>
                  </a:lnTo>
                  <a:lnTo>
                    <a:pt x="210941" y="397749"/>
                  </a:lnTo>
                  <a:lnTo>
                    <a:pt x="162675" y="387917"/>
                  </a:lnTo>
                  <a:lnTo>
                    <a:pt x="153737" y="368253"/>
                  </a:lnTo>
                  <a:lnTo>
                    <a:pt x="136754" y="388811"/>
                  </a:lnTo>
                  <a:lnTo>
                    <a:pt x="111727" y="368253"/>
                  </a:lnTo>
                  <a:lnTo>
                    <a:pt x="93851" y="321775"/>
                  </a:lnTo>
                  <a:lnTo>
                    <a:pt x="90276" y="272615"/>
                  </a:lnTo>
                  <a:lnTo>
                    <a:pt x="81338" y="247588"/>
                  </a:lnTo>
                  <a:lnTo>
                    <a:pt x="82231" y="197534"/>
                  </a:lnTo>
                  <a:lnTo>
                    <a:pt x="85807" y="184127"/>
                  </a:lnTo>
                  <a:lnTo>
                    <a:pt x="44691" y="125135"/>
                  </a:lnTo>
                  <a:lnTo>
                    <a:pt x="25921" y="81338"/>
                  </a:lnTo>
                  <a:lnTo>
                    <a:pt x="0" y="35753"/>
                  </a:lnTo>
                  <a:lnTo>
                    <a:pt x="1788" y="12513"/>
                  </a:lnTo>
                  <a:lnTo>
                    <a:pt x="36647" y="11620"/>
                  </a:lnTo>
                  <a:lnTo>
                    <a:pt x="48266" y="0"/>
                  </a:lnTo>
                  <a:lnTo>
                    <a:pt x="66142" y="17876"/>
                  </a:lnTo>
                  <a:lnTo>
                    <a:pt x="196640" y="17876"/>
                  </a:lnTo>
                  <a:lnTo>
                    <a:pt x="218092" y="30390"/>
                  </a:lnTo>
                  <a:lnTo>
                    <a:pt x="304792" y="29496"/>
                  </a:lnTo>
                  <a:lnTo>
                    <a:pt x="330713" y="19664"/>
                  </a:lnTo>
                  <a:lnTo>
                    <a:pt x="332500" y="19664"/>
                  </a:lnTo>
                  <a:lnTo>
                    <a:pt x="379873" y="19664"/>
                  </a:lnTo>
                  <a:lnTo>
                    <a:pt x="393280" y="3217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F0684AB-33B3-DAFF-BF5F-87F564970810}"/>
                </a:ext>
              </a:extLst>
            </p:cNvPr>
            <p:cNvSpPr/>
            <p:nvPr/>
          </p:nvSpPr>
          <p:spPr>
            <a:xfrm>
              <a:off x="6184971" y="3438877"/>
              <a:ext cx="301216" cy="525565"/>
            </a:xfrm>
            <a:custGeom>
              <a:avLst/>
              <a:gdLst>
                <a:gd name="connsiteX0" fmla="*/ 300323 w 301216"/>
                <a:gd name="connsiteY0" fmla="*/ 128710 h 525565"/>
                <a:gd name="connsiteX1" fmla="*/ 301217 w 301216"/>
                <a:gd name="connsiteY1" fmla="*/ 250269 h 525565"/>
                <a:gd name="connsiteX2" fmla="*/ 274402 w 301216"/>
                <a:gd name="connsiteY2" fmla="*/ 257420 h 525565"/>
                <a:gd name="connsiteX3" fmla="*/ 269933 w 301216"/>
                <a:gd name="connsiteY3" fmla="*/ 278871 h 525565"/>
                <a:gd name="connsiteX4" fmla="*/ 254738 w 301216"/>
                <a:gd name="connsiteY4" fmla="*/ 292279 h 525565"/>
                <a:gd name="connsiteX5" fmla="*/ 261889 w 301216"/>
                <a:gd name="connsiteY5" fmla="*/ 304792 h 525565"/>
                <a:gd name="connsiteX6" fmla="*/ 244906 w 301216"/>
                <a:gd name="connsiteY6" fmla="*/ 316412 h 525565"/>
                <a:gd name="connsiteX7" fmla="*/ 256526 w 301216"/>
                <a:gd name="connsiteY7" fmla="*/ 334288 h 525565"/>
                <a:gd name="connsiteX8" fmla="*/ 244012 w 301216"/>
                <a:gd name="connsiteY8" fmla="*/ 347695 h 525565"/>
                <a:gd name="connsiteX9" fmla="*/ 256526 w 301216"/>
                <a:gd name="connsiteY9" fmla="*/ 358421 h 525565"/>
                <a:gd name="connsiteX10" fmla="*/ 266358 w 301216"/>
                <a:gd name="connsiteY10" fmla="*/ 393280 h 525565"/>
                <a:gd name="connsiteX11" fmla="*/ 277084 w 301216"/>
                <a:gd name="connsiteY11" fmla="*/ 405794 h 525565"/>
                <a:gd name="connsiteX12" fmla="*/ 275296 w 301216"/>
                <a:gd name="connsiteY12" fmla="*/ 417413 h 525565"/>
                <a:gd name="connsiteX13" fmla="*/ 258313 w 301216"/>
                <a:gd name="connsiteY13" fmla="*/ 414732 h 525565"/>
                <a:gd name="connsiteX14" fmla="*/ 243118 w 301216"/>
                <a:gd name="connsiteY14" fmla="*/ 418307 h 525565"/>
                <a:gd name="connsiteX15" fmla="*/ 237755 w 301216"/>
                <a:gd name="connsiteY15" fmla="*/ 431714 h 525565"/>
                <a:gd name="connsiteX16" fmla="*/ 211835 w 301216"/>
                <a:gd name="connsiteY16" fmla="*/ 465679 h 525565"/>
                <a:gd name="connsiteX17" fmla="*/ 195746 w 301216"/>
                <a:gd name="connsiteY17" fmla="*/ 472830 h 525565"/>
                <a:gd name="connsiteX18" fmla="*/ 162675 w 301216"/>
                <a:gd name="connsiteY18" fmla="*/ 475511 h 525565"/>
                <a:gd name="connsiteX19" fmla="*/ 155524 w 301216"/>
                <a:gd name="connsiteY19" fmla="*/ 479980 h 525565"/>
                <a:gd name="connsiteX20" fmla="*/ 165356 w 301216"/>
                <a:gd name="connsiteY20" fmla="*/ 492494 h 525565"/>
                <a:gd name="connsiteX21" fmla="*/ 155524 w 301216"/>
                <a:gd name="connsiteY21" fmla="*/ 511264 h 525565"/>
                <a:gd name="connsiteX22" fmla="*/ 117984 w 301216"/>
                <a:gd name="connsiteY22" fmla="*/ 512158 h 525565"/>
                <a:gd name="connsiteX23" fmla="*/ 98320 w 301216"/>
                <a:gd name="connsiteY23" fmla="*/ 525565 h 525565"/>
                <a:gd name="connsiteX24" fmla="*/ 85806 w 301216"/>
                <a:gd name="connsiteY24" fmla="*/ 516627 h 525565"/>
                <a:gd name="connsiteX25" fmla="*/ 75081 w 301216"/>
                <a:gd name="connsiteY25" fmla="*/ 525565 h 525565"/>
                <a:gd name="connsiteX26" fmla="*/ 63461 w 301216"/>
                <a:gd name="connsiteY26" fmla="*/ 522884 h 525565"/>
                <a:gd name="connsiteX27" fmla="*/ 40222 w 301216"/>
                <a:gd name="connsiteY27" fmla="*/ 477299 h 525565"/>
                <a:gd name="connsiteX28" fmla="*/ 15195 w 301216"/>
                <a:gd name="connsiteY28" fmla="*/ 456741 h 525565"/>
                <a:gd name="connsiteX29" fmla="*/ 18770 w 301216"/>
                <a:gd name="connsiteY29" fmla="*/ 446909 h 525565"/>
                <a:gd name="connsiteX30" fmla="*/ 60780 w 301216"/>
                <a:gd name="connsiteY30" fmla="*/ 446909 h 525565"/>
                <a:gd name="connsiteX31" fmla="*/ 51841 w 301216"/>
                <a:gd name="connsiteY31" fmla="*/ 425458 h 525565"/>
                <a:gd name="connsiteX32" fmla="*/ 47372 w 301216"/>
                <a:gd name="connsiteY32" fmla="*/ 402218 h 525565"/>
                <a:gd name="connsiteX33" fmla="*/ 42903 w 301216"/>
                <a:gd name="connsiteY33" fmla="*/ 370935 h 525565"/>
                <a:gd name="connsiteX34" fmla="*/ 31284 w 301216"/>
                <a:gd name="connsiteY34" fmla="*/ 346801 h 525565"/>
                <a:gd name="connsiteX35" fmla="*/ 15195 w 301216"/>
                <a:gd name="connsiteY35" fmla="*/ 336076 h 525565"/>
                <a:gd name="connsiteX36" fmla="*/ 6257 w 301216"/>
                <a:gd name="connsiteY36" fmla="*/ 321775 h 525565"/>
                <a:gd name="connsiteX37" fmla="*/ 6257 w 301216"/>
                <a:gd name="connsiteY37" fmla="*/ 320881 h 525565"/>
                <a:gd name="connsiteX38" fmla="*/ 0 w 301216"/>
                <a:gd name="connsiteY38" fmla="*/ 300323 h 525565"/>
                <a:gd name="connsiteX39" fmla="*/ 54523 w 301216"/>
                <a:gd name="connsiteY39" fmla="*/ 217198 h 525565"/>
                <a:gd name="connsiteX40" fmla="*/ 60780 w 301216"/>
                <a:gd name="connsiteY40" fmla="*/ 122453 h 525565"/>
                <a:gd name="connsiteX41" fmla="*/ 66142 w 301216"/>
                <a:gd name="connsiteY41" fmla="*/ 102789 h 525565"/>
                <a:gd name="connsiteX42" fmla="*/ 47372 w 301216"/>
                <a:gd name="connsiteY42" fmla="*/ 64355 h 525565"/>
                <a:gd name="connsiteX43" fmla="*/ 39328 w 301216"/>
                <a:gd name="connsiteY43" fmla="*/ 16983 h 525565"/>
                <a:gd name="connsiteX44" fmla="*/ 71505 w 301216"/>
                <a:gd name="connsiteY44" fmla="*/ 0 h 525565"/>
                <a:gd name="connsiteX45" fmla="*/ 300323 w 301216"/>
                <a:gd name="connsiteY45" fmla="*/ 128710 h 52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01216" h="525565">
                  <a:moveTo>
                    <a:pt x="300323" y="128710"/>
                  </a:moveTo>
                  <a:lnTo>
                    <a:pt x="301217" y="250269"/>
                  </a:lnTo>
                  <a:lnTo>
                    <a:pt x="274402" y="257420"/>
                  </a:lnTo>
                  <a:lnTo>
                    <a:pt x="269933" y="278871"/>
                  </a:lnTo>
                  <a:lnTo>
                    <a:pt x="254738" y="292279"/>
                  </a:lnTo>
                  <a:lnTo>
                    <a:pt x="261889" y="304792"/>
                  </a:lnTo>
                  <a:lnTo>
                    <a:pt x="244906" y="316412"/>
                  </a:lnTo>
                  <a:lnTo>
                    <a:pt x="256526" y="334288"/>
                  </a:lnTo>
                  <a:lnTo>
                    <a:pt x="244012" y="347695"/>
                  </a:lnTo>
                  <a:lnTo>
                    <a:pt x="256526" y="358421"/>
                  </a:lnTo>
                  <a:lnTo>
                    <a:pt x="266358" y="393280"/>
                  </a:lnTo>
                  <a:lnTo>
                    <a:pt x="277084" y="405794"/>
                  </a:lnTo>
                  <a:lnTo>
                    <a:pt x="275296" y="417413"/>
                  </a:lnTo>
                  <a:lnTo>
                    <a:pt x="258313" y="414732"/>
                  </a:lnTo>
                  <a:lnTo>
                    <a:pt x="243118" y="418307"/>
                  </a:lnTo>
                  <a:lnTo>
                    <a:pt x="237755" y="431714"/>
                  </a:lnTo>
                  <a:lnTo>
                    <a:pt x="211835" y="465679"/>
                  </a:lnTo>
                  <a:lnTo>
                    <a:pt x="195746" y="472830"/>
                  </a:lnTo>
                  <a:lnTo>
                    <a:pt x="162675" y="475511"/>
                  </a:lnTo>
                  <a:lnTo>
                    <a:pt x="155524" y="479980"/>
                  </a:lnTo>
                  <a:lnTo>
                    <a:pt x="165356" y="492494"/>
                  </a:lnTo>
                  <a:lnTo>
                    <a:pt x="155524" y="511264"/>
                  </a:lnTo>
                  <a:lnTo>
                    <a:pt x="117984" y="512158"/>
                  </a:lnTo>
                  <a:lnTo>
                    <a:pt x="98320" y="525565"/>
                  </a:lnTo>
                  <a:lnTo>
                    <a:pt x="85806" y="516627"/>
                  </a:lnTo>
                  <a:lnTo>
                    <a:pt x="75081" y="525565"/>
                  </a:lnTo>
                  <a:lnTo>
                    <a:pt x="63461" y="522884"/>
                  </a:lnTo>
                  <a:lnTo>
                    <a:pt x="40222" y="477299"/>
                  </a:lnTo>
                  <a:lnTo>
                    <a:pt x="15195" y="456741"/>
                  </a:lnTo>
                  <a:lnTo>
                    <a:pt x="18770" y="446909"/>
                  </a:lnTo>
                  <a:lnTo>
                    <a:pt x="60780" y="446909"/>
                  </a:lnTo>
                  <a:lnTo>
                    <a:pt x="51841" y="425458"/>
                  </a:lnTo>
                  <a:lnTo>
                    <a:pt x="47372" y="402218"/>
                  </a:lnTo>
                  <a:lnTo>
                    <a:pt x="42903" y="370935"/>
                  </a:lnTo>
                  <a:lnTo>
                    <a:pt x="31284" y="346801"/>
                  </a:lnTo>
                  <a:lnTo>
                    <a:pt x="15195" y="336076"/>
                  </a:lnTo>
                  <a:lnTo>
                    <a:pt x="6257" y="321775"/>
                  </a:lnTo>
                  <a:lnTo>
                    <a:pt x="6257" y="320881"/>
                  </a:lnTo>
                  <a:lnTo>
                    <a:pt x="0" y="300323"/>
                  </a:lnTo>
                  <a:lnTo>
                    <a:pt x="54523" y="217198"/>
                  </a:lnTo>
                  <a:lnTo>
                    <a:pt x="60780" y="122453"/>
                  </a:lnTo>
                  <a:lnTo>
                    <a:pt x="66142" y="102789"/>
                  </a:lnTo>
                  <a:lnTo>
                    <a:pt x="47372" y="64355"/>
                  </a:lnTo>
                  <a:lnTo>
                    <a:pt x="39328" y="16983"/>
                  </a:lnTo>
                  <a:lnTo>
                    <a:pt x="71505" y="0"/>
                  </a:lnTo>
                  <a:lnTo>
                    <a:pt x="300323" y="12871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31775C97-6D2E-5A11-A97E-A423C0A8D18A}"/>
                </a:ext>
              </a:extLst>
            </p:cNvPr>
            <p:cNvSpPr/>
            <p:nvPr/>
          </p:nvSpPr>
          <p:spPr>
            <a:xfrm>
              <a:off x="6114359" y="4094046"/>
              <a:ext cx="218091" cy="286021"/>
            </a:xfrm>
            <a:custGeom>
              <a:avLst/>
              <a:gdLst>
                <a:gd name="connsiteX0" fmla="*/ 218092 w 218091"/>
                <a:gd name="connsiteY0" fmla="*/ 9832 h 286021"/>
                <a:gd name="connsiteX1" fmla="*/ 218092 w 218091"/>
                <a:gd name="connsiteY1" fmla="*/ 28602 h 286021"/>
                <a:gd name="connsiteX2" fmla="*/ 205578 w 218091"/>
                <a:gd name="connsiteY2" fmla="*/ 54523 h 286021"/>
                <a:gd name="connsiteX3" fmla="*/ 199322 w 218091"/>
                <a:gd name="connsiteY3" fmla="*/ 112621 h 286021"/>
                <a:gd name="connsiteX4" fmla="*/ 195746 w 218091"/>
                <a:gd name="connsiteY4" fmla="*/ 146586 h 286021"/>
                <a:gd name="connsiteX5" fmla="*/ 174295 w 218091"/>
                <a:gd name="connsiteY5" fmla="*/ 159100 h 286021"/>
                <a:gd name="connsiteX6" fmla="*/ 169825 w 218091"/>
                <a:gd name="connsiteY6" fmla="*/ 170719 h 286021"/>
                <a:gd name="connsiteX7" fmla="*/ 151949 w 218091"/>
                <a:gd name="connsiteY7" fmla="*/ 196640 h 286021"/>
                <a:gd name="connsiteX8" fmla="*/ 145693 w 218091"/>
                <a:gd name="connsiteY8" fmla="*/ 249375 h 286021"/>
                <a:gd name="connsiteX9" fmla="*/ 133179 w 218091"/>
                <a:gd name="connsiteY9" fmla="*/ 255632 h 286021"/>
                <a:gd name="connsiteX10" fmla="*/ 104577 w 218091"/>
                <a:gd name="connsiteY10" fmla="*/ 286022 h 286021"/>
                <a:gd name="connsiteX11" fmla="*/ 92063 w 218091"/>
                <a:gd name="connsiteY11" fmla="*/ 264570 h 286021"/>
                <a:gd name="connsiteX12" fmla="*/ 66143 w 218091"/>
                <a:gd name="connsiteY12" fmla="*/ 282447 h 286021"/>
                <a:gd name="connsiteX13" fmla="*/ 58098 w 218091"/>
                <a:gd name="connsiteY13" fmla="*/ 277084 h 286021"/>
                <a:gd name="connsiteX14" fmla="*/ 49160 w 218091"/>
                <a:gd name="connsiteY14" fmla="*/ 268145 h 286021"/>
                <a:gd name="connsiteX15" fmla="*/ 34859 w 218091"/>
                <a:gd name="connsiteY15" fmla="*/ 276190 h 286021"/>
                <a:gd name="connsiteX16" fmla="*/ 25921 w 218091"/>
                <a:gd name="connsiteY16" fmla="*/ 285128 h 286021"/>
                <a:gd name="connsiteX17" fmla="*/ 16983 w 218091"/>
                <a:gd name="connsiteY17" fmla="*/ 271721 h 286021"/>
                <a:gd name="connsiteX18" fmla="*/ 0 w 218091"/>
                <a:gd name="connsiteY18" fmla="*/ 249375 h 286021"/>
                <a:gd name="connsiteX19" fmla="*/ 8045 w 218091"/>
                <a:gd name="connsiteY19" fmla="*/ 240437 h 286021"/>
                <a:gd name="connsiteX20" fmla="*/ 19664 w 218091"/>
                <a:gd name="connsiteY20" fmla="*/ 243119 h 286021"/>
                <a:gd name="connsiteX21" fmla="*/ 23239 w 218091"/>
                <a:gd name="connsiteY21" fmla="*/ 238650 h 286021"/>
                <a:gd name="connsiteX22" fmla="*/ 13407 w 218091"/>
                <a:gd name="connsiteY22" fmla="*/ 221667 h 286021"/>
                <a:gd name="connsiteX23" fmla="*/ 14301 w 218091"/>
                <a:gd name="connsiteY23" fmla="*/ 202897 h 286021"/>
                <a:gd name="connsiteX24" fmla="*/ 32178 w 218091"/>
                <a:gd name="connsiteY24" fmla="*/ 202003 h 286021"/>
                <a:gd name="connsiteX25" fmla="*/ 39328 w 218091"/>
                <a:gd name="connsiteY25" fmla="*/ 184127 h 286021"/>
                <a:gd name="connsiteX26" fmla="*/ 66143 w 218091"/>
                <a:gd name="connsiteY26" fmla="*/ 206472 h 286021"/>
                <a:gd name="connsiteX27" fmla="*/ 77762 w 218091"/>
                <a:gd name="connsiteY27" fmla="*/ 199321 h 286021"/>
                <a:gd name="connsiteX28" fmla="*/ 88488 w 218091"/>
                <a:gd name="connsiteY28" fmla="*/ 205578 h 286021"/>
                <a:gd name="connsiteX29" fmla="*/ 97426 w 218091"/>
                <a:gd name="connsiteY29" fmla="*/ 193065 h 286021"/>
                <a:gd name="connsiteX30" fmla="*/ 97426 w 218091"/>
                <a:gd name="connsiteY30" fmla="*/ 143905 h 286021"/>
                <a:gd name="connsiteX31" fmla="*/ 86700 w 218091"/>
                <a:gd name="connsiteY31" fmla="*/ 134967 h 286021"/>
                <a:gd name="connsiteX32" fmla="*/ 86700 w 218091"/>
                <a:gd name="connsiteY32" fmla="*/ 117090 h 286021"/>
                <a:gd name="connsiteX33" fmla="*/ 97426 w 218091"/>
                <a:gd name="connsiteY33" fmla="*/ 96532 h 286021"/>
                <a:gd name="connsiteX34" fmla="*/ 97426 w 218091"/>
                <a:gd name="connsiteY34" fmla="*/ 80444 h 286021"/>
                <a:gd name="connsiteX35" fmla="*/ 80444 w 218091"/>
                <a:gd name="connsiteY35" fmla="*/ 70612 h 286021"/>
                <a:gd name="connsiteX36" fmla="*/ 63461 w 218091"/>
                <a:gd name="connsiteY36" fmla="*/ 81338 h 286021"/>
                <a:gd name="connsiteX37" fmla="*/ 63461 w 218091"/>
                <a:gd name="connsiteY37" fmla="*/ 46479 h 286021"/>
                <a:gd name="connsiteX38" fmla="*/ 103683 w 218091"/>
                <a:gd name="connsiteY38" fmla="*/ 49160 h 286021"/>
                <a:gd name="connsiteX39" fmla="*/ 144799 w 218091"/>
                <a:gd name="connsiteY39" fmla="*/ 67036 h 286021"/>
                <a:gd name="connsiteX40" fmla="*/ 145693 w 218091"/>
                <a:gd name="connsiteY40" fmla="*/ 49160 h 286021"/>
                <a:gd name="connsiteX41" fmla="*/ 145693 w 218091"/>
                <a:gd name="connsiteY41" fmla="*/ 49160 h 286021"/>
                <a:gd name="connsiteX42" fmla="*/ 159994 w 218091"/>
                <a:gd name="connsiteY42" fmla="*/ 32178 h 286021"/>
                <a:gd name="connsiteX43" fmla="*/ 162675 w 218091"/>
                <a:gd name="connsiteY43" fmla="*/ 8044 h 286021"/>
                <a:gd name="connsiteX44" fmla="*/ 190383 w 218091"/>
                <a:gd name="connsiteY44" fmla="*/ 0 h 286021"/>
                <a:gd name="connsiteX45" fmla="*/ 218092 w 218091"/>
                <a:gd name="connsiteY45" fmla="*/ 9832 h 286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18091" h="286021">
                  <a:moveTo>
                    <a:pt x="218092" y="9832"/>
                  </a:moveTo>
                  <a:lnTo>
                    <a:pt x="218092" y="28602"/>
                  </a:lnTo>
                  <a:lnTo>
                    <a:pt x="205578" y="54523"/>
                  </a:lnTo>
                  <a:lnTo>
                    <a:pt x="199322" y="112621"/>
                  </a:lnTo>
                  <a:lnTo>
                    <a:pt x="195746" y="146586"/>
                  </a:lnTo>
                  <a:lnTo>
                    <a:pt x="174295" y="159100"/>
                  </a:lnTo>
                  <a:lnTo>
                    <a:pt x="169825" y="170719"/>
                  </a:lnTo>
                  <a:lnTo>
                    <a:pt x="151949" y="196640"/>
                  </a:lnTo>
                  <a:lnTo>
                    <a:pt x="145693" y="249375"/>
                  </a:lnTo>
                  <a:lnTo>
                    <a:pt x="133179" y="255632"/>
                  </a:lnTo>
                  <a:lnTo>
                    <a:pt x="104577" y="286022"/>
                  </a:lnTo>
                  <a:lnTo>
                    <a:pt x="92063" y="264570"/>
                  </a:lnTo>
                  <a:lnTo>
                    <a:pt x="66143" y="282447"/>
                  </a:lnTo>
                  <a:lnTo>
                    <a:pt x="58098" y="277084"/>
                  </a:lnTo>
                  <a:lnTo>
                    <a:pt x="49160" y="268145"/>
                  </a:lnTo>
                  <a:lnTo>
                    <a:pt x="34859" y="276190"/>
                  </a:lnTo>
                  <a:lnTo>
                    <a:pt x="25921" y="285128"/>
                  </a:lnTo>
                  <a:lnTo>
                    <a:pt x="16983" y="271721"/>
                  </a:lnTo>
                  <a:lnTo>
                    <a:pt x="0" y="249375"/>
                  </a:lnTo>
                  <a:lnTo>
                    <a:pt x="8045" y="240437"/>
                  </a:lnTo>
                  <a:lnTo>
                    <a:pt x="19664" y="243119"/>
                  </a:lnTo>
                  <a:lnTo>
                    <a:pt x="23239" y="238650"/>
                  </a:lnTo>
                  <a:lnTo>
                    <a:pt x="13407" y="221667"/>
                  </a:lnTo>
                  <a:lnTo>
                    <a:pt x="14301" y="202897"/>
                  </a:lnTo>
                  <a:lnTo>
                    <a:pt x="32178" y="202003"/>
                  </a:lnTo>
                  <a:lnTo>
                    <a:pt x="39328" y="184127"/>
                  </a:lnTo>
                  <a:lnTo>
                    <a:pt x="66143" y="206472"/>
                  </a:lnTo>
                  <a:lnTo>
                    <a:pt x="77762" y="199321"/>
                  </a:lnTo>
                  <a:lnTo>
                    <a:pt x="88488" y="205578"/>
                  </a:lnTo>
                  <a:lnTo>
                    <a:pt x="97426" y="193065"/>
                  </a:lnTo>
                  <a:lnTo>
                    <a:pt x="97426" y="143905"/>
                  </a:lnTo>
                  <a:lnTo>
                    <a:pt x="86700" y="134967"/>
                  </a:lnTo>
                  <a:lnTo>
                    <a:pt x="86700" y="117090"/>
                  </a:lnTo>
                  <a:lnTo>
                    <a:pt x="97426" y="96532"/>
                  </a:lnTo>
                  <a:lnTo>
                    <a:pt x="97426" y="80444"/>
                  </a:lnTo>
                  <a:lnTo>
                    <a:pt x="80444" y="70612"/>
                  </a:lnTo>
                  <a:lnTo>
                    <a:pt x="63461" y="81338"/>
                  </a:lnTo>
                  <a:lnTo>
                    <a:pt x="63461" y="46479"/>
                  </a:lnTo>
                  <a:lnTo>
                    <a:pt x="103683" y="49160"/>
                  </a:lnTo>
                  <a:lnTo>
                    <a:pt x="144799" y="67036"/>
                  </a:lnTo>
                  <a:lnTo>
                    <a:pt x="145693" y="49160"/>
                  </a:lnTo>
                  <a:lnTo>
                    <a:pt x="145693" y="49160"/>
                  </a:lnTo>
                  <a:lnTo>
                    <a:pt x="159994" y="32178"/>
                  </a:lnTo>
                  <a:lnTo>
                    <a:pt x="162675" y="8044"/>
                  </a:lnTo>
                  <a:lnTo>
                    <a:pt x="190383" y="0"/>
                  </a:lnTo>
                  <a:lnTo>
                    <a:pt x="218092" y="983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A6963E3-4135-D99A-82AE-F97CFCA53387}"/>
                </a:ext>
              </a:extLst>
            </p:cNvPr>
            <p:cNvSpPr/>
            <p:nvPr/>
          </p:nvSpPr>
          <p:spPr>
            <a:xfrm>
              <a:off x="6039279" y="3774953"/>
              <a:ext cx="220773" cy="386129"/>
            </a:xfrm>
            <a:custGeom>
              <a:avLst/>
              <a:gdLst>
                <a:gd name="connsiteX0" fmla="*/ 220773 w 220773"/>
                <a:gd name="connsiteY0" fmla="*/ 368253 h 386129"/>
                <a:gd name="connsiteX1" fmla="*/ 220773 w 220773"/>
                <a:gd name="connsiteY1" fmla="*/ 368253 h 386129"/>
                <a:gd name="connsiteX2" fmla="*/ 219879 w 220773"/>
                <a:gd name="connsiteY2" fmla="*/ 386129 h 386129"/>
                <a:gd name="connsiteX3" fmla="*/ 178764 w 220773"/>
                <a:gd name="connsiteY3" fmla="*/ 368253 h 386129"/>
                <a:gd name="connsiteX4" fmla="*/ 138542 w 220773"/>
                <a:gd name="connsiteY4" fmla="*/ 365572 h 386129"/>
                <a:gd name="connsiteX5" fmla="*/ 85807 w 220773"/>
                <a:gd name="connsiteY5" fmla="*/ 361996 h 386129"/>
                <a:gd name="connsiteX6" fmla="*/ 84019 w 220773"/>
                <a:gd name="connsiteY6" fmla="*/ 375404 h 386129"/>
                <a:gd name="connsiteX7" fmla="*/ 35753 w 220773"/>
                <a:gd name="connsiteY7" fmla="*/ 366465 h 386129"/>
                <a:gd name="connsiteX8" fmla="*/ 40222 w 220773"/>
                <a:gd name="connsiteY8" fmla="*/ 337863 h 386129"/>
                <a:gd name="connsiteX9" fmla="*/ 27708 w 220773"/>
                <a:gd name="connsiteY9" fmla="*/ 309261 h 386129"/>
                <a:gd name="connsiteX10" fmla="*/ 12513 w 220773"/>
                <a:gd name="connsiteY10" fmla="*/ 305686 h 386129"/>
                <a:gd name="connsiteX11" fmla="*/ 0 w 220773"/>
                <a:gd name="connsiteY11" fmla="*/ 286022 h 386129"/>
                <a:gd name="connsiteX12" fmla="*/ 9832 w 220773"/>
                <a:gd name="connsiteY12" fmla="*/ 269933 h 386129"/>
                <a:gd name="connsiteX13" fmla="*/ 12513 w 220773"/>
                <a:gd name="connsiteY13" fmla="*/ 245800 h 386129"/>
                <a:gd name="connsiteX14" fmla="*/ 38434 w 220773"/>
                <a:gd name="connsiteY14" fmla="*/ 215410 h 386129"/>
                <a:gd name="connsiteX15" fmla="*/ 49160 w 220773"/>
                <a:gd name="connsiteY15" fmla="*/ 215410 h 386129"/>
                <a:gd name="connsiteX16" fmla="*/ 58098 w 220773"/>
                <a:gd name="connsiteY16" fmla="*/ 207366 h 386129"/>
                <a:gd name="connsiteX17" fmla="*/ 67930 w 220773"/>
                <a:gd name="connsiteY17" fmla="*/ 209154 h 386129"/>
                <a:gd name="connsiteX18" fmla="*/ 75081 w 220773"/>
                <a:gd name="connsiteY18" fmla="*/ 226136 h 386129"/>
                <a:gd name="connsiteX19" fmla="*/ 82231 w 220773"/>
                <a:gd name="connsiteY19" fmla="*/ 227030 h 386129"/>
                <a:gd name="connsiteX20" fmla="*/ 111727 w 220773"/>
                <a:gd name="connsiteY20" fmla="*/ 158206 h 386129"/>
                <a:gd name="connsiteX21" fmla="*/ 125135 w 220773"/>
                <a:gd name="connsiteY21" fmla="*/ 143905 h 386129"/>
                <a:gd name="connsiteX22" fmla="*/ 133179 w 220773"/>
                <a:gd name="connsiteY22" fmla="*/ 125135 h 386129"/>
                <a:gd name="connsiteX23" fmla="*/ 135860 w 220773"/>
                <a:gd name="connsiteY23" fmla="*/ 111727 h 386129"/>
                <a:gd name="connsiteX24" fmla="*/ 144799 w 220773"/>
                <a:gd name="connsiteY24" fmla="*/ 101895 h 386129"/>
                <a:gd name="connsiteX25" fmla="*/ 157312 w 220773"/>
                <a:gd name="connsiteY25" fmla="*/ 71505 h 386129"/>
                <a:gd name="connsiteX26" fmla="*/ 176082 w 220773"/>
                <a:gd name="connsiteY26" fmla="*/ 57204 h 386129"/>
                <a:gd name="connsiteX27" fmla="*/ 173401 w 220773"/>
                <a:gd name="connsiteY27" fmla="*/ 36646 h 386129"/>
                <a:gd name="connsiteX28" fmla="*/ 161781 w 220773"/>
                <a:gd name="connsiteY28" fmla="*/ 23239 h 386129"/>
                <a:gd name="connsiteX29" fmla="*/ 160887 w 220773"/>
                <a:gd name="connsiteY29" fmla="*/ 0 h 386129"/>
                <a:gd name="connsiteX30" fmla="*/ 176976 w 220773"/>
                <a:gd name="connsiteY30" fmla="*/ 10726 h 386129"/>
                <a:gd name="connsiteX31" fmla="*/ 188596 w 220773"/>
                <a:gd name="connsiteY31" fmla="*/ 34859 h 386129"/>
                <a:gd name="connsiteX32" fmla="*/ 193065 w 220773"/>
                <a:gd name="connsiteY32" fmla="*/ 66142 h 386129"/>
                <a:gd name="connsiteX33" fmla="*/ 197534 w 220773"/>
                <a:gd name="connsiteY33" fmla="*/ 89382 h 386129"/>
                <a:gd name="connsiteX34" fmla="*/ 206472 w 220773"/>
                <a:gd name="connsiteY34" fmla="*/ 110833 h 386129"/>
                <a:gd name="connsiteX35" fmla="*/ 164462 w 220773"/>
                <a:gd name="connsiteY35" fmla="*/ 110833 h 386129"/>
                <a:gd name="connsiteX36" fmla="*/ 160887 w 220773"/>
                <a:gd name="connsiteY36" fmla="*/ 120665 h 386129"/>
                <a:gd name="connsiteX37" fmla="*/ 185914 w 220773"/>
                <a:gd name="connsiteY37" fmla="*/ 141223 h 386129"/>
                <a:gd name="connsiteX38" fmla="*/ 209153 w 220773"/>
                <a:gd name="connsiteY38" fmla="*/ 186808 h 386129"/>
                <a:gd name="connsiteX39" fmla="*/ 187702 w 220773"/>
                <a:gd name="connsiteY39" fmla="*/ 230605 h 386129"/>
                <a:gd name="connsiteX40" fmla="*/ 171613 w 220773"/>
                <a:gd name="connsiteY40" fmla="*/ 242225 h 386129"/>
                <a:gd name="connsiteX41" fmla="*/ 176976 w 220773"/>
                <a:gd name="connsiteY41" fmla="*/ 252951 h 386129"/>
                <a:gd name="connsiteX42" fmla="*/ 179658 w 220773"/>
                <a:gd name="connsiteY42" fmla="*/ 288703 h 386129"/>
                <a:gd name="connsiteX43" fmla="*/ 191277 w 220773"/>
                <a:gd name="connsiteY43" fmla="*/ 302111 h 386129"/>
                <a:gd name="connsiteX44" fmla="*/ 196640 w 220773"/>
                <a:gd name="connsiteY44" fmla="*/ 319093 h 386129"/>
                <a:gd name="connsiteX45" fmla="*/ 218985 w 220773"/>
                <a:gd name="connsiteY45" fmla="*/ 339651 h 386129"/>
                <a:gd name="connsiteX46" fmla="*/ 220773 w 220773"/>
                <a:gd name="connsiteY46" fmla="*/ 368253 h 386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20773" h="386129">
                  <a:moveTo>
                    <a:pt x="220773" y="368253"/>
                  </a:moveTo>
                  <a:lnTo>
                    <a:pt x="220773" y="368253"/>
                  </a:lnTo>
                  <a:lnTo>
                    <a:pt x="219879" y="386129"/>
                  </a:lnTo>
                  <a:lnTo>
                    <a:pt x="178764" y="368253"/>
                  </a:lnTo>
                  <a:lnTo>
                    <a:pt x="138542" y="365572"/>
                  </a:lnTo>
                  <a:lnTo>
                    <a:pt x="85807" y="361996"/>
                  </a:lnTo>
                  <a:lnTo>
                    <a:pt x="84019" y="375404"/>
                  </a:lnTo>
                  <a:lnTo>
                    <a:pt x="35753" y="366465"/>
                  </a:lnTo>
                  <a:lnTo>
                    <a:pt x="40222" y="337863"/>
                  </a:lnTo>
                  <a:lnTo>
                    <a:pt x="27708" y="309261"/>
                  </a:lnTo>
                  <a:lnTo>
                    <a:pt x="12513" y="305686"/>
                  </a:lnTo>
                  <a:lnTo>
                    <a:pt x="0" y="286022"/>
                  </a:lnTo>
                  <a:lnTo>
                    <a:pt x="9832" y="269933"/>
                  </a:lnTo>
                  <a:lnTo>
                    <a:pt x="12513" y="245800"/>
                  </a:lnTo>
                  <a:lnTo>
                    <a:pt x="38434" y="215410"/>
                  </a:lnTo>
                  <a:lnTo>
                    <a:pt x="49160" y="215410"/>
                  </a:lnTo>
                  <a:lnTo>
                    <a:pt x="58098" y="207366"/>
                  </a:lnTo>
                  <a:lnTo>
                    <a:pt x="67930" y="209154"/>
                  </a:lnTo>
                  <a:lnTo>
                    <a:pt x="75081" y="226136"/>
                  </a:lnTo>
                  <a:lnTo>
                    <a:pt x="82231" y="227030"/>
                  </a:lnTo>
                  <a:lnTo>
                    <a:pt x="111727" y="158206"/>
                  </a:lnTo>
                  <a:lnTo>
                    <a:pt x="125135" y="143905"/>
                  </a:lnTo>
                  <a:lnTo>
                    <a:pt x="133179" y="125135"/>
                  </a:lnTo>
                  <a:lnTo>
                    <a:pt x="135860" y="111727"/>
                  </a:lnTo>
                  <a:lnTo>
                    <a:pt x="144799" y="101895"/>
                  </a:lnTo>
                  <a:lnTo>
                    <a:pt x="157312" y="71505"/>
                  </a:lnTo>
                  <a:lnTo>
                    <a:pt x="176082" y="57204"/>
                  </a:lnTo>
                  <a:lnTo>
                    <a:pt x="173401" y="36646"/>
                  </a:lnTo>
                  <a:lnTo>
                    <a:pt x="161781" y="23239"/>
                  </a:lnTo>
                  <a:lnTo>
                    <a:pt x="160887" y="0"/>
                  </a:lnTo>
                  <a:lnTo>
                    <a:pt x="176976" y="10726"/>
                  </a:lnTo>
                  <a:lnTo>
                    <a:pt x="188596" y="34859"/>
                  </a:lnTo>
                  <a:lnTo>
                    <a:pt x="193065" y="66142"/>
                  </a:lnTo>
                  <a:lnTo>
                    <a:pt x="197534" y="89382"/>
                  </a:lnTo>
                  <a:lnTo>
                    <a:pt x="206472" y="110833"/>
                  </a:lnTo>
                  <a:lnTo>
                    <a:pt x="164462" y="110833"/>
                  </a:lnTo>
                  <a:lnTo>
                    <a:pt x="160887" y="120665"/>
                  </a:lnTo>
                  <a:lnTo>
                    <a:pt x="185914" y="141223"/>
                  </a:lnTo>
                  <a:lnTo>
                    <a:pt x="209153" y="186808"/>
                  </a:lnTo>
                  <a:lnTo>
                    <a:pt x="187702" y="230605"/>
                  </a:lnTo>
                  <a:lnTo>
                    <a:pt x="171613" y="242225"/>
                  </a:lnTo>
                  <a:lnTo>
                    <a:pt x="176976" y="252951"/>
                  </a:lnTo>
                  <a:lnTo>
                    <a:pt x="179658" y="288703"/>
                  </a:lnTo>
                  <a:lnTo>
                    <a:pt x="191277" y="302111"/>
                  </a:lnTo>
                  <a:lnTo>
                    <a:pt x="196640" y="319093"/>
                  </a:lnTo>
                  <a:lnTo>
                    <a:pt x="218985" y="339651"/>
                  </a:lnTo>
                  <a:lnTo>
                    <a:pt x="220773" y="368253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1A560E86-E3AE-B3F7-7D5D-DC2FA8B59B34}"/>
                </a:ext>
              </a:extLst>
            </p:cNvPr>
            <p:cNvSpPr/>
            <p:nvPr/>
          </p:nvSpPr>
          <p:spPr>
            <a:xfrm>
              <a:off x="5797054" y="3433514"/>
              <a:ext cx="454059" cy="393280"/>
            </a:xfrm>
            <a:custGeom>
              <a:avLst/>
              <a:gdLst>
                <a:gd name="connsiteX0" fmla="*/ 435290 w 454059"/>
                <a:gd name="connsiteY0" fmla="*/ 69718 h 393280"/>
                <a:gd name="connsiteX1" fmla="*/ 454060 w 454059"/>
                <a:gd name="connsiteY1" fmla="*/ 108152 h 393280"/>
                <a:gd name="connsiteX2" fmla="*/ 448697 w 454059"/>
                <a:gd name="connsiteY2" fmla="*/ 127816 h 393280"/>
                <a:gd name="connsiteX3" fmla="*/ 442440 w 454059"/>
                <a:gd name="connsiteY3" fmla="*/ 222561 h 393280"/>
                <a:gd name="connsiteX4" fmla="*/ 387917 w 454059"/>
                <a:gd name="connsiteY4" fmla="*/ 305686 h 393280"/>
                <a:gd name="connsiteX5" fmla="*/ 394174 w 454059"/>
                <a:gd name="connsiteY5" fmla="*/ 326244 h 393280"/>
                <a:gd name="connsiteX6" fmla="*/ 394174 w 454059"/>
                <a:gd name="connsiteY6" fmla="*/ 326244 h 393280"/>
                <a:gd name="connsiteX7" fmla="*/ 373616 w 454059"/>
                <a:gd name="connsiteY7" fmla="*/ 328031 h 393280"/>
                <a:gd name="connsiteX8" fmla="*/ 352165 w 454059"/>
                <a:gd name="connsiteY8" fmla="*/ 346801 h 393280"/>
                <a:gd name="connsiteX9" fmla="*/ 318199 w 454059"/>
                <a:gd name="connsiteY9" fmla="*/ 336076 h 393280"/>
                <a:gd name="connsiteX10" fmla="*/ 299429 w 454059"/>
                <a:gd name="connsiteY10" fmla="*/ 337863 h 393280"/>
                <a:gd name="connsiteX11" fmla="*/ 278871 w 454059"/>
                <a:gd name="connsiteY11" fmla="*/ 345908 h 393280"/>
                <a:gd name="connsiteX12" fmla="*/ 270827 w 454059"/>
                <a:gd name="connsiteY12" fmla="*/ 359315 h 393280"/>
                <a:gd name="connsiteX13" fmla="*/ 226136 w 454059"/>
                <a:gd name="connsiteY13" fmla="*/ 339651 h 393280"/>
                <a:gd name="connsiteX14" fmla="*/ 210941 w 454059"/>
                <a:gd name="connsiteY14" fmla="*/ 340545 h 393280"/>
                <a:gd name="connsiteX15" fmla="*/ 194853 w 454059"/>
                <a:gd name="connsiteY15" fmla="*/ 348589 h 393280"/>
                <a:gd name="connsiteX16" fmla="*/ 184127 w 454059"/>
                <a:gd name="connsiteY16" fmla="*/ 330713 h 393280"/>
                <a:gd name="connsiteX17" fmla="*/ 156418 w 454059"/>
                <a:gd name="connsiteY17" fmla="*/ 319987 h 393280"/>
                <a:gd name="connsiteX18" fmla="*/ 145693 w 454059"/>
                <a:gd name="connsiteY18" fmla="*/ 327137 h 393280"/>
                <a:gd name="connsiteX19" fmla="*/ 124241 w 454059"/>
                <a:gd name="connsiteY19" fmla="*/ 329819 h 393280"/>
                <a:gd name="connsiteX20" fmla="*/ 113515 w 454059"/>
                <a:gd name="connsiteY20" fmla="*/ 339651 h 393280"/>
                <a:gd name="connsiteX21" fmla="*/ 112621 w 454059"/>
                <a:gd name="connsiteY21" fmla="*/ 353058 h 393280"/>
                <a:gd name="connsiteX22" fmla="*/ 100108 w 454059"/>
                <a:gd name="connsiteY22" fmla="*/ 362890 h 393280"/>
                <a:gd name="connsiteX23" fmla="*/ 99214 w 454059"/>
                <a:gd name="connsiteY23" fmla="*/ 391492 h 393280"/>
                <a:gd name="connsiteX24" fmla="*/ 92063 w 454059"/>
                <a:gd name="connsiteY24" fmla="*/ 393280 h 393280"/>
                <a:gd name="connsiteX25" fmla="*/ 69718 w 454059"/>
                <a:gd name="connsiteY25" fmla="*/ 366465 h 393280"/>
                <a:gd name="connsiteX26" fmla="*/ 57205 w 454059"/>
                <a:gd name="connsiteY26" fmla="*/ 375404 h 393280"/>
                <a:gd name="connsiteX27" fmla="*/ 50948 w 454059"/>
                <a:gd name="connsiteY27" fmla="*/ 360209 h 393280"/>
                <a:gd name="connsiteX28" fmla="*/ 27708 w 454059"/>
                <a:gd name="connsiteY28" fmla="*/ 359315 h 393280"/>
                <a:gd name="connsiteX29" fmla="*/ 19664 w 454059"/>
                <a:gd name="connsiteY29" fmla="*/ 345014 h 393280"/>
                <a:gd name="connsiteX30" fmla="*/ 27708 w 454059"/>
                <a:gd name="connsiteY30" fmla="*/ 331606 h 393280"/>
                <a:gd name="connsiteX31" fmla="*/ 8938 w 454059"/>
                <a:gd name="connsiteY31" fmla="*/ 327137 h 393280"/>
                <a:gd name="connsiteX32" fmla="*/ 894 w 454059"/>
                <a:gd name="connsiteY32" fmla="*/ 304792 h 393280"/>
                <a:gd name="connsiteX33" fmla="*/ 0 w 454059"/>
                <a:gd name="connsiteY33" fmla="*/ 283340 h 393280"/>
                <a:gd name="connsiteX34" fmla="*/ 27708 w 454059"/>
                <a:gd name="connsiteY34" fmla="*/ 283340 h 393280"/>
                <a:gd name="connsiteX35" fmla="*/ 32178 w 454059"/>
                <a:gd name="connsiteY35" fmla="*/ 275296 h 393280"/>
                <a:gd name="connsiteX36" fmla="*/ 94745 w 454059"/>
                <a:gd name="connsiteY36" fmla="*/ 270827 h 393280"/>
                <a:gd name="connsiteX37" fmla="*/ 116196 w 454059"/>
                <a:gd name="connsiteY37" fmla="*/ 229711 h 393280"/>
                <a:gd name="connsiteX38" fmla="*/ 117090 w 454059"/>
                <a:gd name="connsiteY38" fmla="*/ 147480 h 393280"/>
                <a:gd name="connsiteX39" fmla="*/ 164463 w 454059"/>
                <a:gd name="connsiteY39" fmla="*/ 138542 h 393280"/>
                <a:gd name="connsiteX40" fmla="*/ 211835 w 454059"/>
                <a:gd name="connsiteY40" fmla="*/ 89382 h 393280"/>
                <a:gd name="connsiteX41" fmla="*/ 341439 w 454059"/>
                <a:gd name="connsiteY41" fmla="*/ 0 h 393280"/>
                <a:gd name="connsiteX42" fmla="*/ 384342 w 454059"/>
                <a:gd name="connsiteY42" fmla="*/ 9832 h 393280"/>
                <a:gd name="connsiteX43" fmla="*/ 405794 w 454059"/>
                <a:gd name="connsiteY43" fmla="*/ 33965 h 393280"/>
                <a:gd name="connsiteX44" fmla="*/ 427245 w 454059"/>
                <a:gd name="connsiteY44" fmla="*/ 22345 h 393280"/>
                <a:gd name="connsiteX45" fmla="*/ 435290 w 454059"/>
                <a:gd name="connsiteY45" fmla="*/ 69718 h 39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54059" h="393280">
                  <a:moveTo>
                    <a:pt x="435290" y="69718"/>
                  </a:moveTo>
                  <a:lnTo>
                    <a:pt x="454060" y="108152"/>
                  </a:lnTo>
                  <a:lnTo>
                    <a:pt x="448697" y="127816"/>
                  </a:lnTo>
                  <a:lnTo>
                    <a:pt x="442440" y="222561"/>
                  </a:lnTo>
                  <a:lnTo>
                    <a:pt x="387917" y="305686"/>
                  </a:lnTo>
                  <a:lnTo>
                    <a:pt x="394174" y="326244"/>
                  </a:lnTo>
                  <a:lnTo>
                    <a:pt x="394174" y="326244"/>
                  </a:lnTo>
                  <a:lnTo>
                    <a:pt x="373616" y="328031"/>
                  </a:lnTo>
                  <a:lnTo>
                    <a:pt x="352165" y="346801"/>
                  </a:lnTo>
                  <a:lnTo>
                    <a:pt x="318199" y="336076"/>
                  </a:lnTo>
                  <a:lnTo>
                    <a:pt x="299429" y="337863"/>
                  </a:lnTo>
                  <a:lnTo>
                    <a:pt x="278871" y="345908"/>
                  </a:lnTo>
                  <a:lnTo>
                    <a:pt x="270827" y="359315"/>
                  </a:lnTo>
                  <a:lnTo>
                    <a:pt x="226136" y="339651"/>
                  </a:lnTo>
                  <a:lnTo>
                    <a:pt x="210941" y="340545"/>
                  </a:lnTo>
                  <a:lnTo>
                    <a:pt x="194853" y="348589"/>
                  </a:lnTo>
                  <a:lnTo>
                    <a:pt x="184127" y="330713"/>
                  </a:lnTo>
                  <a:lnTo>
                    <a:pt x="156418" y="319987"/>
                  </a:lnTo>
                  <a:lnTo>
                    <a:pt x="145693" y="327137"/>
                  </a:lnTo>
                  <a:lnTo>
                    <a:pt x="124241" y="329819"/>
                  </a:lnTo>
                  <a:lnTo>
                    <a:pt x="113515" y="339651"/>
                  </a:lnTo>
                  <a:lnTo>
                    <a:pt x="112621" y="353058"/>
                  </a:lnTo>
                  <a:lnTo>
                    <a:pt x="100108" y="362890"/>
                  </a:lnTo>
                  <a:lnTo>
                    <a:pt x="99214" y="391492"/>
                  </a:lnTo>
                  <a:lnTo>
                    <a:pt x="92063" y="393280"/>
                  </a:lnTo>
                  <a:lnTo>
                    <a:pt x="69718" y="366465"/>
                  </a:lnTo>
                  <a:lnTo>
                    <a:pt x="57205" y="375404"/>
                  </a:lnTo>
                  <a:lnTo>
                    <a:pt x="50948" y="360209"/>
                  </a:lnTo>
                  <a:lnTo>
                    <a:pt x="27708" y="359315"/>
                  </a:lnTo>
                  <a:lnTo>
                    <a:pt x="19664" y="345014"/>
                  </a:lnTo>
                  <a:lnTo>
                    <a:pt x="27708" y="331606"/>
                  </a:lnTo>
                  <a:lnTo>
                    <a:pt x="8938" y="327137"/>
                  </a:lnTo>
                  <a:lnTo>
                    <a:pt x="894" y="304792"/>
                  </a:lnTo>
                  <a:lnTo>
                    <a:pt x="0" y="283340"/>
                  </a:lnTo>
                  <a:lnTo>
                    <a:pt x="27708" y="283340"/>
                  </a:lnTo>
                  <a:lnTo>
                    <a:pt x="32178" y="275296"/>
                  </a:lnTo>
                  <a:lnTo>
                    <a:pt x="94745" y="270827"/>
                  </a:lnTo>
                  <a:lnTo>
                    <a:pt x="116196" y="229711"/>
                  </a:lnTo>
                  <a:lnTo>
                    <a:pt x="117090" y="147480"/>
                  </a:lnTo>
                  <a:lnTo>
                    <a:pt x="164463" y="138542"/>
                  </a:lnTo>
                  <a:lnTo>
                    <a:pt x="211835" y="89382"/>
                  </a:lnTo>
                  <a:lnTo>
                    <a:pt x="341439" y="0"/>
                  </a:lnTo>
                  <a:lnTo>
                    <a:pt x="384342" y="9832"/>
                  </a:lnTo>
                  <a:lnTo>
                    <a:pt x="405794" y="33965"/>
                  </a:lnTo>
                  <a:lnTo>
                    <a:pt x="427245" y="22345"/>
                  </a:lnTo>
                  <a:lnTo>
                    <a:pt x="435290" y="6971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F9A12A8-2944-378B-6F4A-6AB6EE0A0AAE}"/>
                </a:ext>
              </a:extLst>
            </p:cNvPr>
            <p:cNvSpPr/>
            <p:nvPr/>
          </p:nvSpPr>
          <p:spPr>
            <a:xfrm>
              <a:off x="5865878" y="3753501"/>
              <a:ext cx="349482" cy="314624"/>
            </a:xfrm>
            <a:custGeom>
              <a:avLst/>
              <a:gdLst>
                <a:gd name="connsiteX0" fmla="*/ 346801 w 349482"/>
                <a:gd name="connsiteY0" fmla="*/ 58098 h 314624"/>
                <a:gd name="connsiteX1" fmla="*/ 349483 w 349482"/>
                <a:gd name="connsiteY1" fmla="*/ 78656 h 314624"/>
                <a:gd name="connsiteX2" fmla="*/ 330713 w 349482"/>
                <a:gd name="connsiteY2" fmla="*/ 92957 h 314624"/>
                <a:gd name="connsiteX3" fmla="*/ 318199 w 349482"/>
                <a:gd name="connsiteY3" fmla="*/ 123347 h 314624"/>
                <a:gd name="connsiteX4" fmla="*/ 309261 w 349482"/>
                <a:gd name="connsiteY4" fmla="*/ 133179 h 314624"/>
                <a:gd name="connsiteX5" fmla="*/ 306580 w 349482"/>
                <a:gd name="connsiteY5" fmla="*/ 146586 h 314624"/>
                <a:gd name="connsiteX6" fmla="*/ 298535 w 349482"/>
                <a:gd name="connsiteY6" fmla="*/ 165356 h 314624"/>
                <a:gd name="connsiteX7" fmla="*/ 285128 w 349482"/>
                <a:gd name="connsiteY7" fmla="*/ 179658 h 314624"/>
                <a:gd name="connsiteX8" fmla="*/ 255632 w 349482"/>
                <a:gd name="connsiteY8" fmla="*/ 248482 h 314624"/>
                <a:gd name="connsiteX9" fmla="*/ 248481 w 349482"/>
                <a:gd name="connsiteY9" fmla="*/ 247588 h 314624"/>
                <a:gd name="connsiteX10" fmla="*/ 241331 w 349482"/>
                <a:gd name="connsiteY10" fmla="*/ 230605 h 314624"/>
                <a:gd name="connsiteX11" fmla="*/ 231499 w 349482"/>
                <a:gd name="connsiteY11" fmla="*/ 228818 h 314624"/>
                <a:gd name="connsiteX12" fmla="*/ 222561 w 349482"/>
                <a:gd name="connsiteY12" fmla="*/ 236862 h 314624"/>
                <a:gd name="connsiteX13" fmla="*/ 211835 w 349482"/>
                <a:gd name="connsiteY13" fmla="*/ 236862 h 314624"/>
                <a:gd name="connsiteX14" fmla="*/ 185914 w 349482"/>
                <a:gd name="connsiteY14" fmla="*/ 267252 h 314624"/>
                <a:gd name="connsiteX15" fmla="*/ 183233 w 349482"/>
                <a:gd name="connsiteY15" fmla="*/ 291385 h 314624"/>
                <a:gd name="connsiteX16" fmla="*/ 173401 w 349482"/>
                <a:gd name="connsiteY16" fmla="*/ 307473 h 314624"/>
                <a:gd name="connsiteX17" fmla="*/ 97426 w 349482"/>
                <a:gd name="connsiteY17" fmla="*/ 314624 h 314624"/>
                <a:gd name="connsiteX18" fmla="*/ 83125 w 349482"/>
                <a:gd name="connsiteY18" fmla="*/ 303004 h 314624"/>
                <a:gd name="connsiteX19" fmla="*/ 75081 w 349482"/>
                <a:gd name="connsiteY19" fmla="*/ 276190 h 314624"/>
                <a:gd name="connsiteX20" fmla="*/ 55417 w 349482"/>
                <a:gd name="connsiteY20" fmla="*/ 257420 h 314624"/>
                <a:gd name="connsiteX21" fmla="*/ 26815 w 349482"/>
                <a:gd name="connsiteY21" fmla="*/ 249375 h 314624"/>
                <a:gd name="connsiteX22" fmla="*/ 2681 w 349482"/>
                <a:gd name="connsiteY22" fmla="*/ 249375 h 314624"/>
                <a:gd name="connsiteX23" fmla="*/ 2681 w 349482"/>
                <a:gd name="connsiteY23" fmla="*/ 249375 h 314624"/>
                <a:gd name="connsiteX24" fmla="*/ 3575 w 349482"/>
                <a:gd name="connsiteY24" fmla="*/ 224348 h 314624"/>
                <a:gd name="connsiteX25" fmla="*/ 0 w 349482"/>
                <a:gd name="connsiteY25" fmla="*/ 214516 h 314624"/>
                <a:gd name="connsiteX26" fmla="*/ 894 w 349482"/>
                <a:gd name="connsiteY26" fmla="*/ 170719 h 314624"/>
                <a:gd name="connsiteX27" fmla="*/ 15195 w 349482"/>
                <a:gd name="connsiteY27" fmla="*/ 154631 h 314624"/>
                <a:gd name="connsiteX28" fmla="*/ 15195 w 349482"/>
                <a:gd name="connsiteY28" fmla="*/ 144799 h 314624"/>
                <a:gd name="connsiteX29" fmla="*/ 21452 w 349482"/>
                <a:gd name="connsiteY29" fmla="*/ 134967 h 314624"/>
                <a:gd name="connsiteX30" fmla="*/ 28602 w 349482"/>
                <a:gd name="connsiteY30" fmla="*/ 113515 h 314624"/>
                <a:gd name="connsiteX31" fmla="*/ 29496 w 349482"/>
                <a:gd name="connsiteY31" fmla="*/ 95639 h 314624"/>
                <a:gd name="connsiteX32" fmla="*/ 23239 w 349482"/>
                <a:gd name="connsiteY32" fmla="*/ 73293 h 314624"/>
                <a:gd name="connsiteX33" fmla="*/ 30390 w 349482"/>
                <a:gd name="connsiteY33" fmla="*/ 71505 h 314624"/>
                <a:gd name="connsiteX34" fmla="*/ 31284 w 349482"/>
                <a:gd name="connsiteY34" fmla="*/ 42903 h 314624"/>
                <a:gd name="connsiteX35" fmla="*/ 43797 w 349482"/>
                <a:gd name="connsiteY35" fmla="*/ 33071 h 314624"/>
                <a:gd name="connsiteX36" fmla="*/ 44691 w 349482"/>
                <a:gd name="connsiteY36" fmla="*/ 19664 h 314624"/>
                <a:gd name="connsiteX37" fmla="*/ 55417 w 349482"/>
                <a:gd name="connsiteY37" fmla="*/ 9832 h 314624"/>
                <a:gd name="connsiteX38" fmla="*/ 76868 w 349482"/>
                <a:gd name="connsiteY38" fmla="*/ 7151 h 314624"/>
                <a:gd name="connsiteX39" fmla="*/ 87594 w 349482"/>
                <a:gd name="connsiteY39" fmla="*/ 0 h 314624"/>
                <a:gd name="connsiteX40" fmla="*/ 115302 w 349482"/>
                <a:gd name="connsiteY40" fmla="*/ 10726 h 314624"/>
                <a:gd name="connsiteX41" fmla="*/ 126028 w 349482"/>
                <a:gd name="connsiteY41" fmla="*/ 28602 h 314624"/>
                <a:gd name="connsiteX42" fmla="*/ 142117 w 349482"/>
                <a:gd name="connsiteY42" fmla="*/ 20558 h 314624"/>
                <a:gd name="connsiteX43" fmla="*/ 157312 w 349482"/>
                <a:gd name="connsiteY43" fmla="*/ 19664 h 314624"/>
                <a:gd name="connsiteX44" fmla="*/ 202003 w 349482"/>
                <a:gd name="connsiteY44" fmla="*/ 39328 h 314624"/>
                <a:gd name="connsiteX45" fmla="*/ 210047 w 349482"/>
                <a:gd name="connsiteY45" fmla="*/ 25921 h 314624"/>
                <a:gd name="connsiteX46" fmla="*/ 230605 w 349482"/>
                <a:gd name="connsiteY46" fmla="*/ 17876 h 314624"/>
                <a:gd name="connsiteX47" fmla="*/ 249375 w 349482"/>
                <a:gd name="connsiteY47" fmla="*/ 16089 h 314624"/>
                <a:gd name="connsiteX48" fmla="*/ 283340 w 349482"/>
                <a:gd name="connsiteY48" fmla="*/ 26815 h 314624"/>
                <a:gd name="connsiteX49" fmla="*/ 304792 w 349482"/>
                <a:gd name="connsiteY49" fmla="*/ 8044 h 314624"/>
                <a:gd name="connsiteX50" fmla="*/ 325350 w 349482"/>
                <a:gd name="connsiteY50" fmla="*/ 7151 h 314624"/>
                <a:gd name="connsiteX51" fmla="*/ 334288 w 349482"/>
                <a:gd name="connsiteY51" fmla="*/ 21452 h 314624"/>
                <a:gd name="connsiteX52" fmla="*/ 335182 w 349482"/>
                <a:gd name="connsiteY52" fmla="*/ 44691 h 314624"/>
                <a:gd name="connsiteX53" fmla="*/ 346801 w 349482"/>
                <a:gd name="connsiteY53" fmla="*/ 58098 h 314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49482" h="314624">
                  <a:moveTo>
                    <a:pt x="346801" y="58098"/>
                  </a:moveTo>
                  <a:lnTo>
                    <a:pt x="349483" y="78656"/>
                  </a:lnTo>
                  <a:lnTo>
                    <a:pt x="330713" y="92957"/>
                  </a:lnTo>
                  <a:lnTo>
                    <a:pt x="318199" y="123347"/>
                  </a:lnTo>
                  <a:lnTo>
                    <a:pt x="309261" y="133179"/>
                  </a:lnTo>
                  <a:lnTo>
                    <a:pt x="306580" y="146586"/>
                  </a:lnTo>
                  <a:lnTo>
                    <a:pt x="298535" y="165356"/>
                  </a:lnTo>
                  <a:lnTo>
                    <a:pt x="285128" y="179658"/>
                  </a:lnTo>
                  <a:lnTo>
                    <a:pt x="255632" y="248482"/>
                  </a:lnTo>
                  <a:lnTo>
                    <a:pt x="248481" y="247588"/>
                  </a:lnTo>
                  <a:lnTo>
                    <a:pt x="241331" y="230605"/>
                  </a:lnTo>
                  <a:lnTo>
                    <a:pt x="231499" y="228818"/>
                  </a:lnTo>
                  <a:lnTo>
                    <a:pt x="222561" y="236862"/>
                  </a:lnTo>
                  <a:lnTo>
                    <a:pt x="211835" y="236862"/>
                  </a:lnTo>
                  <a:lnTo>
                    <a:pt x="185914" y="267252"/>
                  </a:lnTo>
                  <a:lnTo>
                    <a:pt x="183233" y="291385"/>
                  </a:lnTo>
                  <a:lnTo>
                    <a:pt x="173401" y="307473"/>
                  </a:lnTo>
                  <a:lnTo>
                    <a:pt x="97426" y="314624"/>
                  </a:lnTo>
                  <a:lnTo>
                    <a:pt x="83125" y="303004"/>
                  </a:lnTo>
                  <a:lnTo>
                    <a:pt x="75081" y="276190"/>
                  </a:lnTo>
                  <a:lnTo>
                    <a:pt x="55417" y="257420"/>
                  </a:lnTo>
                  <a:lnTo>
                    <a:pt x="26815" y="249375"/>
                  </a:lnTo>
                  <a:lnTo>
                    <a:pt x="2681" y="249375"/>
                  </a:lnTo>
                  <a:lnTo>
                    <a:pt x="2681" y="249375"/>
                  </a:lnTo>
                  <a:lnTo>
                    <a:pt x="3575" y="224348"/>
                  </a:lnTo>
                  <a:lnTo>
                    <a:pt x="0" y="214516"/>
                  </a:lnTo>
                  <a:lnTo>
                    <a:pt x="894" y="170719"/>
                  </a:lnTo>
                  <a:lnTo>
                    <a:pt x="15195" y="154631"/>
                  </a:lnTo>
                  <a:lnTo>
                    <a:pt x="15195" y="144799"/>
                  </a:lnTo>
                  <a:lnTo>
                    <a:pt x="21452" y="134967"/>
                  </a:lnTo>
                  <a:lnTo>
                    <a:pt x="28602" y="113515"/>
                  </a:lnTo>
                  <a:lnTo>
                    <a:pt x="29496" y="95639"/>
                  </a:lnTo>
                  <a:lnTo>
                    <a:pt x="23239" y="73293"/>
                  </a:lnTo>
                  <a:lnTo>
                    <a:pt x="30390" y="71505"/>
                  </a:lnTo>
                  <a:lnTo>
                    <a:pt x="31284" y="42903"/>
                  </a:lnTo>
                  <a:lnTo>
                    <a:pt x="43797" y="33071"/>
                  </a:lnTo>
                  <a:lnTo>
                    <a:pt x="44691" y="19664"/>
                  </a:lnTo>
                  <a:lnTo>
                    <a:pt x="55417" y="9832"/>
                  </a:lnTo>
                  <a:lnTo>
                    <a:pt x="76868" y="7151"/>
                  </a:lnTo>
                  <a:lnTo>
                    <a:pt x="87594" y="0"/>
                  </a:lnTo>
                  <a:lnTo>
                    <a:pt x="115302" y="10726"/>
                  </a:lnTo>
                  <a:lnTo>
                    <a:pt x="126028" y="28602"/>
                  </a:lnTo>
                  <a:lnTo>
                    <a:pt x="142117" y="20558"/>
                  </a:lnTo>
                  <a:lnTo>
                    <a:pt x="157312" y="19664"/>
                  </a:lnTo>
                  <a:lnTo>
                    <a:pt x="202003" y="39328"/>
                  </a:lnTo>
                  <a:lnTo>
                    <a:pt x="210047" y="25921"/>
                  </a:lnTo>
                  <a:lnTo>
                    <a:pt x="230605" y="17876"/>
                  </a:lnTo>
                  <a:lnTo>
                    <a:pt x="249375" y="16089"/>
                  </a:lnTo>
                  <a:lnTo>
                    <a:pt x="283340" y="26815"/>
                  </a:lnTo>
                  <a:lnTo>
                    <a:pt x="304792" y="8044"/>
                  </a:lnTo>
                  <a:lnTo>
                    <a:pt x="325350" y="7151"/>
                  </a:lnTo>
                  <a:lnTo>
                    <a:pt x="334288" y="21452"/>
                  </a:lnTo>
                  <a:lnTo>
                    <a:pt x="335182" y="44691"/>
                  </a:lnTo>
                  <a:lnTo>
                    <a:pt x="346801" y="5809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5649F57-4C96-B056-B1C0-3B0FF19FE50A}"/>
                </a:ext>
              </a:extLst>
            </p:cNvPr>
            <p:cNvSpPr/>
            <p:nvPr/>
          </p:nvSpPr>
          <p:spPr>
            <a:xfrm>
              <a:off x="6050898" y="4136949"/>
              <a:ext cx="160887" cy="206472"/>
            </a:xfrm>
            <a:custGeom>
              <a:avLst/>
              <a:gdLst>
                <a:gd name="connsiteX0" fmla="*/ 160887 w 160887"/>
                <a:gd name="connsiteY0" fmla="*/ 37540 h 206472"/>
                <a:gd name="connsiteX1" fmla="*/ 160887 w 160887"/>
                <a:gd name="connsiteY1" fmla="*/ 53629 h 206472"/>
                <a:gd name="connsiteX2" fmla="*/ 150161 w 160887"/>
                <a:gd name="connsiteY2" fmla="*/ 74187 h 206472"/>
                <a:gd name="connsiteX3" fmla="*/ 150161 w 160887"/>
                <a:gd name="connsiteY3" fmla="*/ 92063 h 206472"/>
                <a:gd name="connsiteX4" fmla="*/ 160887 w 160887"/>
                <a:gd name="connsiteY4" fmla="*/ 101002 h 206472"/>
                <a:gd name="connsiteX5" fmla="*/ 160887 w 160887"/>
                <a:gd name="connsiteY5" fmla="*/ 150162 h 206472"/>
                <a:gd name="connsiteX6" fmla="*/ 151949 w 160887"/>
                <a:gd name="connsiteY6" fmla="*/ 162675 h 206472"/>
                <a:gd name="connsiteX7" fmla="*/ 141223 w 160887"/>
                <a:gd name="connsiteY7" fmla="*/ 156418 h 206472"/>
                <a:gd name="connsiteX8" fmla="*/ 129604 w 160887"/>
                <a:gd name="connsiteY8" fmla="*/ 163569 h 206472"/>
                <a:gd name="connsiteX9" fmla="*/ 102789 w 160887"/>
                <a:gd name="connsiteY9" fmla="*/ 141223 h 206472"/>
                <a:gd name="connsiteX10" fmla="*/ 95638 w 160887"/>
                <a:gd name="connsiteY10" fmla="*/ 159100 h 206472"/>
                <a:gd name="connsiteX11" fmla="*/ 77762 w 160887"/>
                <a:gd name="connsiteY11" fmla="*/ 159994 h 206472"/>
                <a:gd name="connsiteX12" fmla="*/ 77762 w 160887"/>
                <a:gd name="connsiteY12" fmla="*/ 178764 h 206472"/>
                <a:gd name="connsiteX13" fmla="*/ 86700 w 160887"/>
                <a:gd name="connsiteY13" fmla="*/ 195746 h 206472"/>
                <a:gd name="connsiteX14" fmla="*/ 83125 w 160887"/>
                <a:gd name="connsiteY14" fmla="*/ 200215 h 206472"/>
                <a:gd name="connsiteX15" fmla="*/ 71505 w 160887"/>
                <a:gd name="connsiteY15" fmla="*/ 197534 h 206472"/>
                <a:gd name="connsiteX16" fmla="*/ 63461 w 160887"/>
                <a:gd name="connsiteY16" fmla="*/ 206472 h 206472"/>
                <a:gd name="connsiteX17" fmla="*/ 28602 w 160887"/>
                <a:gd name="connsiteY17" fmla="*/ 160887 h 206472"/>
                <a:gd name="connsiteX18" fmla="*/ 8938 w 160887"/>
                <a:gd name="connsiteY18" fmla="*/ 134967 h 206472"/>
                <a:gd name="connsiteX19" fmla="*/ 0 w 160887"/>
                <a:gd name="connsiteY19" fmla="*/ 107258 h 206472"/>
                <a:gd name="connsiteX20" fmla="*/ 13407 w 160887"/>
                <a:gd name="connsiteY20" fmla="*/ 89382 h 206472"/>
                <a:gd name="connsiteX21" fmla="*/ 13407 w 160887"/>
                <a:gd name="connsiteY21" fmla="*/ 77762 h 206472"/>
                <a:gd name="connsiteX22" fmla="*/ 19664 w 160887"/>
                <a:gd name="connsiteY22" fmla="*/ 67036 h 206472"/>
                <a:gd name="connsiteX23" fmla="*/ 17876 w 160887"/>
                <a:gd name="connsiteY23" fmla="*/ 47373 h 206472"/>
                <a:gd name="connsiteX24" fmla="*/ 64355 w 160887"/>
                <a:gd name="connsiteY24" fmla="*/ 47373 h 206472"/>
                <a:gd name="connsiteX25" fmla="*/ 73293 w 160887"/>
                <a:gd name="connsiteY25" fmla="*/ 42010 h 206472"/>
                <a:gd name="connsiteX26" fmla="*/ 72399 w 160887"/>
                <a:gd name="connsiteY26" fmla="*/ 13407 h 206472"/>
                <a:gd name="connsiteX27" fmla="*/ 74187 w 160887"/>
                <a:gd name="connsiteY27" fmla="*/ 0 h 206472"/>
                <a:gd name="connsiteX28" fmla="*/ 126922 w 160887"/>
                <a:gd name="connsiteY28" fmla="*/ 3575 h 206472"/>
                <a:gd name="connsiteX29" fmla="*/ 126922 w 160887"/>
                <a:gd name="connsiteY29" fmla="*/ 38434 h 206472"/>
                <a:gd name="connsiteX30" fmla="*/ 143905 w 160887"/>
                <a:gd name="connsiteY30" fmla="*/ 27708 h 206472"/>
                <a:gd name="connsiteX31" fmla="*/ 160887 w 160887"/>
                <a:gd name="connsiteY31" fmla="*/ 37540 h 206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60887" h="206472">
                  <a:moveTo>
                    <a:pt x="160887" y="37540"/>
                  </a:moveTo>
                  <a:lnTo>
                    <a:pt x="160887" y="53629"/>
                  </a:lnTo>
                  <a:lnTo>
                    <a:pt x="150161" y="74187"/>
                  </a:lnTo>
                  <a:lnTo>
                    <a:pt x="150161" y="92063"/>
                  </a:lnTo>
                  <a:lnTo>
                    <a:pt x="160887" y="101002"/>
                  </a:lnTo>
                  <a:lnTo>
                    <a:pt x="160887" y="150162"/>
                  </a:lnTo>
                  <a:lnTo>
                    <a:pt x="151949" y="162675"/>
                  </a:lnTo>
                  <a:lnTo>
                    <a:pt x="141223" y="156418"/>
                  </a:lnTo>
                  <a:lnTo>
                    <a:pt x="129604" y="163569"/>
                  </a:lnTo>
                  <a:lnTo>
                    <a:pt x="102789" y="141223"/>
                  </a:lnTo>
                  <a:lnTo>
                    <a:pt x="95638" y="159100"/>
                  </a:lnTo>
                  <a:lnTo>
                    <a:pt x="77762" y="159994"/>
                  </a:lnTo>
                  <a:lnTo>
                    <a:pt x="77762" y="178764"/>
                  </a:lnTo>
                  <a:lnTo>
                    <a:pt x="86700" y="195746"/>
                  </a:lnTo>
                  <a:lnTo>
                    <a:pt x="83125" y="200215"/>
                  </a:lnTo>
                  <a:lnTo>
                    <a:pt x="71505" y="197534"/>
                  </a:lnTo>
                  <a:lnTo>
                    <a:pt x="63461" y="206472"/>
                  </a:lnTo>
                  <a:lnTo>
                    <a:pt x="28602" y="160887"/>
                  </a:lnTo>
                  <a:lnTo>
                    <a:pt x="8938" y="134967"/>
                  </a:lnTo>
                  <a:lnTo>
                    <a:pt x="0" y="107258"/>
                  </a:lnTo>
                  <a:lnTo>
                    <a:pt x="13407" y="89382"/>
                  </a:lnTo>
                  <a:lnTo>
                    <a:pt x="13407" y="77762"/>
                  </a:lnTo>
                  <a:lnTo>
                    <a:pt x="19664" y="67036"/>
                  </a:lnTo>
                  <a:lnTo>
                    <a:pt x="17876" y="47373"/>
                  </a:lnTo>
                  <a:lnTo>
                    <a:pt x="64355" y="47373"/>
                  </a:lnTo>
                  <a:lnTo>
                    <a:pt x="73293" y="42010"/>
                  </a:lnTo>
                  <a:lnTo>
                    <a:pt x="72399" y="13407"/>
                  </a:lnTo>
                  <a:lnTo>
                    <a:pt x="74187" y="0"/>
                  </a:lnTo>
                  <a:lnTo>
                    <a:pt x="126922" y="3575"/>
                  </a:lnTo>
                  <a:lnTo>
                    <a:pt x="126922" y="38434"/>
                  </a:lnTo>
                  <a:lnTo>
                    <a:pt x="143905" y="27708"/>
                  </a:lnTo>
                  <a:lnTo>
                    <a:pt x="160887" y="3754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9107933-6BFA-EF7C-4A9D-2930B9753FB2}"/>
                </a:ext>
              </a:extLst>
            </p:cNvPr>
            <p:cNvSpPr/>
            <p:nvPr/>
          </p:nvSpPr>
          <p:spPr>
            <a:xfrm>
              <a:off x="6132236" y="4362191"/>
              <a:ext cx="361102" cy="450484"/>
            </a:xfrm>
            <a:custGeom>
              <a:avLst/>
              <a:gdLst>
                <a:gd name="connsiteX0" fmla="*/ 361103 w 361102"/>
                <a:gd name="connsiteY0" fmla="*/ 217198 h 450484"/>
                <a:gd name="connsiteX1" fmla="*/ 353058 w 361102"/>
                <a:gd name="connsiteY1" fmla="*/ 286916 h 450484"/>
                <a:gd name="connsiteX2" fmla="*/ 297642 w 361102"/>
                <a:gd name="connsiteY2" fmla="*/ 287810 h 450484"/>
                <a:gd name="connsiteX3" fmla="*/ 296748 w 361102"/>
                <a:gd name="connsiteY3" fmla="*/ 395068 h 450484"/>
                <a:gd name="connsiteX4" fmla="*/ 329819 w 361102"/>
                <a:gd name="connsiteY4" fmla="*/ 439759 h 450484"/>
                <a:gd name="connsiteX5" fmla="*/ 328925 w 361102"/>
                <a:gd name="connsiteY5" fmla="*/ 439759 h 450484"/>
                <a:gd name="connsiteX6" fmla="*/ 302111 w 361102"/>
                <a:gd name="connsiteY6" fmla="*/ 449590 h 450484"/>
                <a:gd name="connsiteX7" fmla="*/ 216304 w 361102"/>
                <a:gd name="connsiteY7" fmla="*/ 450484 h 450484"/>
                <a:gd name="connsiteX8" fmla="*/ 194853 w 361102"/>
                <a:gd name="connsiteY8" fmla="*/ 437971 h 450484"/>
                <a:gd name="connsiteX9" fmla="*/ 64355 w 361102"/>
                <a:gd name="connsiteY9" fmla="*/ 437971 h 450484"/>
                <a:gd name="connsiteX10" fmla="*/ 46479 w 361102"/>
                <a:gd name="connsiteY10" fmla="*/ 420095 h 450484"/>
                <a:gd name="connsiteX11" fmla="*/ 34859 w 361102"/>
                <a:gd name="connsiteY11" fmla="*/ 431714 h 450484"/>
                <a:gd name="connsiteX12" fmla="*/ 0 w 361102"/>
                <a:gd name="connsiteY12" fmla="*/ 432608 h 450484"/>
                <a:gd name="connsiteX13" fmla="*/ 0 w 361102"/>
                <a:gd name="connsiteY13" fmla="*/ 429033 h 450484"/>
                <a:gd name="connsiteX14" fmla="*/ 3575 w 361102"/>
                <a:gd name="connsiteY14" fmla="*/ 385236 h 450484"/>
                <a:gd name="connsiteX15" fmla="*/ 17876 w 361102"/>
                <a:gd name="connsiteY15" fmla="*/ 355740 h 450484"/>
                <a:gd name="connsiteX16" fmla="*/ 28602 w 361102"/>
                <a:gd name="connsiteY16" fmla="*/ 302110 h 450484"/>
                <a:gd name="connsiteX17" fmla="*/ 58098 w 361102"/>
                <a:gd name="connsiteY17" fmla="*/ 265464 h 450484"/>
                <a:gd name="connsiteX18" fmla="*/ 63461 w 361102"/>
                <a:gd name="connsiteY18" fmla="*/ 249375 h 450484"/>
                <a:gd name="connsiteX19" fmla="*/ 63461 w 361102"/>
                <a:gd name="connsiteY19" fmla="*/ 216304 h 450484"/>
                <a:gd name="connsiteX20" fmla="*/ 43797 w 361102"/>
                <a:gd name="connsiteY20" fmla="*/ 166250 h 450484"/>
                <a:gd name="connsiteX21" fmla="*/ 50054 w 361102"/>
                <a:gd name="connsiteY21" fmla="*/ 134073 h 450484"/>
                <a:gd name="connsiteX22" fmla="*/ 42903 w 361102"/>
                <a:gd name="connsiteY22" fmla="*/ 106364 h 450484"/>
                <a:gd name="connsiteX23" fmla="*/ 16983 w 361102"/>
                <a:gd name="connsiteY23" fmla="*/ 59886 h 450484"/>
                <a:gd name="connsiteX24" fmla="*/ 37540 w 361102"/>
                <a:gd name="connsiteY24" fmla="*/ 50054 h 450484"/>
                <a:gd name="connsiteX25" fmla="*/ 145693 w 361102"/>
                <a:gd name="connsiteY25" fmla="*/ 57204 h 450484"/>
                <a:gd name="connsiteX26" fmla="*/ 158206 w 361102"/>
                <a:gd name="connsiteY26" fmla="*/ 99214 h 450484"/>
                <a:gd name="connsiteX27" fmla="*/ 174295 w 361102"/>
                <a:gd name="connsiteY27" fmla="*/ 119772 h 450484"/>
                <a:gd name="connsiteX28" fmla="*/ 197534 w 361102"/>
                <a:gd name="connsiteY28" fmla="*/ 122453 h 450484"/>
                <a:gd name="connsiteX29" fmla="*/ 207366 w 361102"/>
                <a:gd name="connsiteY29" fmla="*/ 118878 h 450484"/>
                <a:gd name="connsiteX30" fmla="*/ 220773 w 361102"/>
                <a:gd name="connsiteY30" fmla="*/ 123347 h 450484"/>
                <a:gd name="connsiteX31" fmla="*/ 227924 w 361102"/>
                <a:gd name="connsiteY31" fmla="*/ 108152 h 450484"/>
                <a:gd name="connsiteX32" fmla="*/ 227924 w 361102"/>
                <a:gd name="connsiteY32" fmla="*/ 88488 h 450484"/>
                <a:gd name="connsiteX33" fmla="*/ 255632 w 361102"/>
                <a:gd name="connsiteY33" fmla="*/ 86700 h 450484"/>
                <a:gd name="connsiteX34" fmla="*/ 262783 w 361102"/>
                <a:gd name="connsiteY34" fmla="*/ 98320 h 450484"/>
                <a:gd name="connsiteX35" fmla="*/ 289597 w 361102"/>
                <a:gd name="connsiteY35" fmla="*/ 98320 h 450484"/>
                <a:gd name="connsiteX36" fmla="*/ 296748 w 361102"/>
                <a:gd name="connsiteY36" fmla="*/ 106364 h 450484"/>
                <a:gd name="connsiteX37" fmla="*/ 294066 w 361102"/>
                <a:gd name="connsiteY37" fmla="*/ 117984 h 450484"/>
                <a:gd name="connsiteX38" fmla="*/ 298535 w 361102"/>
                <a:gd name="connsiteY38" fmla="*/ 126922 h 450484"/>
                <a:gd name="connsiteX39" fmla="*/ 300323 w 361102"/>
                <a:gd name="connsiteY39" fmla="*/ 176976 h 450484"/>
                <a:gd name="connsiteX40" fmla="*/ 307474 w 361102"/>
                <a:gd name="connsiteY40" fmla="*/ 192171 h 450484"/>
                <a:gd name="connsiteX41" fmla="*/ 307474 w 361102"/>
                <a:gd name="connsiteY41" fmla="*/ 228818 h 450484"/>
                <a:gd name="connsiteX42" fmla="*/ 342333 w 361102"/>
                <a:gd name="connsiteY42" fmla="*/ 218985 h 450484"/>
                <a:gd name="connsiteX43" fmla="*/ 361103 w 361102"/>
                <a:gd name="connsiteY43" fmla="*/ 217198 h 450484"/>
                <a:gd name="connsiteX44" fmla="*/ 16983 w 361102"/>
                <a:gd name="connsiteY44" fmla="*/ 8044 h 450484"/>
                <a:gd name="connsiteX45" fmla="*/ 8938 w 361102"/>
                <a:gd name="connsiteY45" fmla="*/ 16982 h 450484"/>
                <a:gd name="connsiteX46" fmla="*/ 12514 w 361102"/>
                <a:gd name="connsiteY46" fmla="*/ 22345 h 450484"/>
                <a:gd name="connsiteX47" fmla="*/ 13407 w 361102"/>
                <a:gd name="connsiteY47" fmla="*/ 38434 h 450484"/>
                <a:gd name="connsiteX48" fmla="*/ 19664 w 361102"/>
                <a:gd name="connsiteY48" fmla="*/ 43797 h 450484"/>
                <a:gd name="connsiteX49" fmla="*/ 26815 w 361102"/>
                <a:gd name="connsiteY49" fmla="*/ 39328 h 450484"/>
                <a:gd name="connsiteX50" fmla="*/ 27708 w 361102"/>
                <a:gd name="connsiteY50" fmla="*/ 25027 h 450484"/>
                <a:gd name="connsiteX51" fmla="*/ 41116 w 361102"/>
                <a:gd name="connsiteY51" fmla="*/ 8938 h 450484"/>
                <a:gd name="connsiteX52" fmla="*/ 33071 w 361102"/>
                <a:gd name="connsiteY52" fmla="*/ 0 h 450484"/>
                <a:gd name="connsiteX53" fmla="*/ 16983 w 361102"/>
                <a:gd name="connsiteY53" fmla="*/ 8044 h 45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61102" h="450484">
                  <a:moveTo>
                    <a:pt x="361103" y="217198"/>
                  </a:moveTo>
                  <a:lnTo>
                    <a:pt x="353058" y="286916"/>
                  </a:lnTo>
                  <a:lnTo>
                    <a:pt x="297642" y="287810"/>
                  </a:lnTo>
                  <a:lnTo>
                    <a:pt x="296748" y="395068"/>
                  </a:lnTo>
                  <a:lnTo>
                    <a:pt x="329819" y="439759"/>
                  </a:lnTo>
                  <a:lnTo>
                    <a:pt x="328925" y="439759"/>
                  </a:lnTo>
                  <a:lnTo>
                    <a:pt x="302111" y="449590"/>
                  </a:lnTo>
                  <a:lnTo>
                    <a:pt x="216304" y="450484"/>
                  </a:lnTo>
                  <a:lnTo>
                    <a:pt x="194853" y="437971"/>
                  </a:lnTo>
                  <a:lnTo>
                    <a:pt x="64355" y="437971"/>
                  </a:lnTo>
                  <a:lnTo>
                    <a:pt x="46479" y="420095"/>
                  </a:lnTo>
                  <a:lnTo>
                    <a:pt x="34859" y="431714"/>
                  </a:lnTo>
                  <a:lnTo>
                    <a:pt x="0" y="432608"/>
                  </a:lnTo>
                  <a:lnTo>
                    <a:pt x="0" y="429033"/>
                  </a:lnTo>
                  <a:lnTo>
                    <a:pt x="3575" y="385236"/>
                  </a:lnTo>
                  <a:lnTo>
                    <a:pt x="17876" y="355740"/>
                  </a:lnTo>
                  <a:lnTo>
                    <a:pt x="28602" y="302110"/>
                  </a:lnTo>
                  <a:lnTo>
                    <a:pt x="58098" y="265464"/>
                  </a:lnTo>
                  <a:lnTo>
                    <a:pt x="63461" y="249375"/>
                  </a:lnTo>
                  <a:lnTo>
                    <a:pt x="63461" y="216304"/>
                  </a:lnTo>
                  <a:lnTo>
                    <a:pt x="43797" y="166250"/>
                  </a:lnTo>
                  <a:lnTo>
                    <a:pt x="50054" y="134073"/>
                  </a:lnTo>
                  <a:lnTo>
                    <a:pt x="42903" y="106364"/>
                  </a:lnTo>
                  <a:lnTo>
                    <a:pt x="16983" y="59886"/>
                  </a:lnTo>
                  <a:lnTo>
                    <a:pt x="37540" y="50054"/>
                  </a:lnTo>
                  <a:lnTo>
                    <a:pt x="145693" y="57204"/>
                  </a:lnTo>
                  <a:lnTo>
                    <a:pt x="158206" y="99214"/>
                  </a:lnTo>
                  <a:lnTo>
                    <a:pt x="174295" y="119772"/>
                  </a:lnTo>
                  <a:lnTo>
                    <a:pt x="197534" y="122453"/>
                  </a:lnTo>
                  <a:lnTo>
                    <a:pt x="207366" y="118878"/>
                  </a:lnTo>
                  <a:lnTo>
                    <a:pt x="220773" y="123347"/>
                  </a:lnTo>
                  <a:lnTo>
                    <a:pt x="227924" y="108152"/>
                  </a:lnTo>
                  <a:lnTo>
                    <a:pt x="227924" y="88488"/>
                  </a:lnTo>
                  <a:lnTo>
                    <a:pt x="255632" y="86700"/>
                  </a:lnTo>
                  <a:lnTo>
                    <a:pt x="262783" y="98320"/>
                  </a:lnTo>
                  <a:lnTo>
                    <a:pt x="289597" y="98320"/>
                  </a:lnTo>
                  <a:lnTo>
                    <a:pt x="296748" y="106364"/>
                  </a:lnTo>
                  <a:lnTo>
                    <a:pt x="294066" y="117984"/>
                  </a:lnTo>
                  <a:lnTo>
                    <a:pt x="298535" y="126922"/>
                  </a:lnTo>
                  <a:lnTo>
                    <a:pt x="300323" y="176976"/>
                  </a:lnTo>
                  <a:lnTo>
                    <a:pt x="307474" y="192171"/>
                  </a:lnTo>
                  <a:lnTo>
                    <a:pt x="307474" y="228818"/>
                  </a:lnTo>
                  <a:lnTo>
                    <a:pt x="342333" y="218985"/>
                  </a:lnTo>
                  <a:lnTo>
                    <a:pt x="361103" y="217198"/>
                  </a:lnTo>
                  <a:close/>
                  <a:moveTo>
                    <a:pt x="16983" y="8044"/>
                  </a:moveTo>
                  <a:lnTo>
                    <a:pt x="8938" y="16982"/>
                  </a:lnTo>
                  <a:lnTo>
                    <a:pt x="12514" y="22345"/>
                  </a:lnTo>
                  <a:lnTo>
                    <a:pt x="13407" y="38434"/>
                  </a:lnTo>
                  <a:lnTo>
                    <a:pt x="19664" y="43797"/>
                  </a:lnTo>
                  <a:lnTo>
                    <a:pt x="26815" y="39328"/>
                  </a:lnTo>
                  <a:lnTo>
                    <a:pt x="27708" y="25027"/>
                  </a:lnTo>
                  <a:lnTo>
                    <a:pt x="41116" y="8938"/>
                  </a:lnTo>
                  <a:lnTo>
                    <a:pt x="33071" y="0"/>
                  </a:lnTo>
                  <a:lnTo>
                    <a:pt x="16983" y="8044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A614C20-1EB0-B1F7-700C-FA37A1767298}"/>
                </a:ext>
              </a:extLst>
            </p:cNvPr>
            <p:cNvSpPr/>
            <p:nvPr/>
          </p:nvSpPr>
          <p:spPr>
            <a:xfrm>
              <a:off x="6066987" y="4141418"/>
              <a:ext cx="57204" cy="42903"/>
            </a:xfrm>
            <a:custGeom>
              <a:avLst/>
              <a:gdLst>
                <a:gd name="connsiteX0" fmla="*/ 56310 w 57204"/>
                <a:gd name="connsiteY0" fmla="*/ 8938 h 42903"/>
                <a:gd name="connsiteX1" fmla="*/ 57204 w 57204"/>
                <a:gd name="connsiteY1" fmla="*/ 37540 h 42903"/>
                <a:gd name="connsiteX2" fmla="*/ 48266 w 57204"/>
                <a:gd name="connsiteY2" fmla="*/ 42903 h 42903"/>
                <a:gd name="connsiteX3" fmla="*/ 1788 w 57204"/>
                <a:gd name="connsiteY3" fmla="*/ 42903 h 42903"/>
                <a:gd name="connsiteX4" fmla="*/ 1788 w 57204"/>
                <a:gd name="connsiteY4" fmla="*/ 40222 h 42903"/>
                <a:gd name="connsiteX5" fmla="*/ 0 w 57204"/>
                <a:gd name="connsiteY5" fmla="*/ 25921 h 42903"/>
                <a:gd name="connsiteX6" fmla="*/ 8044 w 57204"/>
                <a:gd name="connsiteY6" fmla="*/ 0 h 42903"/>
                <a:gd name="connsiteX7" fmla="*/ 56310 w 57204"/>
                <a:gd name="connsiteY7" fmla="*/ 8938 h 42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204" h="42903">
                  <a:moveTo>
                    <a:pt x="56310" y="8938"/>
                  </a:moveTo>
                  <a:lnTo>
                    <a:pt x="57204" y="37540"/>
                  </a:lnTo>
                  <a:lnTo>
                    <a:pt x="48266" y="42903"/>
                  </a:lnTo>
                  <a:lnTo>
                    <a:pt x="1788" y="42903"/>
                  </a:lnTo>
                  <a:lnTo>
                    <a:pt x="1788" y="40222"/>
                  </a:lnTo>
                  <a:lnTo>
                    <a:pt x="0" y="25921"/>
                  </a:lnTo>
                  <a:lnTo>
                    <a:pt x="8044" y="0"/>
                  </a:lnTo>
                  <a:lnTo>
                    <a:pt x="56310" y="893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F65F7A4-2EDC-FA43-000F-64F991D35850}"/>
                </a:ext>
              </a:extLst>
            </p:cNvPr>
            <p:cNvSpPr/>
            <p:nvPr/>
          </p:nvSpPr>
          <p:spPr>
            <a:xfrm>
              <a:off x="5434164" y="3381673"/>
              <a:ext cx="479980" cy="497856"/>
            </a:xfrm>
            <a:custGeom>
              <a:avLst/>
              <a:gdLst>
                <a:gd name="connsiteX0" fmla="*/ 479980 w 479980"/>
                <a:gd name="connsiteY0" fmla="*/ 199321 h 497856"/>
                <a:gd name="connsiteX1" fmla="*/ 479086 w 479980"/>
                <a:gd name="connsiteY1" fmla="*/ 281553 h 497856"/>
                <a:gd name="connsiteX2" fmla="*/ 457635 w 479980"/>
                <a:gd name="connsiteY2" fmla="*/ 322668 h 497856"/>
                <a:gd name="connsiteX3" fmla="*/ 395067 w 479980"/>
                <a:gd name="connsiteY3" fmla="*/ 327137 h 497856"/>
                <a:gd name="connsiteX4" fmla="*/ 390598 w 479980"/>
                <a:gd name="connsiteY4" fmla="*/ 335182 h 497856"/>
                <a:gd name="connsiteX5" fmla="*/ 362890 w 479980"/>
                <a:gd name="connsiteY5" fmla="*/ 335182 h 497856"/>
                <a:gd name="connsiteX6" fmla="*/ 328925 w 479980"/>
                <a:gd name="connsiteY6" fmla="*/ 332500 h 497856"/>
                <a:gd name="connsiteX7" fmla="*/ 302110 w 479980"/>
                <a:gd name="connsiteY7" fmla="*/ 349483 h 497856"/>
                <a:gd name="connsiteX8" fmla="*/ 293172 w 479980"/>
                <a:gd name="connsiteY8" fmla="*/ 361103 h 497856"/>
                <a:gd name="connsiteX9" fmla="*/ 283340 w 479980"/>
                <a:gd name="connsiteY9" fmla="*/ 357527 h 497856"/>
                <a:gd name="connsiteX10" fmla="*/ 270827 w 479980"/>
                <a:gd name="connsiteY10" fmla="*/ 374510 h 497856"/>
                <a:gd name="connsiteX11" fmla="*/ 260101 w 479980"/>
                <a:gd name="connsiteY11" fmla="*/ 376297 h 497856"/>
                <a:gd name="connsiteX12" fmla="*/ 252950 w 479980"/>
                <a:gd name="connsiteY12" fmla="*/ 390599 h 497856"/>
                <a:gd name="connsiteX13" fmla="*/ 234180 w 479980"/>
                <a:gd name="connsiteY13" fmla="*/ 387023 h 497856"/>
                <a:gd name="connsiteX14" fmla="*/ 227924 w 479980"/>
                <a:gd name="connsiteY14" fmla="*/ 395068 h 497856"/>
                <a:gd name="connsiteX15" fmla="*/ 228817 w 479980"/>
                <a:gd name="connsiteY15" fmla="*/ 405793 h 497856"/>
                <a:gd name="connsiteX16" fmla="*/ 212729 w 479980"/>
                <a:gd name="connsiteY16" fmla="*/ 436183 h 497856"/>
                <a:gd name="connsiteX17" fmla="*/ 194852 w 479980"/>
                <a:gd name="connsiteY17" fmla="*/ 437971 h 497856"/>
                <a:gd name="connsiteX18" fmla="*/ 201109 w 479980"/>
                <a:gd name="connsiteY18" fmla="*/ 454953 h 497856"/>
                <a:gd name="connsiteX19" fmla="*/ 191277 w 479980"/>
                <a:gd name="connsiteY19" fmla="*/ 464785 h 497856"/>
                <a:gd name="connsiteX20" fmla="*/ 193065 w 479980"/>
                <a:gd name="connsiteY20" fmla="*/ 486237 h 497856"/>
                <a:gd name="connsiteX21" fmla="*/ 180551 w 479980"/>
                <a:gd name="connsiteY21" fmla="*/ 497857 h 497856"/>
                <a:gd name="connsiteX22" fmla="*/ 173401 w 479980"/>
                <a:gd name="connsiteY22" fmla="*/ 496963 h 497856"/>
                <a:gd name="connsiteX23" fmla="*/ 172507 w 479980"/>
                <a:gd name="connsiteY23" fmla="*/ 480874 h 497856"/>
                <a:gd name="connsiteX24" fmla="*/ 158206 w 479980"/>
                <a:gd name="connsiteY24" fmla="*/ 480874 h 497856"/>
                <a:gd name="connsiteX25" fmla="*/ 143011 w 479980"/>
                <a:gd name="connsiteY25" fmla="*/ 496069 h 497856"/>
                <a:gd name="connsiteX26" fmla="*/ 130497 w 479980"/>
                <a:gd name="connsiteY26" fmla="*/ 486237 h 497856"/>
                <a:gd name="connsiteX27" fmla="*/ 120665 w 479980"/>
                <a:gd name="connsiteY27" fmla="*/ 496069 h 497856"/>
                <a:gd name="connsiteX28" fmla="*/ 109940 w 479980"/>
                <a:gd name="connsiteY28" fmla="*/ 487131 h 497856"/>
                <a:gd name="connsiteX29" fmla="*/ 109940 w 479980"/>
                <a:gd name="connsiteY29" fmla="*/ 475511 h 497856"/>
                <a:gd name="connsiteX30" fmla="*/ 96532 w 479980"/>
                <a:gd name="connsiteY30" fmla="*/ 469255 h 497856"/>
                <a:gd name="connsiteX31" fmla="*/ 104577 w 479980"/>
                <a:gd name="connsiteY31" fmla="*/ 454953 h 497856"/>
                <a:gd name="connsiteX32" fmla="*/ 93851 w 479980"/>
                <a:gd name="connsiteY32" fmla="*/ 439759 h 497856"/>
                <a:gd name="connsiteX33" fmla="*/ 91169 w 479980"/>
                <a:gd name="connsiteY33" fmla="*/ 420988 h 497856"/>
                <a:gd name="connsiteX34" fmla="*/ 82231 w 479980"/>
                <a:gd name="connsiteY34" fmla="*/ 418307 h 497856"/>
                <a:gd name="connsiteX35" fmla="*/ 67930 w 479980"/>
                <a:gd name="connsiteY35" fmla="*/ 435289 h 497856"/>
                <a:gd name="connsiteX36" fmla="*/ 51841 w 479980"/>
                <a:gd name="connsiteY36" fmla="*/ 430820 h 497856"/>
                <a:gd name="connsiteX37" fmla="*/ 42903 w 479980"/>
                <a:gd name="connsiteY37" fmla="*/ 439759 h 497856"/>
                <a:gd name="connsiteX38" fmla="*/ 33071 w 479980"/>
                <a:gd name="connsiteY38" fmla="*/ 429033 h 497856"/>
                <a:gd name="connsiteX39" fmla="*/ 21452 w 479980"/>
                <a:gd name="connsiteY39" fmla="*/ 431714 h 497856"/>
                <a:gd name="connsiteX40" fmla="*/ 15195 w 479980"/>
                <a:gd name="connsiteY40" fmla="*/ 420988 h 497856"/>
                <a:gd name="connsiteX41" fmla="*/ 15195 w 479980"/>
                <a:gd name="connsiteY41" fmla="*/ 420988 h 497856"/>
                <a:gd name="connsiteX42" fmla="*/ 18770 w 479980"/>
                <a:gd name="connsiteY42" fmla="*/ 405793 h 497856"/>
                <a:gd name="connsiteX43" fmla="*/ 13407 w 479980"/>
                <a:gd name="connsiteY43" fmla="*/ 391492 h 497856"/>
                <a:gd name="connsiteX44" fmla="*/ 1787 w 479980"/>
                <a:gd name="connsiteY44" fmla="*/ 384342 h 497856"/>
                <a:gd name="connsiteX45" fmla="*/ 6257 w 479980"/>
                <a:gd name="connsiteY45" fmla="*/ 370935 h 497856"/>
                <a:gd name="connsiteX46" fmla="*/ 0 w 479980"/>
                <a:gd name="connsiteY46" fmla="*/ 346801 h 497856"/>
                <a:gd name="connsiteX47" fmla="*/ 9832 w 479980"/>
                <a:gd name="connsiteY47" fmla="*/ 337863 h 497856"/>
                <a:gd name="connsiteX48" fmla="*/ 10726 w 479980"/>
                <a:gd name="connsiteY48" fmla="*/ 319987 h 497856"/>
                <a:gd name="connsiteX49" fmla="*/ 19664 w 479980"/>
                <a:gd name="connsiteY49" fmla="*/ 314624 h 497856"/>
                <a:gd name="connsiteX50" fmla="*/ 38434 w 479980"/>
                <a:gd name="connsiteY50" fmla="*/ 328925 h 497856"/>
                <a:gd name="connsiteX51" fmla="*/ 44691 w 479980"/>
                <a:gd name="connsiteY51" fmla="*/ 320881 h 497856"/>
                <a:gd name="connsiteX52" fmla="*/ 78656 w 479980"/>
                <a:gd name="connsiteY52" fmla="*/ 321775 h 497856"/>
                <a:gd name="connsiteX53" fmla="*/ 86700 w 479980"/>
                <a:gd name="connsiteY53" fmla="*/ 315518 h 497856"/>
                <a:gd name="connsiteX54" fmla="*/ 107258 w 479980"/>
                <a:gd name="connsiteY54" fmla="*/ 319987 h 497856"/>
                <a:gd name="connsiteX55" fmla="*/ 133179 w 479980"/>
                <a:gd name="connsiteY55" fmla="*/ 313730 h 497856"/>
                <a:gd name="connsiteX56" fmla="*/ 150161 w 479980"/>
                <a:gd name="connsiteY56" fmla="*/ 317305 h 497856"/>
                <a:gd name="connsiteX57" fmla="*/ 193065 w 479980"/>
                <a:gd name="connsiteY57" fmla="*/ 316412 h 497856"/>
                <a:gd name="connsiteX58" fmla="*/ 199321 w 479980"/>
                <a:gd name="connsiteY58" fmla="*/ 297641 h 497856"/>
                <a:gd name="connsiteX59" fmla="*/ 189489 w 479980"/>
                <a:gd name="connsiteY59" fmla="*/ 283340 h 497856"/>
                <a:gd name="connsiteX60" fmla="*/ 184126 w 479980"/>
                <a:gd name="connsiteY60" fmla="*/ 191277 h 497856"/>
                <a:gd name="connsiteX61" fmla="*/ 176976 w 479980"/>
                <a:gd name="connsiteY61" fmla="*/ 107258 h 497856"/>
                <a:gd name="connsiteX62" fmla="*/ 173401 w 479980"/>
                <a:gd name="connsiteY62" fmla="*/ 67930 h 497856"/>
                <a:gd name="connsiteX63" fmla="*/ 172507 w 479980"/>
                <a:gd name="connsiteY63" fmla="*/ 1788 h 497856"/>
                <a:gd name="connsiteX64" fmla="*/ 213622 w 479980"/>
                <a:gd name="connsiteY64" fmla="*/ 0 h 497856"/>
                <a:gd name="connsiteX65" fmla="*/ 384342 w 479980"/>
                <a:gd name="connsiteY65" fmla="*/ 127816 h 497856"/>
                <a:gd name="connsiteX66" fmla="*/ 396855 w 479980"/>
                <a:gd name="connsiteY66" fmla="*/ 143905 h 497856"/>
                <a:gd name="connsiteX67" fmla="*/ 413838 w 479980"/>
                <a:gd name="connsiteY67" fmla="*/ 160887 h 497856"/>
                <a:gd name="connsiteX68" fmla="*/ 437971 w 479980"/>
                <a:gd name="connsiteY68" fmla="*/ 164462 h 497856"/>
                <a:gd name="connsiteX69" fmla="*/ 454060 w 479980"/>
                <a:gd name="connsiteY69" fmla="*/ 175188 h 497856"/>
                <a:gd name="connsiteX70" fmla="*/ 452272 w 479980"/>
                <a:gd name="connsiteY70" fmla="*/ 192171 h 497856"/>
                <a:gd name="connsiteX71" fmla="*/ 454060 w 479980"/>
                <a:gd name="connsiteY71" fmla="*/ 202003 h 497856"/>
                <a:gd name="connsiteX72" fmla="*/ 479980 w 479980"/>
                <a:gd name="connsiteY72" fmla="*/ 198428 h 497856"/>
                <a:gd name="connsiteX73" fmla="*/ 479980 w 479980"/>
                <a:gd name="connsiteY73" fmla="*/ 199321 h 497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79980" h="497856">
                  <a:moveTo>
                    <a:pt x="479980" y="199321"/>
                  </a:moveTo>
                  <a:lnTo>
                    <a:pt x="479086" y="281553"/>
                  </a:lnTo>
                  <a:lnTo>
                    <a:pt x="457635" y="322668"/>
                  </a:lnTo>
                  <a:lnTo>
                    <a:pt x="395067" y="327137"/>
                  </a:lnTo>
                  <a:lnTo>
                    <a:pt x="390598" y="335182"/>
                  </a:lnTo>
                  <a:lnTo>
                    <a:pt x="362890" y="335182"/>
                  </a:lnTo>
                  <a:lnTo>
                    <a:pt x="328925" y="332500"/>
                  </a:lnTo>
                  <a:lnTo>
                    <a:pt x="302110" y="349483"/>
                  </a:lnTo>
                  <a:lnTo>
                    <a:pt x="293172" y="361103"/>
                  </a:lnTo>
                  <a:lnTo>
                    <a:pt x="283340" y="357527"/>
                  </a:lnTo>
                  <a:lnTo>
                    <a:pt x="270827" y="374510"/>
                  </a:lnTo>
                  <a:lnTo>
                    <a:pt x="260101" y="376297"/>
                  </a:lnTo>
                  <a:lnTo>
                    <a:pt x="252950" y="390599"/>
                  </a:lnTo>
                  <a:lnTo>
                    <a:pt x="234180" y="387023"/>
                  </a:lnTo>
                  <a:lnTo>
                    <a:pt x="227924" y="395068"/>
                  </a:lnTo>
                  <a:lnTo>
                    <a:pt x="228817" y="405793"/>
                  </a:lnTo>
                  <a:lnTo>
                    <a:pt x="212729" y="436183"/>
                  </a:lnTo>
                  <a:lnTo>
                    <a:pt x="194852" y="437971"/>
                  </a:lnTo>
                  <a:lnTo>
                    <a:pt x="201109" y="454953"/>
                  </a:lnTo>
                  <a:lnTo>
                    <a:pt x="191277" y="464785"/>
                  </a:lnTo>
                  <a:lnTo>
                    <a:pt x="193065" y="486237"/>
                  </a:lnTo>
                  <a:lnTo>
                    <a:pt x="180551" y="497857"/>
                  </a:lnTo>
                  <a:lnTo>
                    <a:pt x="173401" y="496963"/>
                  </a:lnTo>
                  <a:lnTo>
                    <a:pt x="172507" y="480874"/>
                  </a:lnTo>
                  <a:lnTo>
                    <a:pt x="158206" y="480874"/>
                  </a:lnTo>
                  <a:lnTo>
                    <a:pt x="143011" y="496069"/>
                  </a:lnTo>
                  <a:lnTo>
                    <a:pt x="130497" y="486237"/>
                  </a:lnTo>
                  <a:lnTo>
                    <a:pt x="120665" y="496069"/>
                  </a:lnTo>
                  <a:lnTo>
                    <a:pt x="109940" y="487131"/>
                  </a:lnTo>
                  <a:lnTo>
                    <a:pt x="109940" y="475511"/>
                  </a:lnTo>
                  <a:lnTo>
                    <a:pt x="96532" y="469255"/>
                  </a:lnTo>
                  <a:lnTo>
                    <a:pt x="104577" y="454953"/>
                  </a:lnTo>
                  <a:lnTo>
                    <a:pt x="93851" y="439759"/>
                  </a:lnTo>
                  <a:lnTo>
                    <a:pt x="91169" y="420988"/>
                  </a:lnTo>
                  <a:lnTo>
                    <a:pt x="82231" y="418307"/>
                  </a:lnTo>
                  <a:lnTo>
                    <a:pt x="67930" y="435289"/>
                  </a:lnTo>
                  <a:lnTo>
                    <a:pt x="51841" y="430820"/>
                  </a:lnTo>
                  <a:lnTo>
                    <a:pt x="42903" y="439759"/>
                  </a:lnTo>
                  <a:lnTo>
                    <a:pt x="33071" y="429033"/>
                  </a:lnTo>
                  <a:lnTo>
                    <a:pt x="21452" y="431714"/>
                  </a:lnTo>
                  <a:lnTo>
                    <a:pt x="15195" y="420988"/>
                  </a:lnTo>
                  <a:lnTo>
                    <a:pt x="15195" y="420988"/>
                  </a:lnTo>
                  <a:lnTo>
                    <a:pt x="18770" y="405793"/>
                  </a:lnTo>
                  <a:lnTo>
                    <a:pt x="13407" y="391492"/>
                  </a:lnTo>
                  <a:lnTo>
                    <a:pt x="1787" y="384342"/>
                  </a:lnTo>
                  <a:lnTo>
                    <a:pt x="6257" y="370935"/>
                  </a:lnTo>
                  <a:lnTo>
                    <a:pt x="0" y="346801"/>
                  </a:lnTo>
                  <a:lnTo>
                    <a:pt x="9832" y="337863"/>
                  </a:lnTo>
                  <a:lnTo>
                    <a:pt x="10726" y="319987"/>
                  </a:lnTo>
                  <a:lnTo>
                    <a:pt x="19664" y="314624"/>
                  </a:lnTo>
                  <a:lnTo>
                    <a:pt x="38434" y="328925"/>
                  </a:lnTo>
                  <a:lnTo>
                    <a:pt x="44691" y="320881"/>
                  </a:lnTo>
                  <a:lnTo>
                    <a:pt x="78656" y="321775"/>
                  </a:lnTo>
                  <a:lnTo>
                    <a:pt x="86700" y="315518"/>
                  </a:lnTo>
                  <a:lnTo>
                    <a:pt x="107258" y="319987"/>
                  </a:lnTo>
                  <a:lnTo>
                    <a:pt x="133179" y="313730"/>
                  </a:lnTo>
                  <a:lnTo>
                    <a:pt x="150161" y="317305"/>
                  </a:lnTo>
                  <a:lnTo>
                    <a:pt x="193065" y="316412"/>
                  </a:lnTo>
                  <a:lnTo>
                    <a:pt x="199321" y="297641"/>
                  </a:lnTo>
                  <a:lnTo>
                    <a:pt x="189489" y="283340"/>
                  </a:lnTo>
                  <a:lnTo>
                    <a:pt x="184126" y="191277"/>
                  </a:lnTo>
                  <a:lnTo>
                    <a:pt x="176976" y="107258"/>
                  </a:lnTo>
                  <a:lnTo>
                    <a:pt x="173401" y="67930"/>
                  </a:lnTo>
                  <a:lnTo>
                    <a:pt x="172507" y="1788"/>
                  </a:lnTo>
                  <a:lnTo>
                    <a:pt x="213622" y="0"/>
                  </a:lnTo>
                  <a:lnTo>
                    <a:pt x="384342" y="127816"/>
                  </a:lnTo>
                  <a:lnTo>
                    <a:pt x="396855" y="143905"/>
                  </a:lnTo>
                  <a:lnTo>
                    <a:pt x="413838" y="160887"/>
                  </a:lnTo>
                  <a:lnTo>
                    <a:pt x="437971" y="164462"/>
                  </a:lnTo>
                  <a:lnTo>
                    <a:pt x="454060" y="175188"/>
                  </a:lnTo>
                  <a:lnTo>
                    <a:pt x="452272" y="192171"/>
                  </a:lnTo>
                  <a:lnTo>
                    <a:pt x="454060" y="202003"/>
                  </a:lnTo>
                  <a:lnTo>
                    <a:pt x="479980" y="198428"/>
                  </a:lnTo>
                  <a:lnTo>
                    <a:pt x="479980" y="19932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93DEFDB-481F-F77E-2B7B-B406D25F2E56}"/>
                </a:ext>
              </a:extLst>
            </p:cNvPr>
            <p:cNvSpPr/>
            <p:nvPr/>
          </p:nvSpPr>
          <p:spPr>
            <a:xfrm>
              <a:off x="5812249" y="3799980"/>
              <a:ext cx="83124" cy="204684"/>
            </a:xfrm>
            <a:custGeom>
              <a:avLst/>
              <a:gdLst>
                <a:gd name="connsiteX0" fmla="*/ 76868 w 83124"/>
                <a:gd name="connsiteY0" fmla="*/ 26815 h 204684"/>
                <a:gd name="connsiteX1" fmla="*/ 83125 w 83124"/>
                <a:gd name="connsiteY1" fmla="*/ 49160 h 204684"/>
                <a:gd name="connsiteX2" fmla="*/ 82231 w 83124"/>
                <a:gd name="connsiteY2" fmla="*/ 67036 h 204684"/>
                <a:gd name="connsiteX3" fmla="*/ 75081 w 83124"/>
                <a:gd name="connsiteY3" fmla="*/ 88488 h 204684"/>
                <a:gd name="connsiteX4" fmla="*/ 68824 w 83124"/>
                <a:gd name="connsiteY4" fmla="*/ 98320 h 204684"/>
                <a:gd name="connsiteX5" fmla="*/ 68824 w 83124"/>
                <a:gd name="connsiteY5" fmla="*/ 108152 h 204684"/>
                <a:gd name="connsiteX6" fmla="*/ 54523 w 83124"/>
                <a:gd name="connsiteY6" fmla="*/ 124241 h 204684"/>
                <a:gd name="connsiteX7" fmla="*/ 53629 w 83124"/>
                <a:gd name="connsiteY7" fmla="*/ 168038 h 204684"/>
                <a:gd name="connsiteX8" fmla="*/ 57204 w 83124"/>
                <a:gd name="connsiteY8" fmla="*/ 177870 h 204684"/>
                <a:gd name="connsiteX9" fmla="*/ 56310 w 83124"/>
                <a:gd name="connsiteY9" fmla="*/ 202897 h 204684"/>
                <a:gd name="connsiteX10" fmla="*/ 56310 w 83124"/>
                <a:gd name="connsiteY10" fmla="*/ 202897 h 204684"/>
                <a:gd name="connsiteX11" fmla="*/ 45585 w 83124"/>
                <a:gd name="connsiteY11" fmla="*/ 202897 h 204684"/>
                <a:gd name="connsiteX12" fmla="*/ 25921 w 83124"/>
                <a:gd name="connsiteY12" fmla="*/ 204684 h 204684"/>
                <a:gd name="connsiteX13" fmla="*/ 19664 w 83124"/>
                <a:gd name="connsiteY13" fmla="*/ 186808 h 204684"/>
                <a:gd name="connsiteX14" fmla="*/ 20558 w 83124"/>
                <a:gd name="connsiteY14" fmla="*/ 116196 h 204684"/>
                <a:gd name="connsiteX15" fmla="*/ 10726 w 83124"/>
                <a:gd name="connsiteY15" fmla="*/ 82231 h 204684"/>
                <a:gd name="connsiteX16" fmla="*/ 0 w 83124"/>
                <a:gd name="connsiteY16" fmla="*/ 67930 h 204684"/>
                <a:gd name="connsiteX17" fmla="*/ 0 w 83124"/>
                <a:gd name="connsiteY17" fmla="*/ 47372 h 204684"/>
                <a:gd name="connsiteX18" fmla="*/ 16982 w 83124"/>
                <a:gd name="connsiteY18" fmla="*/ 33071 h 204684"/>
                <a:gd name="connsiteX19" fmla="*/ 36647 w 83124"/>
                <a:gd name="connsiteY19" fmla="*/ 33071 h 204684"/>
                <a:gd name="connsiteX20" fmla="*/ 42903 w 83124"/>
                <a:gd name="connsiteY20" fmla="*/ 25027 h 204684"/>
                <a:gd name="connsiteX21" fmla="*/ 42010 w 83124"/>
                <a:gd name="connsiteY21" fmla="*/ 8938 h 204684"/>
                <a:gd name="connsiteX22" fmla="*/ 54523 w 83124"/>
                <a:gd name="connsiteY22" fmla="*/ 0 h 204684"/>
                <a:gd name="connsiteX23" fmla="*/ 76868 w 83124"/>
                <a:gd name="connsiteY23" fmla="*/ 26815 h 20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124" h="204684">
                  <a:moveTo>
                    <a:pt x="76868" y="26815"/>
                  </a:moveTo>
                  <a:lnTo>
                    <a:pt x="83125" y="49160"/>
                  </a:lnTo>
                  <a:lnTo>
                    <a:pt x="82231" y="67036"/>
                  </a:lnTo>
                  <a:lnTo>
                    <a:pt x="75081" y="88488"/>
                  </a:lnTo>
                  <a:lnTo>
                    <a:pt x="68824" y="98320"/>
                  </a:lnTo>
                  <a:lnTo>
                    <a:pt x="68824" y="108152"/>
                  </a:lnTo>
                  <a:lnTo>
                    <a:pt x="54523" y="124241"/>
                  </a:lnTo>
                  <a:lnTo>
                    <a:pt x="53629" y="168038"/>
                  </a:lnTo>
                  <a:lnTo>
                    <a:pt x="57204" y="177870"/>
                  </a:lnTo>
                  <a:lnTo>
                    <a:pt x="56310" y="202897"/>
                  </a:lnTo>
                  <a:lnTo>
                    <a:pt x="56310" y="202897"/>
                  </a:lnTo>
                  <a:lnTo>
                    <a:pt x="45585" y="202897"/>
                  </a:lnTo>
                  <a:lnTo>
                    <a:pt x="25921" y="204684"/>
                  </a:lnTo>
                  <a:lnTo>
                    <a:pt x="19664" y="186808"/>
                  </a:lnTo>
                  <a:lnTo>
                    <a:pt x="20558" y="116196"/>
                  </a:lnTo>
                  <a:lnTo>
                    <a:pt x="10726" y="82231"/>
                  </a:lnTo>
                  <a:lnTo>
                    <a:pt x="0" y="67930"/>
                  </a:lnTo>
                  <a:lnTo>
                    <a:pt x="0" y="47372"/>
                  </a:lnTo>
                  <a:lnTo>
                    <a:pt x="16982" y="33071"/>
                  </a:lnTo>
                  <a:lnTo>
                    <a:pt x="36647" y="33071"/>
                  </a:lnTo>
                  <a:lnTo>
                    <a:pt x="42903" y="25027"/>
                  </a:lnTo>
                  <a:lnTo>
                    <a:pt x="42010" y="8938"/>
                  </a:lnTo>
                  <a:lnTo>
                    <a:pt x="54523" y="0"/>
                  </a:lnTo>
                  <a:lnTo>
                    <a:pt x="76868" y="2681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85B701E-7F73-0036-7D4C-DF252C3A6EA0}"/>
                </a:ext>
              </a:extLst>
            </p:cNvPr>
            <p:cNvSpPr/>
            <p:nvPr/>
          </p:nvSpPr>
          <p:spPr>
            <a:xfrm>
              <a:off x="5625441" y="3714173"/>
              <a:ext cx="229711" cy="185020"/>
            </a:xfrm>
            <a:custGeom>
              <a:avLst/>
              <a:gdLst>
                <a:gd name="connsiteX0" fmla="*/ 228818 w 229711"/>
                <a:gd name="connsiteY0" fmla="*/ 94745 h 185020"/>
                <a:gd name="connsiteX1" fmla="*/ 229711 w 229711"/>
                <a:gd name="connsiteY1" fmla="*/ 110833 h 185020"/>
                <a:gd name="connsiteX2" fmla="*/ 223455 w 229711"/>
                <a:gd name="connsiteY2" fmla="*/ 118878 h 185020"/>
                <a:gd name="connsiteX3" fmla="*/ 203790 w 229711"/>
                <a:gd name="connsiteY3" fmla="*/ 118878 h 185020"/>
                <a:gd name="connsiteX4" fmla="*/ 186808 w 229711"/>
                <a:gd name="connsiteY4" fmla="*/ 133179 h 185020"/>
                <a:gd name="connsiteX5" fmla="*/ 159100 w 229711"/>
                <a:gd name="connsiteY5" fmla="*/ 132285 h 185020"/>
                <a:gd name="connsiteX6" fmla="*/ 145692 w 229711"/>
                <a:gd name="connsiteY6" fmla="*/ 129604 h 185020"/>
                <a:gd name="connsiteX7" fmla="*/ 137648 w 229711"/>
                <a:gd name="connsiteY7" fmla="*/ 138542 h 185020"/>
                <a:gd name="connsiteX8" fmla="*/ 75975 w 229711"/>
                <a:gd name="connsiteY8" fmla="*/ 139436 h 185020"/>
                <a:gd name="connsiteX9" fmla="*/ 79550 w 229711"/>
                <a:gd name="connsiteY9" fmla="*/ 161781 h 185020"/>
                <a:gd name="connsiteX10" fmla="*/ 76868 w 229711"/>
                <a:gd name="connsiteY10" fmla="*/ 185020 h 185020"/>
                <a:gd name="connsiteX11" fmla="*/ 64355 w 229711"/>
                <a:gd name="connsiteY11" fmla="*/ 175188 h 185020"/>
                <a:gd name="connsiteX12" fmla="*/ 45585 w 229711"/>
                <a:gd name="connsiteY12" fmla="*/ 172507 h 185020"/>
                <a:gd name="connsiteX13" fmla="*/ 36647 w 229711"/>
                <a:gd name="connsiteY13" fmla="*/ 180551 h 185020"/>
                <a:gd name="connsiteX14" fmla="*/ 23239 w 229711"/>
                <a:gd name="connsiteY14" fmla="*/ 178764 h 185020"/>
                <a:gd name="connsiteX15" fmla="*/ 17876 w 229711"/>
                <a:gd name="connsiteY15" fmla="*/ 169825 h 185020"/>
                <a:gd name="connsiteX16" fmla="*/ 8044 w 229711"/>
                <a:gd name="connsiteY16" fmla="*/ 164462 h 185020"/>
                <a:gd name="connsiteX17" fmla="*/ 1787 w 229711"/>
                <a:gd name="connsiteY17" fmla="*/ 153737 h 185020"/>
                <a:gd name="connsiteX18" fmla="*/ 0 w 229711"/>
                <a:gd name="connsiteY18" fmla="*/ 132285 h 185020"/>
                <a:gd name="connsiteX19" fmla="*/ 9832 w 229711"/>
                <a:gd name="connsiteY19" fmla="*/ 122453 h 185020"/>
                <a:gd name="connsiteX20" fmla="*/ 3575 w 229711"/>
                <a:gd name="connsiteY20" fmla="*/ 105471 h 185020"/>
                <a:gd name="connsiteX21" fmla="*/ 21452 w 229711"/>
                <a:gd name="connsiteY21" fmla="*/ 103683 h 185020"/>
                <a:gd name="connsiteX22" fmla="*/ 37540 w 229711"/>
                <a:gd name="connsiteY22" fmla="*/ 73293 h 185020"/>
                <a:gd name="connsiteX23" fmla="*/ 36647 w 229711"/>
                <a:gd name="connsiteY23" fmla="*/ 62567 h 185020"/>
                <a:gd name="connsiteX24" fmla="*/ 42903 w 229711"/>
                <a:gd name="connsiteY24" fmla="*/ 54523 h 185020"/>
                <a:gd name="connsiteX25" fmla="*/ 61673 w 229711"/>
                <a:gd name="connsiteY25" fmla="*/ 58098 h 185020"/>
                <a:gd name="connsiteX26" fmla="*/ 68824 w 229711"/>
                <a:gd name="connsiteY26" fmla="*/ 43797 h 185020"/>
                <a:gd name="connsiteX27" fmla="*/ 79550 w 229711"/>
                <a:gd name="connsiteY27" fmla="*/ 42009 h 185020"/>
                <a:gd name="connsiteX28" fmla="*/ 92063 w 229711"/>
                <a:gd name="connsiteY28" fmla="*/ 25027 h 185020"/>
                <a:gd name="connsiteX29" fmla="*/ 101895 w 229711"/>
                <a:gd name="connsiteY29" fmla="*/ 28602 h 185020"/>
                <a:gd name="connsiteX30" fmla="*/ 110833 w 229711"/>
                <a:gd name="connsiteY30" fmla="*/ 16982 h 185020"/>
                <a:gd name="connsiteX31" fmla="*/ 137648 w 229711"/>
                <a:gd name="connsiteY31" fmla="*/ 0 h 185020"/>
                <a:gd name="connsiteX32" fmla="*/ 171613 w 229711"/>
                <a:gd name="connsiteY32" fmla="*/ 2681 h 185020"/>
                <a:gd name="connsiteX33" fmla="*/ 172507 w 229711"/>
                <a:gd name="connsiteY33" fmla="*/ 24133 h 185020"/>
                <a:gd name="connsiteX34" fmla="*/ 180551 w 229711"/>
                <a:gd name="connsiteY34" fmla="*/ 46479 h 185020"/>
                <a:gd name="connsiteX35" fmla="*/ 199321 w 229711"/>
                <a:gd name="connsiteY35" fmla="*/ 50948 h 185020"/>
                <a:gd name="connsiteX36" fmla="*/ 191277 w 229711"/>
                <a:gd name="connsiteY36" fmla="*/ 64355 h 185020"/>
                <a:gd name="connsiteX37" fmla="*/ 199321 w 229711"/>
                <a:gd name="connsiteY37" fmla="*/ 78656 h 185020"/>
                <a:gd name="connsiteX38" fmla="*/ 222561 w 229711"/>
                <a:gd name="connsiteY38" fmla="*/ 79550 h 185020"/>
                <a:gd name="connsiteX39" fmla="*/ 228818 w 229711"/>
                <a:gd name="connsiteY39" fmla="*/ 94745 h 185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29711" h="185020">
                  <a:moveTo>
                    <a:pt x="228818" y="94745"/>
                  </a:moveTo>
                  <a:lnTo>
                    <a:pt x="229711" y="110833"/>
                  </a:lnTo>
                  <a:lnTo>
                    <a:pt x="223455" y="118878"/>
                  </a:lnTo>
                  <a:lnTo>
                    <a:pt x="203790" y="118878"/>
                  </a:lnTo>
                  <a:lnTo>
                    <a:pt x="186808" y="133179"/>
                  </a:lnTo>
                  <a:lnTo>
                    <a:pt x="159100" y="132285"/>
                  </a:lnTo>
                  <a:lnTo>
                    <a:pt x="145692" y="129604"/>
                  </a:lnTo>
                  <a:lnTo>
                    <a:pt x="137648" y="138542"/>
                  </a:lnTo>
                  <a:lnTo>
                    <a:pt x="75975" y="139436"/>
                  </a:lnTo>
                  <a:lnTo>
                    <a:pt x="79550" y="161781"/>
                  </a:lnTo>
                  <a:lnTo>
                    <a:pt x="76868" y="185020"/>
                  </a:lnTo>
                  <a:lnTo>
                    <a:pt x="64355" y="175188"/>
                  </a:lnTo>
                  <a:lnTo>
                    <a:pt x="45585" y="172507"/>
                  </a:lnTo>
                  <a:lnTo>
                    <a:pt x="36647" y="180551"/>
                  </a:lnTo>
                  <a:lnTo>
                    <a:pt x="23239" y="178764"/>
                  </a:lnTo>
                  <a:lnTo>
                    <a:pt x="17876" y="169825"/>
                  </a:lnTo>
                  <a:lnTo>
                    <a:pt x="8044" y="164462"/>
                  </a:lnTo>
                  <a:lnTo>
                    <a:pt x="1787" y="153737"/>
                  </a:lnTo>
                  <a:lnTo>
                    <a:pt x="0" y="132285"/>
                  </a:lnTo>
                  <a:lnTo>
                    <a:pt x="9832" y="122453"/>
                  </a:lnTo>
                  <a:lnTo>
                    <a:pt x="3575" y="105471"/>
                  </a:lnTo>
                  <a:lnTo>
                    <a:pt x="21452" y="103683"/>
                  </a:lnTo>
                  <a:lnTo>
                    <a:pt x="37540" y="73293"/>
                  </a:lnTo>
                  <a:lnTo>
                    <a:pt x="36647" y="62567"/>
                  </a:lnTo>
                  <a:lnTo>
                    <a:pt x="42903" y="54523"/>
                  </a:lnTo>
                  <a:lnTo>
                    <a:pt x="61673" y="58098"/>
                  </a:lnTo>
                  <a:lnTo>
                    <a:pt x="68824" y="43797"/>
                  </a:lnTo>
                  <a:lnTo>
                    <a:pt x="79550" y="42009"/>
                  </a:lnTo>
                  <a:lnTo>
                    <a:pt x="92063" y="25027"/>
                  </a:lnTo>
                  <a:lnTo>
                    <a:pt x="101895" y="28602"/>
                  </a:lnTo>
                  <a:lnTo>
                    <a:pt x="110833" y="16982"/>
                  </a:lnTo>
                  <a:lnTo>
                    <a:pt x="137648" y="0"/>
                  </a:lnTo>
                  <a:lnTo>
                    <a:pt x="171613" y="2681"/>
                  </a:lnTo>
                  <a:lnTo>
                    <a:pt x="172507" y="24133"/>
                  </a:lnTo>
                  <a:lnTo>
                    <a:pt x="180551" y="46479"/>
                  </a:lnTo>
                  <a:lnTo>
                    <a:pt x="199321" y="50948"/>
                  </a:lnTo>
                  <a:lnTo>
                    <a:pt x="191277" y="64355"/>
                  </a:lnTo>
                  <a:lnTo>
                    <a:pt x="199321" y="78656"/>
                  </a:lnTo>
                  <a:lnTo>
                    <a:pt x="222561" y="79550"/>
                  </a:lnTo>
                  <a:lnTo>
                    <a:pt x="228818" y="9474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D79CC4C-7171-E868-B826-7F9C03C53A66}"/>
                </a:ext>
              </a:extLst>
            </p:cNvPr>
            <p:cNvSpPr/>
            <p:nvPr/>
          </p:nvSpPr>
          <p:spPr>
            <a:xfrm>
              <a:off x="5784540" y="3846458"/>
              <a:ext cx="53629" cy="165356"/>
            </a:xfrm>
            <a:custGeom>
              <a:avLst/>
              <a:gdLst>
                <a:gd name="connsiteX0" fmla="*/ 47373 w 53629"/>
                <a:gd name="connsiteY0" fmla="*/ 140329 h 165356"/>
                <a:gd name="connsiteX1" fmla="*/ 53629 w 53629"/>
                <a:gd name="connsiteY1" fmla="*/ 158206 h 165356"/>
                <a:gd name="connsiteX2" fmla="*/ 48266 w 53629"/>
                <a:gd name="connsiteY2" fmla="*/ 164463 h 165356"/>
                <a:gd name="connsiteX3" fmla="*/ 32178 w 53629"/>
                <a:gd name="connsiteY3" fmla="*/ 165356 h 165356"/>
                <a:gd name="connsiteX4" fmla="*/ 19664 w 53629"/>
                <a:gd name="connsiteY4" fmla="*/ 147480 h 165356"/>
                <a:gd name="connsiteX5" fmla="*/ 18770 w 53629"/>
                <a:gd name="connsiteY5" fmla="*/ 112621 h 165356"/>
                <a:gd name="connsiteX6" fmla="*/ 25027 w 53629"/>
                <a:gd name="connsiteY6" fmla="*/ 96532 h 165356"/>
                <a:gd name="connsiteX7" fmla="*/ 15195 w 53629"/>
                <a:gd name="connsiteY7" fmla="*/ 80444 h 165356"/>
                <a:gd name="connsiteX8" fmla="*/ 19664 w 53629"/>
                <a:gd name="connsiteY8" fmla="*/ 62567 h 165356"/>
                <a:gd name="connsiteX9" fmla="*/ 10726 w 53629"/>
                <a:gd name="connsiteY9" fmla="*/ 53629 h 165356"/>
                <a:gd name="connsiteX10" fmla="*/ 10726 w 53629"/>
                <a:gd name="connsiteY10" fmla="*/ 25027 h 165356"/>
                <a:gd name="connsiteX11" fmla="*/ 2682 w 53629"/>
                <a:gd name="connsiteY11" fmla="*/ 16982 h 165356"/>
                <a:gd name="connsiteX12" fmla="*/ 0 w 53629"/>
                <a:gd name="connsiteY12" fmla="*/ 0 h 165356"/>
                <a:gd name="connsiteX13" fmla="*/ 27708 w 53629"/>
                <a:gd name="connsiteY13" fmla="*/ 894 h 165356"/>
                <a:gd name="connsiteX14" fmla="*/ 27708 w 53629"/>
                <a:gd name="connsiteY14" fmla="*/ 21452 h 165356"/>
                <a:gd name="connsiteX15" fmla="*/ 38434 w 53629"/>
                <a:gd name="connsiteY15" fmla="*/ 35753 h 165356"/>
                <a:gd name="connsiteX16" fmla="*/ 48266 w 53629"/>
                <a:gd name="connsiteY16" fmla="*/ 69718 h 165356"/>
                <a:gd name="connsiteX17" fmla="*/ 47373 w 53629"/>
                <a:gd name="connsiteY17" fmla="*/ 140329 h 16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629" h="165356">
                  <a:moveTo>
                    <a:pt x="47373" y="140329"/>
                  </a:moveTo>
                  <a:lnTo>
                    <a:pt x="53629" y="158206"/>
                  </a:lnTo>
                  <a:lnTo>
                    <a:pt x="48266" y="164463"/>
                  </a:lnTo>
                  <a:lnTo>
                    <a:pt x="32178" y="165356"/>
                  </a:lnTo>
                  <a:lnTo>
                    <a:pt x="19664" y="147480"/>
                  </a:lnTo>
                  <a:lnTo>
                    <a:pt x="18770" y="112621"/>
                  </a:lnTo>
                  <a:lnTo>
                    <a:pt x="25027" y="96532"/>
                  </a:lnTo>
                  <a:lnTo>
                    <a:pt x="15195" y="80444"/>
                  </a:lnTo>
                  <a:lnTo>
                    <a:pt x="19664" y="62567"/>
                  </a:lnTo>
                  <a:lnTo>
                    <a:pt x="10726" y="53629"/>
                  </a:lnTo>
                  <a:lnTo>
                    <a:pt x="10726" y="25027"/>
                  </a:lnTo>
                  <a:lnTo>
                    <a:pt x="2682" y="16982"/>
                  </a:lnTo>
                  <a:lnTo>
                    <a:pt x="0" y="0"/>
                  </a:lnTo>
                  <a:lnTo>
                    <a:pt x="27708" y="894"/>
                  </a:lnTo>
                  <a:lnTo>
                    <a:pt x="27708" y="21452"/>
                  </a:lnTo>
                  <a:lnTo>
                    <a:pt x="38434" y="35753"/>
                  </a:lnTo>
                  <a:lnTo>
                    <a:pt x="48266" y="69718"/>
                  </a:lnTo>
                  <a:lnTo>
                    <a:pt x="47373" y="140329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2528C22-299E-DAA6-2572-8068C48BA8A3}"/>
                </a:ext>
              </a:extLst>
            </p:cNvPr>
            <p:cNvSpPr/>
            <p:nvPr/>
          </p:nvSpPr>
          <p:spPr>
            <a:xfrm>
              <a:off x="5688902" y="3843777"/>
              <a:ext cx="127815" cy="212728"/>
            </a:xfrm>
            <a:custGeom>
              <a:avLst/>
              <a:gdLst>
                <a:gd name="connsiteX0" fmla="*/ 115302 w 127815"/>
                <a:gd name="connsiteY0" fmla="*/ 150161 h 212728"/>
                <a:gd name="connsiteX1" fmla="*/ 127816 w 127815"/>
                <a:gd name="connsiteY1" fmla="*/ 168038 h 212728"/>
                <a:gd name="connsiteX2" fmla="*/ 119772 w 127815"/>
                <a:gd name="connsiteY2" fmla="*/ 179658 h 212728"/>
                <a:gd name="connsiteX3" fmla="*/ 101895 w 127815"/>
                <a:gd name="connsiteY3" fmla="*/ 180551 h 212728"/>
                <a:gd name="connsiteX4" fmla="*/ 31284 w 127815"/>
                <a:gd name="connsiteY4" fmla="*/ 212729 h 212728"/>
                <a:gd name="connsiteX5" fmla="*/ 16982 w 127815"/>
                <a:gd name="connsiteY5" fmla="*/ 202003 h 212728"/>
                <a:gd name="connsiteX6" fmla="*/ 15195 w 127815"/>
                <a:gd name="connsiteY6" fmla="*/ 189490 h 212728"/>
                <a:gd name="connsiteX7" fmla="*/ 894 w 127815"/>
                <a:gd name="connsiteY7" fmla="*/ 168932 h 212728"/>
                <a:gd name="connsiteX8" fmla="*/ 0 w 127815"/>
                <a:gd name="connsiteY8" fmla="*/ 148374 h 212728"/>
                <a:gd name="connsiteX9" fmla="*/ 7150 w 127815"/>
                <a:gd name="connsiteY9" fmla="*/ 129604 h 212728"/>
                <a:gd name="connsiteX10" fmla="*/ 9832 w 127815"/>
                <a:gd name="connsiteY10" fmla="*/ 115302 h 212728"/>
                <a:gd name="connsiteX11" fmla="*/ 22345 w 127815"/>
                <a:gd name="connsiteY11" fmla="*/ 103683 h 212728"/>
                <a:gd name="connsiteX12" fmla="*/ 13407 w 127815"/>
                <a:gd name="connsiteY12" fmla="*/ 56311 h 212728"/>
                <a:gd name="connsiteX13" fmla="*/ 16089 w 127815"/>
                <a:gd name="connsiteY13" fmla="*/ 32178 h 212728"/>
                <a:gd name="connsiteX14" fmla="*/ 12513 w 127815"/>
                <a:gd name="connsiteY14" fmla="*/ 9832 h 212728"/>
                <a:gd name="connsiteX15" fmla="*/ 74187 w 127815"/>
                <a:gd name="connsiteY15" fmla="*/ 8938 h 212728"/>
                <a:gd name="connsiteX16" fmla="*/ 82231 w 127815"/>
                <a:gd name="connsiteY16" fmla="*/ 0 h 212728"/>
                <a:gd name="connsiteX17" fmla="*/ 95638 w 127815"/>
                <a:gd name="connsiteY17" fmla="*/ 2681 h 212728"/>
                <a:gd name="connsiteX18" fmla="*/ 98320 w 127815"/>
                <a:gd name="connsiteY18" fmla="*/ 19664 h 212728"/>
                <a:gd name="connsiteX19" fmla="*/ 106364 w 127815"/>
                <a:gd name="connsiteY19" fmla="*/ 27708 h 212728"/>
                <a:gd name="connsiteX20" fmla="*/ 106364 w 127815"/>
                <a:gd name="connsiteY20" fmla="*/ 56311 h 212728"/>
                <a:gd name="connsiteX21" fmla="*/ 115302 w 127815"/>
                <a:gd name="connsiteY21" fmla="*/ 65249 h 212728"/>
                <a:gd name="connsiteX22" fmla="*/ 110833 w 127815"/>
                <a:gd name="connsiteY22" fmla="*/ 83125 h 212728"/>
                <a:gd name="connsiteX23" fmla="*/ 120665 w 127815"/>
                <a:gd name="connsiteY23" fmla="*/ 99214 h 212728"/>
                <a:gd name="connsiteX24" fmla="*/ 114409 w 127815"/>
                <a:gd name="connsiteY24" fmla="*/ 115302 h 212728"/>
                <a:gd name="connsiteX25" fmla="*/ 115302 w 127815"/>
                <a:gd name="connsiteY25" fmla="*/ 150161 h 21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7815" h="212728">
                  <a:moveTo>
                    <a:pt x="115302" y="150161"/>
                  </a:moveTo>
                  <a:lnTo>
                    <a:pt x="127816" y="168038"/>
                  </a:lnTo>
                  <a:lnTo>
                    <a:pt x="119772" y="179658"/>
                  </a:lnTo>
                  <a:lnTo>
                    <a:pt x="101895" y="180551"/>
                  </a:lnTo>
                  <a:lnTo>
                    <a:pt x="31284" y="212729"/>
                  </a:lnTo>
                  <a:lnTo>
                    <a:pt x="16982" y="202003"/>
                  </a:lnTo>
                  <a:lnTo>
                    <a:pt x="15195" y="189490"/>
                  </a:lnTo>
                  <a:lnTo>
                    <a:pt x="894" y="168932"/>
                  </a:lnTo>
                  <a:lnTo>
                    <a:pt x="0" y="148374"/>
                  </a:lnTo>
                  <a:lnTo>
                    <a:pt x="7150" y="129604"/>
                  </a:lnTo>
                  <a:lnTo>
                    <a:pt x="9832" y="115302"/>
                  </a:lnTo>
                  <a:lnTo>
                    <a:pt x="22345" y="103683"/>
                  </a:lnTo>
                  <a:lnTo>
                    <a:pt x="13407" y="56311"/>
                  </a:lnTo>
                  <a:lnTo>
                    <a:pt x="16089" y="32178"/>
                  </a:lnTo>
                  <a:lnTo>
                    <a:pt x="12513" y="9832"/>
                  </a:lnTo>
                  <a:lnTo>
                    <a:pt x="74187" y="8938"/>
                  </a:lnTo>
                  <a:lnTo>
                    <a:pt x="82231" y="0"/>
                  </a:lnTo>
                  <a:lnTo>
                    <a:pt x="95638" y="2681"/>
                  </a:lnTo>
                  <a:lnTo>
                    <a:pt x="98320" y="19664"/>
                  </a:lnTo>
                  <a:lnTo>
                    <a:pt x="106364" y="27708"/>
                  </a:lnTo>
                  <a:lnTo>
                    <a:pt x="106364" y="56311"/>
                  </a:lnTo>
                  <a:lnTo>
                    <a:pt x="115302" y="65249"/>
                  </a:lnTo>
                  <a:lnTo>
                    <a:pt x="110833" y="83125"/>
                  </a:lnTo>
                  <a:lnTo>
                    <a:pt x="120665" y="99214"/>
                  </a:lnTo>
                  <a:lnTo>
                    <a:pt x="114409" y="115302"/>
                  </a:lnTo>
                  <a:lnTo>
                    <a:pt x="115302" y="15016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8A901FF-B3A1-560A-FC4A-4186E1D61AD3}"/>
                </a:ext>
              </a:extLst>
            </p:cNvPr>
            <p:cNvSpPr/>
            <p:nvPr/>
          </p:nvSpPr>
          <p:spPr>
            <a:xfrm>
              <a:off x="5533377" y="3862547"/>
              <a:ext cx="177870" cy="203790"/>
            </a:xfrm>
            <a:custGeom>
              <a:avLst/>
              <a:gdLst>
                <a:gd name="connsiteX0" fmla="*/ 21452 w 177870"/>
                <a:gd name="connsiteY0" fmla="*/ 15195 h 203790"/>
                <a:gd name="connsiteX1" fmla="*/ 31284 w 177870"/>
                <a:gd name="connsiteY1" fmla="*/ 5363 h 203790"/>
                <a:gd name="connsiteX2" fmla="*/ 43797 w 177870"/>
                <a:gd name="connsiteY2" fmla="*/ 15195 h 203790"/>
                <a:gd name="connsiteX3" fmla="*/ 58992 w 177870"/>
                <a:gd name="connsiteY3" fmla="*/ 0 h 203790"/>
                <a:gd name="connsiteX4" fmla="*/ 73293 w 177870"/>
                <a:gd name="connsiteY4" fmla="*/ 0 h 203790"/>
                <a:gd name="connsiteX5" fmla="*/ 74187 w 177870"/>
                <a:gd name="connsiteY5" fmla="*/ 16089 h 203790"/>
                <a:gd name="connsiteX6" fmla="*/ 81338 w 177870"/>
                <a:gd name="connsiteY6" fmla="*/ 16982 h 203790"/>
                <a:gd name="connsiteX7" fmla="*/ 93851 w 177870"/>
                <a:gd name="connsiteY7" fmla="*/ 5363 h 203790"/>
                <a:gd name="connsiteX8" fmla="*/ 100108 w 177870"/>
                <a:gd name="connsiteY8" fmla="*/ 16089 h 203790"/>
                <a:gd name="connsiteX9" fmla="*/ 109940 w 177870"/>
                <a:gd name="connsiteY9" fmla="*/ 21452 h 203790"/>
                <a:gd name="connsiteX10" fmla="*/ 115303 w 177870"/>
                <a:gd name="connsiteY10" fmla="*/ 30390 h 203790"/>
                <a:gd name="connsiteX11" fmla="*/ 128710 w 177870"/>
                <a:gd name="connsiteY11" fmla="*/ 32177 h 203790"/>
                <a:gd name="connsiteX12" fmla="*/ 137648 w 177870"/>
                <a:gd name="connsiteY12" fmla="*/ 24133 h 203790"/>
                <a:gd name="connsiteX13" fmla="*/ 156418 w 177870"/>
                <a:gd name="connsiteY13" fmla="*/ 26815 h 203790"/>
                <a:gd name="connsiteX14" fmla="*/ 168932 w 177870"/>
                <a:gd name="connsiteY14" fmla="*/ 37540 h 203790"/>
                <a:gd name="connsiteX15" fmla="*/ 177870 w 177870"/>
                <a:gd name="connsiteY15" fmla="*/ 84913 h 203790"/>
                <a:gd name="connsiteX16" fmla="*/ 165356 w 177870"/>
                <a:gd name="connsiteY16" fmla="*/ 96532 h 203790"/>
                <a:gd name="connsiteX17" fmla="*/ 162675 w 177870"/>
                <a:gd name="connsiteY17" fmla="*/ 110833 h 203790"/>
                <a:gd name="connsiteX18" fmla="*/ 155525 w 177870"/>
                <a:gd name="connsiteY18" fmla="*/ 129604 h 203790"/>
                <a:gd name="connsiteX19" fmla="*/ 156418 w 177870"/>
                <a:gd name="connsiteY19" fmla="*/ 150161 h 203790"/>
                <a:gd name="connsiteX20" fmla="*/ 170719 w 177870"/>
                <a:gd name="connsiteY20" fmla="*/ 170719 h 203790"/>
                <a:gd name="connsiteX21" fmla="*/ 172507 w 177870"/>
                <a:gd name="connsiteY21" fmla="*/ 183233 h 203790"/>
                <a:gd name="connsiteX22" fmla="*/ 154631 w 177870"/>
                <a:gd name="connsiteY22" fmla="*/ 188596 h 203790"/>
                <a:gd name="connsiteX23" fmla="*/ 128710 w 177870"/>
                <a:gd name="connsiteY23" fmla="*/ 174295 h 203790"/>
                <a:gd name="connsiteX24" fmla="*/ 95639 w 177870"/>
                <a:gd name="connsiteY24" fmla="*/ 183233 h 203790"/>
                <a:gd name="connsiteX25" fmla="*/ 79550 w 177870"/>
                <a:gd name="connsiteY25" fmla="*/ 184127 h 203790"/>
                <a:gd name="connsiteX26" fmla="*/ 33071 w 177870"/>
                <a:gd name="connsiteY26" fmla="*/ 203790 h 203790"/>
                <a:gd name="connsiteX27" fmla="*/ 32178 w 177870"/>
                <a:gd name="connsiteY27" fmla="*/ 186808 h 203790"/>
                <a:gd name="connsiteX28" fmla="*/ 37540 w 177870"/>
                <a:gd name="connsiteY28" fmla="*/ 168038 h 203790"/>
                <a:gd name="connsiteX29" fmla="*/ 17876 w 177870"/>
                <a:gd name="connsiteY29" fmla="*/ 145692 h 203790"/>
                <a:gd name="connsiteX30" fmla="*/ 894 w 177870"/>
                <a:gd name="connsiteY30" fmla="*/ 140329 h 203790"/>
                <a:gd name="connsiteX31" fmla="*/ 0 w 177870"/>
                <a:gd name="connsiteY31" fmla="*/ 131391 h 203790"/>
                <a:gd name="connsiteX32" fmla="*/ 6257 w 177870"/>
                <a:gd name="connsiteY32" fmla="*/ 121559 h 203790"/>
                <a:gd name="connsiteX33" fmla="*/ 3575 w 177870"/>
                <a:gd name="connsiteY33" fmla="*/ 100107 h 203790"/>
                <a:gd name="connsiteX34" fmla="*/ 12514 w 177870"/>
                <a:gd name="connsiteY34" fmla="*/ 88488 h 203790"/>
                <a:gd name="connsiteX35" fmla="*/ 9832 w 177870"/>
                <a:gd name="connsiteY35" fmla="*/ 73293 h 203790"/>
                <a:gd name="connsiteX36" fmla="*/ 24133 w 177870"/>
                <a:gd name="connsiteY36" fmla="*/ 67930 h 203790"/>
                <a:gd name="connsiteX37" fmla="*/ 23239 w 177870"/>
                <a:gd name="connsiteY37" fmla="*/ 50054 h 203790"/>
                <a:gd name="connsiteX38" fmla="*/ 13407 w 177870"/>
                <a:gd name="connsiteY38" fmla="*/ 36646 h 203790"/>
                <a:gd name="connsiteX39" fmla="*/ 15195 w 177870"/>
                <a:gd name="connsiteY39" fmla="*/ 22345 h 203790"/>
                <a:gd name="connsiteX40" fmla="*/ 21452 w 177870"/>
                <a:gd name="connsiteY40" fmla="*/ 15195 h 203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77870" h="203790">
                  <a:moveTo>
                    <a:pt x="21452" y="15195"/>
                  </a:moveTo>
                  <a:lnTo>
                    <a:pt x="31284" y="5363"/>
                  </a:lnTo>
                  <a:lnTo>
                    <a:pt x="43797" y="15195"/>
                  </a:lnTo>
                  <a:lnTo>
                    <a:pt x="58992" y="0"/>
                  </a:lnTo>
                  <a:lnTo>
                    <a:pt x="73293" y="0"/>
                  </a:lnTo>
                  <a:lnTo>
                    <a:pt x="74187" y="16089"/>
                  </a:lnTo>
                  <a:lnTo>
                    <a:pt x="81338" y="16982"/>
                  </a:lnTo>
                  <a:lnTo>
                    <a:pt x="93851" y="5363"/>
                  </a:lnTo>
                  <a:lnTo>
                    <a:pt x="100108" y="16089"/>
                  </a:lnTo>
                  <a:lnTo>
                    <a:pt x="109940" y="21452"/>
                  </a:lnTo>
                  <a:lnTo>
                    <a:pt x="115303" y="30390"/>
                  </a:lnTo>
                  <a:lnTo>
                    <a:pt x="128710" y="32177"/>
                  </a:lnTo>
                  <a:lnTo>
                    <a:pt x="137648" y="24133"/>
                  </a:lnTo>
                  <a:lnTo>
                    <a:pt x="156418" y="26815"/>
                  </a:lnTo>
                  <a:lnTo>
                    <a:pt x="168932" y="37540"/>
                  </a:lnTo>
                  <a:lnTo>
                    <a:pt x="177870" y="84913"/>
                  </a:lnTo>
                  <a:lnTo>
                    <a:pt x="165356" y="96532"/>
                  </a:lnTo>
                  <a:lnTo>
                    <a:pt x="162675" y="110833"/>
                  </a:lnTo>
                  <a:lnTo>
                    <a:pt x="155525" y="129604"/>
                  </a:lnTo>
                  <a:lnTo>
                    <a:pt x="156418" y="150161"/>
                  </a:lnTo>
                  <a:lnTo>
                    <a:pt x="170719" y="170719"/>
                  </a:lnTo>
                  <a:lnTo>
                    <a:pt x="172507" y="183233"/>
                  </a:lnTo>
                  <a:lnTo>
                    <a:pt x="154631" y="188596"/>
                  </a:lnTo>
                  <a:lnTo>
                    <a:pt x="128710" y="174295"/>
                  </a:lnTo>
                  <a:lnTo>
                    <a:pt x="95639" y="183233"/>
                  </a:lnTo>
                  <a:lnTo>
                    <a:pt x="79550" y="184127"/>
                  </a:lnTo>
                  <a:lnTo>
                    <a:pt x="33071" y="203790"/>
                  </a:lnTo>
                  <a:lnTo>
                    <a:pt x="32178" y="186808"/>
                  </a:lnTo>
                  <a:lnTo>
                    <a:pt x="37540" y="168038"/>
                  </a:lnTo>
                  <a:lnTo>
                    <a:pt x="17876" y="145692"/>
                  </a:lnTo>
                  <a:lnTo>
                    <a:pt x="894" y="140329"/>
                  </a:lnTo>
                  <a:lnTo>
                    <a:pt x="0" y="131391"/>
                  </a:lnTo>
                  <a:lnTo>
                    <a:pt x="6257" y="121559"/>
                  </a:lnTo>
                  <a:lnTo>
                    <a:pt x="3575" y="100107"/>
                  </a:lnTo>
                  <a:lnTo>
                    <a:pt x="12514" y="88488"/>
                  </a:lnTo>
                  <a:lnTo>
                    <a:pt x="9832" y="73293"/>
                  </a:lnTo>
                  <a:lnTo>
                    <a:pt x="24133" y="67930"/>
                  </a:lnTo>
                  <a:lnTo>
                    <a:pt x="23239" y="50054"/>
                  </a:lnTo>
                  <a:lnTo>
                    <a:pt x="13407" y="36646"/>
                  </a:lnTo>
                  <a:lnTo>
                    <a:pt x="15195" y="22345"/>
                  </a:lnTo>
                  <a:lnTo>
                    <a:pt x="21452" y="1519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47ABFEF-CDEA-7FDD-EAB3-1E4D02AB7CEB}"/>
                </a:ext>
              </a:extLst>
            </p:cNvPr>
            <p:cNvSpPr/>
            <p:nvPr/>
          </p:nvSpPr>
          <p:spPr>
            <a:xfrm>
              <a:off x="5453828" y="3933159"/>
              <a:ext cx="117090" cy="137647"/>
            </a:xfrm>
            <a:custGeom>
              <a:avLst/>
              <a:gdLst>
                <a:gd name="connsiteX0" fmla="*/ 97426 w 117090"/>
                <a:gd name="connsiteY0" fmla="*/ 75081 h 137647"/>
                <a:gd name="connsiteX1" fmla="*/ 117090 w 117090"/>
                <a:gd name="connsiteY1" fmla="*/ 97426 h 137647"/>
                <a:gd name="connsiteX2" fmla="*/ 111727 w 117090"/>
                <a:gd name="connsiteY2" fmla="*/ 116196 h 137647"/>
                <a:gd name="connsiteX3" fmla="*/ 112621 w 117090"/>
                <a:gd name="connsiteY3" fmla="*/ 133179 h 137647"/>
                <a:gd name="connsiteX4" fmla="*/ 103683 w 117090"/>
                <a:gd name="connsiteY4" fmla="*/ 137648 h 137647"/>
                <a:gd name="connsiteX5" fmla="*/ 50054 w 117090"/>
                <a:gd name="connsiteY5" fmla="*/ 101895 h 137647"/>
                <a:gd name="connsiteX6" fmla="*/ 28602 w 117090"/>
                <a:gd name="connsiteY6" fmla="*/ 78656 h 137647"/>
                <a:gd name="connsiteX7" fmla="*/ 11620 w 117090"/>
                <a:gd name="connsiteY7" fmla="*/ 74187 h 137647"/>
                <a:gd name="connsiteX8" fmla="*/ 0 w 117090"/>
                <a:gd name="connsiteY8" fmla="*/ 50054 h 137647"/>
                <a:gd name="connsiteX9" fmla="*/ 4469 w 117090"/>
                <a:gd name="connsiteY9" fmla="*/ 41116 h 137647"/>
                <a:gd name="connsiteX10" fmla="*/ 16982 w 117090"/>
                <a:gd name="connsiteY10" fmla="*/ 27708 h 137647"/>
                <a:gd name="connsiteX11" fmla="*/ 23239 w 117090"/>
                <a:gd name="connsiteY11" fmla="*/ 15195 h 137647"/>
                <a:gd name="connsiteX12" fmla="*/ 26815 w 117090"/>
                <a:gd name="connsiteY12" fmla="*/ 8938 h 137647"/>
                <a:gd name="connsiteX13" fmla="*/ 25921 w 117090"/>
                <a:gd name="connsiteY13" fmla="*/ 0 h 137647"/>
                <a:gd name="connsiteX14" fmla="*/ 50948 w 117090"/>
                <a:gd name="connsiteY14" fmla="*/ 0 h 137647"/>
                <a:gd name="connsiteX15" fmla="*/ 55417 w 117090"/>
                <a:gd name="connsiteY15" fmla="*/ 15195 h 137647"/>
                <a:gd name="connsiteX16" fmla="*/ 55417 w 117090"/>
                <a:gd name="connsiteY16" fmla="*/ 35753 h 137647"/>
                <a:gd name="connsiteX17" fmla="*/ 61673 w 117090"/>
                <a:gd name="connsiteY17" fmla="*/ 42010 h 137647"/>
                <a:gd name="connsiteX18" fmla="*/ 67930 w 117090"/>
                <a:gd name="connsiteY18" fmla="*/ 41116 h 137647"/>
                <a:gd name="connsiteX19" fmla="*/ 73293 w 117090"/>
                <a:gd name="connsiteY19" fmla="*/ 31284 h 137647"/>
                <a:gd name="connsiteX20" fmla="*/ 83125 w 117090"/>
                <a:gd name="connsiteY20" fmla="*/ 29496 h 137647"/>
                <a:gd name="connsiteX21" fmla="*/ 85807 w 117090"/>
                <a:gd name="connsiteY21" fmla="*/ 50948 h 137647"/>
                <a:gd name="connsiteX22" fmla="*/ 79550 w 117090"/>
                <a:gd name="connsiteY22" fmla="*/ 60780 h 137647"/>
                <a:gd name="connsiteX23" fmla="*/ 80444 w 117090"/>
                <a:gd name="connsiteY23" fmla="*/ 69718 h 137647"/>
                <a:gd name="connsiteX24" fmla="*/ 97426 w 117090"/>
                <a:gd name="connsiteY24" fmla="*/ 75081 h 137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7090" h="137647">
                  <a:moveTo>
                    <a:pt x="97426" y="75081"/>
                  </a:moveTo>
                  <a:lnTo>
                    <a:pt x="117090" y="97426"/>
                  </a:lnTo>
                  <a:lnTo>
                    <a:pt x="111727" y="116196"/>
                  </a:lnTo>
                  <a:lnTo>
                    <a:pt x="112621" y="133179"/>
                  </a:lnTo>
                  <a:lnTo>
                    <a:pt x="103683" y="137648"/>
                  </a:lnTo>
                  <a:lnTo>
                    <a:pt x="50054" y="101895"/>
                  </a:lnTo>
                  <a:lnTo>
                    <a:pt x="28602" y="78656"/>
                  </a:lnTo>
                  <a:lnTo>
                    <a:pt x="11620" y="74187"/>
                  </a:lnTo>
                  <a:lnTo>
                    <a:pt x="0" y="50054"/>
                  </a:lnTo>
                  <a:lnTo>
                    <a:pt x="4469" y="41116"/>
                  </a:lnTo>
                  <a:lnTo>
                    <a:pt x="16982" y="27708"/>
                  </a:lnTo>
                  <a:lnTo>
                    <a:pt x="23239" y="15195"/>
                  </a:lnTo>
                  <a:lnTo>
                    <a:pt x="26815" y="8938"/>
                  </a:lnTo>
                  <a:lnTo>
                    <a:pt x="25921" y="0"/>
                  </a:lnTo>
                  <a:lnTo>
                    <a:pt x="50948" y="0"/>
                  </a:lnTo>
                  <a:lnTo>
                    <a:pt x="55417" y="15195"/>
                  </a:lnTo>
                  <a:lnTo>
                    <a:pt x="55417" y="35753"/>
                  </a:lnTo>
                  <a:lnTo>
                    <a:pt x="61673" y="42010"/>
                  </a:lnTo>
                  <a:lnTo>
                    <a:pt x="67930" y="41116"/>
                  </a:lnTo>
                  <a:lnTo>
                    <a:pt x="73293" y="31284"/>
                  </a:lnTo>
                  <a:lnTo>
                    <a:pt x="83125" y="29496"/>
                  </a:lnTo>
                  <a:lnTo>
                    <a:pt x="85807" y="50948"/>
                  </a:lnTo>
                  <a:lnTo>
                    <a:pt x="79550" y="60780"/>
                  </a:lnTo>
                  <a:lnTo>
                    <a:pt x="80444" y="69718"/>
                  </a:lnTo>
                  <a:lnTo>
                    <a:pt x="97426" y="7508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1FDF653-4D32-064B-F569-8B3E436D2FA4}"/>
                </a:ext>
              </a:extLst>
            </p:cNvPr>
            <p:cNvSpPr/>
            <p:nvPr/>
          </p:nvSpPr>
          <p:spPr>
            <a:xfrm>
              <a:off x="5350145" y="3795511"/>
              <a:ext cx="207365" cy="179657"/>
            </a:xfrm>
            <a:custGeom>
              <a:avLst/>
              <a:gdLst>
                <a:gd name="connsiteX0" fmla="*/ 206472 w 207365"/>
                <a:gd name="connsiteY0" fmla="*/ 117090 h 179657"/>
                <a:gd name="connsiteX1" fmla="*/ 207366 w 207365"/>
                <a:gd name="connsiteY1" fmla="*/ 134967 h 179657"/>
                <a:gd name="connsiteX2" fmla="*/ 193065 w 207365"/>
                <a:gd name="connsiteY2" fmla="*/ 140329 h 179657"/>
                <a:gd name="connsiteX3" fmla="*/ 195746 w 207365"/>
                <a:gd name="connsiteY3" fmla="*/ 155524 h 179657"/>
                <a:gd name="connsiteX4" fmla="*/ 186808 w 207365"/>
                <a:gd name="connsiteY4" fmla="*/ 167144 h 179657"/>
                <a:gd name="connsiteX5" fmla="*/ 176976 w 207365"/>
                <a:gd name="connsiteY5" fmla="*/ 168932 h 179657"/>
                <a:gd name="connsiteX6" fmla="*/ 171613 w 207365"/>
                <a:gd name="connsiteY6" fmla="*/ 178764 h 179657"/>
                <a:gd name="connsiteX7" fmla="*/ 165356 w 207365"/>
                <a:gd name="connsiteY7" fmla="*/ 179658 h 179657"/>
                <a:gd name="connsiteX8" fmla="*/ 159100 w 207365"/>
                <a:gd name="connsiteY8" fmla="*/ 173401 h 179657"/>
                <a:gd name="connsiteX9" fmla="*/ 159100 w 207365"/>
                <a:gd name="connsiteY9" fmla="*/ 152843 h 179657"/>
                <a:gd name="connsiteX10" fmla="*/ 154631 w 207365"/>
                <a:gd name="connsiteY10" fmla="*/ 137648 h 179657"/>
                <a:gd name="connsiteX11" fmla="*/ 129604 w 207365"/>
                <a:gd name="connsiteY11" fmla="*/ 137648 h 179657"/>
                <a:gd name="connsiteX12" fmla="*/ 123347 w 207365"/>
                <a:gd name="connsiteY12" fmla="*/ 114409 h 179657"/>
                <a:gd name="connsiteX13" fmla="*/ 108152 w 207365"/>
                <a:gd name="connsiteY13" fmla="*/ 87594 h 179657"/>
                <a:gd name="connsiteX14" fmla="*/ 84913 w 207365"/>
                <a:gd name="connsiteY14" fmla="*/ 84913 h 179657"/>
                <a:gd name="connsiteX15" fmla="*/ 69718 w 207365"/>
                <a:gd name="connsiteY15" fmla="*/ 91169 h 179657"/>
                <a:gd name="connsiteX16" fmla="*/ 57205 w 207365"/>
                <a:gd name="connsiteY16" fmla="*/ 117090 h 179657"/>
                <a:gd name="connsiteX17" fmla="*/ 48266 w 207365"/>
                <a:gd name="connsiteY17" fmla="*/ 119772 h 179657"/>
                <a:gd name="connsiteX18" fmla="*/ 30390 w 207365"/>
                <a:gd name="connsiteY18" fmla="*/ 90276 h 179657"/>
                <a:gd name="connsiteX19" fmla="*/ 8938 w 207365"/>
                <a:gd name="connsiteY19" fmla="*/ 75081 h 179657"/>
                <a:gd name="connsiteX20" fmla="*/ 894 w 207365"/>
                <a:gd name="connsiteY20" fmla="*/ 56310 h 179657"/>
                <a:gd name="connsiteX21" fmla="*/ 0 w 207365"/>
                <a:gd name="connsiteY21" fmla="*/ 55417 h 179657"/>
                <a:gd name="connsiteX22" fmla="*/ 5363 w 207365"/>
                <a:gd name="connsiteY22" fmla="*/ 42903 h 179657"/>
                <a:gd name="connsiteX23" fmla="*/ 18770 w 207365"/>
                <a:gd name="connsiteY23" fmla="*/ 34859 h 179657"/>
                <a:gd name="connsiteX24" fmla="*/ 39328 w 207365"/>
                <a:gd name="connsiteY24" fmla="*/ 33071 h 179657"/>
                <a:gd name="connsiteX25" fmla="*/ 39328 w 207365"/>
                <a:gd name="connsiteY25" fmla="*/ 26815 h 179657"/>
                <a:gd name="connsiteX26" fmla="*/ 28602 w 207365"/>
                <a:gd name="connsiteY26" fmla="*/ 16982 h 179657"/>
                <a:gd name="connsiteX27" fmla="*/ 37540 w 207365"/>
                <a:gd name="connsiteY27" fmla="*/ 7150 h 179657"/>
                <a:gd name="connsiteX28" fmla="*/ 37540 w 207365"/>
                <a:gd name="connsiteY28" fmla="*/ 0 h 179657"/>
                <a:gd name="connsiteX29" fmla="*/ 47373 w 207365"/>
                <a:gd name="connsiteY29" fmla="*/ 0 h 179657"/>
                <a:gd name="connsiteX30" fmla="*/ 72399 w 207365"/>
                <a:gd name="connsiteY30" fmla="*/ 11620 h 179657"/>
                <a:gd name="connsiteX31" fmla="*/ 80444 w 207365"/>
                <a:gd name="connsiteY31" fmla="*/ 7150 h 179657"/>
                <a:gd name="connsiteX32" fmla="*/ 99214 w 207365"/>
                <a:gd name="connsiteY32" fmla="*/ 7150 h 179657"/>
                <a:gd name="connsiteX33" fmla="*/ 99214 w 207365"/>
                <a:gd name="connsiteY33" fmla="*/ 7150 h 179657"/>
                <a:gd name="connsiteX34" fmla="*/ 105471 w 207365"/>
                <a:gd name="connsiteY34" fmla="*/ 17876 h 179657"/>
                <a:gd name="connsiteX35" fmla="*/ 117090 w 207365"/>
                <a:gd name="connsiteY35" fmla="*/ 15195 h 179657"/>
                <a:gd name="connsiteX36" fmla="*/ 126922 w 207365"/>
                <a:gd name="connsiteY36" fmla="*/ 25921 h 179657"/>
                <a:gd name="connsiteX37" fmla="*/ 135860 w 207365"/>
                <a:gd name="connsiteY37" fmla="*/ 16982 h 179657"/>
                <a:gd name="connsiteX38" fmla="*/ 151949 w 207365"/>
                <a:gd name="connsiteY38" fmla="*/ 21452 h 179657"/>
                <a:gd name="connsiteX39" fmla="*/ 167144 w 207365"/>
                <a:gd name="connsiteY39" fmla="*/ 4469 h 179657"/>
                <a:gd name="connsiteX40" fmla="*/ 175188 w 207365"/>
                <a:gd name="connsiteY40" fmla="*/ 7150 h 179657"/>
                <a:gd name="connsiteX41" fmla="*/ 177870 w 207365"/>
                <a:gd name="connsiteY41" fmla="*/ 25921 h 179657"/>
                <a:gd name="connsiteX42" fmla="*/ 188596 w 207365"/>
                <a:gd name="connsiteY42" fmla="*/ 41116 h 179657"/>
                <a:gd name="connsiteX43" fmla="*/ 180551 w 207365"/>
                <a:gd name="connsiteY43" fmla="*/ 55417 h 179657"/>
                <a:gd name="connsiteX44" fmla="*/ 193959 w 207365"/>
                <a:gd name="connsiteY44" fmla="*/ 61673 h 179657"/>
                <a:gd name="connsiteX45" fmla="*/ 193959 w 207365"/>
                <a:gd name="connsiteY45" fmla="*/ 73293 h 179657"/>
                <a:gd name="connsiteX46" fmla="*/ 204685 w 207365"/>
                <a:gd name="connsiteY46" fmla="*/ 82231 h 179657"/>
                <a:gd name="connsiteX47" fmla="*/ 198428 w 207365"/>
                <a:gd name="connsiteY47" fmla="*/ 89382 h 179657"/>
                <a:gd name="connsiteX48" fmla="*/ 196640 w 207365"/>
                <a:gd name="connsiteY48" fmla="*/ 103683 h 179657"/>
                <a:gd name="connsiteX49" fmla="*/ 206472 w 207365"/>
                <a:gd name="connsiteY49" fmla="*/ 117090 h 179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07365" h="179657">
                  <a:moveTo>
                    <a:pt x="206472" y="117090"/>
                  </a:moveTo>
                  <a:lnTo>
                    <a:pt x="207366" y="134967"/>
                  </a:lnTo>
                  <a:lnTo>
                    <a:pt x="193065" y="140329"/>
                  </a:lnTo>
                  <a:lnTo>
                    <a:pt x="195746" y="155524"/>
                  </a:lnTo>
                  <a:lnTo>
                    <a:pt x="186808" y="167144"/>
                  </a:lnTo>
                  <a:lnTo>
                    <a:pt x="176976" y="168932"/>
                  </a:lnTo>
                  <a:lnTo>
                    <a:pt x="171613" y="178764"/>
                  </a:lnTo>
                  <a:lnTo>
                    <a:pt x="165356" y="179658"/>
                  </a:lnTo>
                  <a:lnTo>
                    <a:pt x="159100" y="173401"/>
                  </a:lnTo>
                  <a:lnTo>
                    <a:pt x="159100" y="152843"/>
                  </a:lnTo>
                  <a:lnTo>
                    <a:pt x="154631" y="137648"/>
                  </a:lnTo>
                  <a:lnTo>
                    <a:pt x="129604" y="137648"/>
                  </a:lnTo>
                  <a:lnTo>
                    <a:pt x="123347" y="114409"/>
                  </a:lnTo>
                  <a:lnTo>
                    <a:pt x="108152" y="87594"/>
                  </a:lnTo>
                  <a:lnTo>
                    <a:pt x="84913" y="84913"/>
                  </a:lnTo>
                  <a:lnTo>
                    <a:pt x="69718" y="91169"/>
                  </a:lnTo>
                  <a:lnTo>
                    <a:pt x="57205" y="117090"/>
                  </a:lnTo>
                  <a:lnTo>
                    <a:pt x="48266" y="119772"/>
                  </a:lnTo>
                  <a:lnTo>
                    <a:pt x="30390" y="90276"/>
                  </a:lnTo>
                  <a:lnTo>
                    <a:pt x="8938" y="75081"/>
                  </a:lnTo>
                  <a:lnTo>
                    <a:pt x="894" y="56310"/>
                  </a:lnTo>
                  <a:lnTo>
                    <a:pt x="0" y="55417"/>
                  </a:lnTo>
                  <a:lnTo>
                    <a:pt x="5363" y="42903"/>
                  </a:lnTo>
                  <a:lnTo>
                    <a:pt x="18770" y="34859"/>
                  </a:lnTo>
                  <a:lnTo>
                    <a:pt x="39328" y="33071"/>
                  </a:lnTo>
                  <a:lnTo>
                    <a:pt x="39328" y="26815"/>
                  </a:lnTo>
                  <a:lnTo>
                    <a:pt x="28602" y="16982"/>
                  </a:lnTo>
                  <a:lnTo>
                    <a:pt x="37540" y="7150"/>
                  </a:lnTo>
                  <a:lnTo>
                    <a:pt x="37540" y="0"/>
                  </a:lnTo>
                  <a:lnTo>
                    <a:pt x="47373" y="0"/>
                  </a:lnTo>
                  <a:lnTo>
                    <a:pt x="72399" y="11620"/>
                  </a:lnTo>
                  <a:lnTo>
                    <a:pt x="80444" y="7150"/>
                  </a:lnTo>
                  <a:lnTo>
                    <a:pt x="99214" y="7150"/>
                  </a:lnTo>
                  <a:lnTo>
                    <a:pt x="99214" y="7150"/>
                  </a:lnTo>
                  <a:lnTo>
                    <a:pt x="105471" y="17876"/>
                  </a:lnTo>
                  <a:lnTo>
                    <a:pt x="117090" y="15195"/>
                  </a:lnTo>
                  <a:lnTo>
                    <a:pt x="126922" y="25921"/>
                  </a:lnTo>
                  <a:lnTo>
                    <a:pt x="135860" y="16982"/>
                  </a:lnTo>
                  <a:lnTo>
                    <a:pt x="151949" y="21452"/>
                  </a:lnTo>
                  <a:lnTo>
                    <a:pt x="167144" y="4469"/>
                  </a:lnTo>
                  <a:lnTo>
                    <a:pt x="175188" y="7150"/>
                  </a:lnTo>
                  <a:lnTo>
                    <a:pt x="177870" y="25921"/>
                  </a:lnTo>
                  <a:lnTo>
                    <a:pt x="188596" y="41116"/>
                  </a:lnTo>
                  <a:lnTo>
                    <a:pt x="180551" y="55417"/>
                  </a:lnTo>
                  <a:lnTo>
                    <a:pt x="193959" y="61673"/>
                  </a:lnTo>
                  <a:lnTo>
                    <a:pt x="193959" y="73293"/>
                  </a:lnTo>
                  <a:lnTo>
                    <a:pt x="204685" y="82231"/>
                  </a:lnTo>
                  <a:lnTo>
                    <a:pt x="198428" y="89382"/>
                  </a:lnTo>
                  <a:lnTo>
                    <a:pt x="196640" y="103683"/>
                  </a:lnTo>
                  <a:lnTo>
                    <a:pt x="206472" y="11709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B90AD27-453A-4C0E-8187-EAD843253545}"/>
                </a:ext>
              </a:extLst>
            </p:cNvPr>
            <p:cNvSpPr/>
            <p:nvPr/>
          </p:nvSpPr>
          <p:spPr>
            <a:xfrm>
              <a:off x="5398411" y="3880423"/>
              <a:ext cx="82231" cy="102789"/>
            </a:xfrm>
            <a:custGeom>
              <a:avLst/>
              <a:gdLst>
                <a:gd name="connsiteX0" fmla="*/ 81337 w 82231"/>
                <a:gd name="connsiteY0" fmla="*/ 52735 h 102789"/>
                <a:gd name="connsiteX1" fmla="*/ 82231 w 82231"/>
                <a:gd name="connsiteY1" fmla="*/ 61673 h 102789"/>
                <a:gd name="connsiteX2" fmla="*/ 78656 w 82231"/>
                <a:gd name="connsiteY2" fmla="*/ 67930 h 102789"/>
                <a:gd name="connsiteX3" fmla="*/ 72399 w 82231"/>
                <a:gd name="connsiteY3" fmla="*/ 80444 h 102789"/>
                <a:gd name="connsiteX4" fmla="*/ 59886 w 82231"/>
                <a:gd name="connsiteY4" fmla="*/ 93851 h 102789"/>
                <a:gd name="connsiteX5" fmla="*/ 55417 w 82231"/>
                <a:gd name="connsiteY5" fmla="*/ 102789 h 102789"/>
                <a:gd name="connsiteX6" fmla="*/ 52735 w 82231"/>
                <a:gd name="connsiteY6" fmla="*/ 98320 h 102789"/>
                <a:gd name="connsiteX7" fmla="*/ 13407 w 82231"/>
                <a:gd name="connsiteY7" fmla="*/ 80444 h 102789"/>
                <a:gd name="connsiteX8" fmla="*/ 9832 w 82231"/>
                <a:gd name="connsiteY8" fmla="*/ 65249 h 102789"/>
                <a:gd name="connsiteX9" fmla="*/ 894 w 82231"/>
                <a:gd name="connsiteY9" fmla="*/ 56310 h 102789"/>
                <a:gd name="connsiteX10" fmla="*/ 0 w 82231"/>
                <a:gd name="connsiteY10" fmla="*/ 34859 h 102789"/>
                <a:gd name="connsiteX11" fmla="*/ 8938 w 82231"/>
                <a:gd name="connsiteY11" fmla="*/ 32178 h 102789"/>
                <a:gd name="connsiteX12" fmla="*/ 21452 w 82231"/>
                <a:gd name="connsiteY12" fmla="*/ 6257 h 102789"/>
                <a:gd name="connsiteX13" fmla="*/ 36646 w 82231"/>
                <a:gd name="connsiteY13" fmla="*/ 0 h 102789"/>
                <a:gd name="connsiteX14" fmla="*/ 59886 w 82231"/>
                <a:gd name="connsiteY14" fmla="*/ 2681 h 102789"/>
                <a:gd name="connsiteX15" fmla="*/ 75081 w 82231"/>
                <a:gd name="connsiteY15" fmla="*/ 29496 h 102789"/>
                <a:gd name="connsiteX16" fmla="*/ 81337 w 82231"/>
                <a:gd name="connsiteY16" fmla="*/ 52735 h 102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2231" h="102789">
                  <a:moveTo>
                    <a:pt x="81337" y="52735"/>
                  </a:moveTo>
                  <a:lnTo>
                    <a:pt x="82231" y="61673"/>
                  </a:lnTo>
                  <a:lnTo>
                    <a:pt x="78656" y="67930"/>
                  </a:lnTo>
                  <a:lnTo>
                    <a:pt x="72399" y="80444"/>
                  </a:lnTo>
                  <a:lnTo>
                    <a:pt x="59886" y="93851"/>
                  </a:lnTo>
                  <a:lnTo>
                    <a:pt x="55417" y="102789"/>
                  </a:lnTo>
                  <a:lnTo>
                    <a:pt x="52735" y="98320"/>
                  </a:lnTo>
                  <a:lnTo>
                    <a:pt x="13407" y="80444"/>
                  </a:lnTo>
                  <a:lnTo>
                    <a:pt x="9832" y="65249"/>
                  </a:lnTo>
                  <a:lnTo>
                    <a:pt x="894" y="56310"/>
                  </a:lnTo>
                  <a:lnTo>
                    <a:pt x="0" y="34859"/>
                  </a:lnTo>
                  <a:lnTo>
                    <a:pt x="8938" y="32178"/>
                  </a:lnTo>
                  <a:lnTo>
                    <a:pt x="21452" y="6257"/>
                  </a:lnTo>
                  <a:lnTo>
                    <a:pt x="36646" y="0"/>
                  </a:lnTo>
                  <a:lnTo>
                    <a:pt x="59886" y="2681"/>
                  </a:lnTo>
                  <a:lnTo>
                    <a:pt x="75081" y="29496"/>
                  </a:lnTo>
                  <a:lnTo>
                    <a:pt x="81337" y="5273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D15CE5E-8714-FE29-F9C2-492523B19F30}"/>
                </a:ext>
              </a:extLst>
            </p:cNvPr>
            <p:cNvSpPr/>
            <p:nvPr/>
          </p:nvSpPr>
          <p:spPr>
            <a:xfrm>
              <a:off x="5281321" y="3661438"/>
              <a:ext cx="171612" cy="147480"/>
            </a:xfrm>
            <a:custGeom>
              <a:avLst/>
              <a:gdLst>
                <a:gd name="connsiteX0" fmla="*/ 166250 w 171612"/>
                <a:gd name="connsiteY0" fmla="*/ 111727 h 147480"/>
                <a:gd name="connsiteX1" fmla="*/ 171613 w 171612"/>
                <a:gd name="connsiteY1" fmla="*/ 126028 h 147480"/>
                <a:gd name="connsiteX2" fmla="*/ 168038 w 171612"/>
                <a:gd name="connsiteY2" fmla="*/ 141223 h 147480"/>
                <a:gd name="connsiteX3" fmla="*/ 149267 w 171612"/>
                <a:gd name="connsiteY3" fmla="*/ 141223 h 147480"/>
                <a:gd name="connsiteX4" fmla="*/ 141223 w 171612"/>
                <a:gd name="connsiteY4" fmla="*/ 145692 h 147480"/>
                <a:gd name="connsiteX5" fmla="*/ 116196 w 171612"/>
                <a:gd name="connsiteY5" fmla="*/ 134073 h 147480"/>
                <a:gd name="connsiteX6" fmla="*/ 106364 w 171612"/>
                <a:gd name="connsiteY6" fmla="*/ 134073 h 147480"/>
                <a:gd name="connsiteX7" fmla="*/ 75975 w 171612"/>
                <a:gd name="connsiteY7" fmla="*/ 134073 h 147480"/>
                <a:gd name="connsiteX8" fmla="*/ 62567 w 171612"/>
                <a:gd name="connsiteY8" fmla="*/ 135860 h 147480"/>
                <a:gd name="connsiteX9" fmla="*/ 41116 w 171612"/>
                <a:gd name="connsiteY9" fmla="*/ 144799 h 147480"/>
                <a:gd name="connsiteX10" fmla="*/ 20558 w 171612"/>
                <a:gd name="connsiteY10" fmla="*/ 147480 h 147480"/>
                <a:gd name="connsiteX11" fmla="*/ 16982 w 171612"/>
                <a:gd name="connsiteY11" fmla="*/ 141223 h 147480"/>
                <a:gd name="connsiteX12" fmla="*/ 12513 w 171612"/>
                <a:gd name="connsiteY12" fmla="*/ 117984 h 147480"/>
                <a:gd name="connsiteX13" fmla="*/ 13407 w 171612"/>
                <a:gd name="connsiteY13" fmla="*/ 117984 h 147480"/>
                <a:gd name="connsiteX14" fmla="*/ 55417 w 171612"/>
                <a:gd name="connsiteY14" fmla="*/ 116196 h 147480"/>
                <a:gd name="connsiteX15" fmla="*/ 67036 w 171612"/>
                <a:gd name="connsiteY15" fmla="*/ 112621 h 147480"/>
                <a:gd name="connsiteX16" fmla="*/ 75081 w 171612"/>
                <a:gd name="connsiteY16" fmla="*/ 119772 h 147480"/>
                <a:gd name="connsiteX17" fmla="*/ 92957 w 171612"/>
                <a:gd name="connsiteY17" fmla="*/ 120665 h 147480"/>
                <a:gd name="connsiteX18" fmla="*/ 105470 w 171612"/>
                <a:gd name="connsiteY18" fmla="*/ 109046 h 147480"/>
                <a:gd name="connsiteX19" fmla="*/ 101895 w 171612"/>
                <a:gd name="connsiteY19" fmla="*/ 102789 h 147480"/>
                <a:gd name="connsiteX20" fmla="*/ 81338 w 171612"/>
                <a:gd name="connsiteY20" fmla="*/ 101895 h 147480"/>
                <a:gd name="connsiteX21" fmla="*/ 62567 w 171612"/>
                <a:gd name="connsiteY21" fmla="*/ 89382 h 147480"/>
                <a:gd name="connsiteX22" fmla="*/ 51841 w 171612"/>
                <a:gd name="connsiteY22" fmla="*/ 97426 h 147480"/>
                <a:gd name="connsiteX23" fmla="*/ 21452 w 171612"/>
                <a:gd name="connsiteY23" fmla="*/ 98320 h 147480"/>
                <a:gd name="connsiteX24" fmla="*/ 15195 w 171612"/>
                <a:gd name="connsiteY24" fmla="*/ 78656 h 147480"/>
                <a:gd name="connsiteX25" fmla="*/ 0 w 171612"/>
                <a:gd name="connsiteY25" fmla="*/ 65249 h 147480"/>
                <a:gd name="connsiteX26" fmla="*/ 19664 w 171612"/>
                <a:gd name="connsiteY26" fmla="*/ 32177 h 147480"/>
                <a:gd name="connsiteX27" fmla="*/ 19664 w 171612"/>
                <a:gd name="connsiteY27" fmla="*/ 17876 h 147480"/>
                <a:gd name="connsiteX28" fmla="*/ 32178 w 171612"/>
                <a:gd name="connsiteY28" fmla="*/ 1788 h 147480"/>
                <a:gd name="connsiteX29" fmla="*/ 88488 w 171612"/>
                <a:gd name="connsiteY29" fmla="*/ 0 h 147480"/>
                <a:gd name="connsiteX30" fmla="*/ 107258 w 171612"/>
                <a:gd name="connsiteY30" fmla="*/ 21452 h 147480"/>
                <a:gd name="connsiteX31" fmla="*/ 118878 w 171612"/>
                <a:gd name="connsiteY31" fmla="*/ 21452 h 147480"/>
                <a:gd name="connsiteX32" fmla="*/ 122453 w 171612"/>
                <a:gd name="connsiteY32" fmla="*/ 34859 h 147480"/>
                <a:gd name="connsiteX33" fmla="*/ 152843 w 171612"/>
                <a:gd name="connsiteY33" fmla="*/ 67036 h 147480"/>
                <a:gd name="connsiteX34" fmla="*/ 159100 w 171612"/>
                <a:gd name="connsiteY34" fmla="*/ 91169 h 147480"/>
                <a:gd name="connsiteX35" fmla="*/ 154630 w 171612"/>
                <a:gd name="connsiteY35" fmla="*/ 104577 h 147480"/>
                <a:gd name="connsiteX36" fmla="*/ 166250 w 171612"/>
                <a:gd name="connsiteY36" fmla="*/ 111727 h 1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71612" h="147480">
                  <a:moveTo>
                    <a:pt x="166250" y="111727"/>
                  </a:moveTo>
                  <a:lnTo>
                    <a:pt x="171613" y="126028"/>
                  </a:lnTo>
                  <a:lnTo>
                    <a:pt x="168038" y="141223"/>
                  </a:lnTo>
                  <a:lnTo>
                    <a:pt x="149267" y="141223"/>
                  </a:lnTo>
                  <a:lnTo>
                    <a:pt x="141223" y="145692"/>
                  </a:lnTo>
                  <a:lnTo>
                    <a:pt x="116196" y="134073"/>
                  </a:lnTo>
                  <a:lnTo>
                    <a:pt x="106364" y="134073"/>
                  </a:lnTo>
                  <a:lnTo>
                    <a:pt x="75975" y="134073"/>
                  </a:lnTo>
                  <a:lnTo>
                    <a:pt x="62567" y="135860"/>
                  </a:lnTo>
                  <a:lnTo>
                    <a:pt x="41116" y="144799"/>
                  </a:lnTo>
                  <a:lnTo>
                    <a:pt x="20558" y="147480"/>
                  </a:lnTo>
                  <a:lnTo>
                    <a:pt x="16982" y="141223"/>
                  </a:lnTo>
                  <a:lnTo>
                    <a:pt x="12513" y="117984"/>
                  </a:lnTo>
                  <a:lnTo>
                    <a:pt x="13407" y="117984"/>
                  </a:lnTo>
                  <a:lnTo>
                    <a:pt x="55417" y="116196"/>
                  </a:lnTo>
                  <a:lnTo>
                    <a:pt x="67036" y="112621"/>
                  </a:lnTo>
                  <a:lnTo>
                    <a:pt x="75081" y="119772"/>
                  </a:lnTo>
                  <a:lnTo>
                    <a:pt x="92957" y="120665"/>
                  </a:lnTo>
                  <a:lnTo>
                    <a:pt x="105470" y="109046"/>
                  </a:lnTo>
                  <a:lnTo>
                    <a:pt x="101895" y="102789"/>
                  </a:lnTo>
                  <a:lnTo>
                    <a:pt x="81338" y="101895"/>
                  </a:lnTo>
                  <a:lnTo>
                    <a:pt x="62567" y="89382"/>
                  </a:lnTo>
                  <a:lnTo>
                    <a:pt x="51841" y="97426"/>
                  </a:lnTo>
                  <a:lnTo>
                    <a:pt x="21452" y="98320"/>
                  </a:lnTo>
                  <a:lnTo>
                    <a:pt x="15195" y="78656"/>
                  </a:lnTo>
                  <a:lnTo>
                    <a:pt x="0" y="65249"/>
                  </a:lnTo>
                  <a:lnTo>
                    <a:pt x="19664" y="32177"/>
                  </a:lnTo>
                  <a:lnTo>
                    <a:pt x="19664" y="17876"/>
                  </a:lnTo>
                  <a:lnTo>
                    <a:pt x="32178" y="1788"/>
                  </a:lnTo>
                  <a:lnTo>
                    <a:pt x="88488" y="0"/>
                  </a:lnTo>
                  <a:lnTo>
                    <a:pt x="107258" y="21452"/>
                  </a:lnTo>
                  <a:lnTo>
                    <a:pt x="118878" y="21452"/>
                  </a:lnTo>
                  <a:lnTo>
                    <a:pt x="122453" y="34859"/>
                  </a:lnTo>
                  <a:lnTo>
                    <a:pt x="152843" y="67036"/>
                  </a:lnTo>
                  <a:lnTo>
                    <a:pt x="159100" y="91169"/>
                  </a:lnTo>
                  <a:lnTo>
                    <a:pt x="154630" y="104577"/>
                  </a:lnTo>
                  <a:lnTo>
                    <a:pt x="166250" y="11172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9878255-0873-CE84-DA48-90F1FFCC41B2}"/>
                </a:ext>
              </a:extLst>
            </p:cNvPr>
            <p:cNvSpPr/>
            <p:nvPr/>
          </p:nvSpPr>
          <p:spPr>
            <a:xfrm>
              <a:off x="5301879" y="3795511"/>
              <a:ext cx="87594" cy="55416"/>
            </a:xfrm>
            <a:custGeom>
              <a:avLst/>
              <a:gdLst>
                <a:gd name="connsiteX0" fmla="*/ 87594 w 87594"/>
                <a:gd name="connsiteY0" fmla="*/ 26815 h 55416"/>
                <a:gd name="connsiteX1" fmla="*/ 87594 w 87594"/>
                <a:gd name="connsiteY1" fmla="*/ 33071 h 55416"/>
                <a:gd name="connsiteX2" fmla="*/ 67036 w 87594"/>
                <a:gd name="connsiteY2" fmla="*/ 34859 h 55416"/>
                <a:gd name="connsiteX3" fmla="*/ 53629 w 87594"/>
                <a:gd name="connsiteY3" fmla="*/ 42903 h 55416"/>
                <a:gd name="connsiteX4" fmla="*/ 48266 w 87594"/>
                <a:gd name="connsiteY4" fmla="*/ 55417 h 55416"/>
                <a:gd name="connsiteX5" fmla="*/ 24133 w 87594"/>
                <a:gd name="connsiteY5" fmla="*/ 31284 h 55416"/>
                <a:gd name="connsiteX6" fmla="*/ 12513 w 87594"/>
                <a:gd name="connsiteY6" fmla="*/ 30390 h 55416"/>
                <a:gd name="connsiteX7" fmla="*/ 0 w 87594"/>
                <a:gd name="connsiteY7" fmla="*/ 13407 h 55416"/>
                <a:gd name="connsiteX8" fmla="*/ 20558 w 87594"/>
                <a:gd name="connsiteY8" fmla="*/ 10726 h 55416"/>
                <a:gd name="connsiteX9" fmla="*/ 42010 w 87594"/>
                <a:gd name="connsiteY9" fmla="*/ 1788 h 55416"/>
                <a:gd name="connsiteX10" fmla="*/ 55417 w 87594"/>
                <a:gd name="connsiteY10" fmla="*/ 0 h 55416"/>
                <a:gd name="connsiteX11" fmla="*/ 85807 w 87594"/>
                <a:gd name="connsiteY11" fmla="*/ 0 h 55416"/>
                <a:gd name="connsiteX12" fmla="*/ 85807 w 87594"/>
                <a:gd name="connsiteY12" fmla="*/ 7150 h 55416"/>
                <a:gd name="connsiteX13" fmla="*/ 76868 w 87594"/>
                <a:gd name="connsiteY13" fmla="*/ 16982 h 55416"/>
                <a:gd name="connsiteX14" fmla="*/ 87594 w 87594"/>
                <a:gd name="connsiteY14" fmla="*/ 26815 h 55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7594" h="55416">
                  <a:moveTo>
                    <a:pt x="87594" y="26815"/>
                  </a:moveTo>
                  <a:lnTo>
                    <a:pt x="87594" y="33071"/>
                  </a:lnTo>
                  <a:lnTo>
                    <a:pt x="67036" y="34859"/>
                  </a:lnTo>
                  <a:lnTo>
                    <a:pt x="53629" y="42903"/>
                  </a:lnTo>
                  <a:lnTo>
                    <a:pt x="48266" y="55417"/>
                  </a:lnTo>
                  <a:lnTo>
                    <a:pt x="24133" y="31284"/>
                  </a:lnTo>
                  <a:lnTo>
                    <a:pt x="12513" y="30390"/>
                  </a:lnTo>
                  <a:lnTo>
                    <a:pt x="0" y="13407"/>
                  </a:lnTo>
                  <a:lnTo>
                    <a:pt x="20558" y="10726"/>
                  </a:lnTo>
                  <a:lnTo>
                    <a:pt x="42010" y="1788"/>
                  </a:lnTo>
                  <a:lnTo>
                    <a:pt x="55417" y="0"/>
                  </a:lnTo>
                  <a:lnTo>
                    <a:pt x="85807" y="0"/>
                  </a:lnTo>
                  <a:lnTo>
                    <a:pt x="85807" y="7150"/>
                  </a:lnTo>
                  <a:lnTo>
                    <a:pt x="76868" y="16982"/>
                  </a:lnTo>
                  <a:lnTo>
                    <a:pt x="87594" y="26815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ABD04BF-8EE9-EBB5-024A-939EB309E10C}"/>
                </a:ext>
              </a:extLst>
            </p:cNvPr>
            <p:cNvSpPr/>
            <p:nvPr/>
          </p:nvSpPr>
          <p:spPr>
            <a:xfrm>
              <a:off x="5294728" y="3750820"/>
              <a:ext cx="92063" cy="31283"/>
            </a:xfrm>
            <a:custGeom>
              <a:avLst/>
              <a:gdLst>
                <a:gd name="connsiteX0" fmla="*/ 88488 w 92063"/>
                <a:gd name="connsiteY0" fmla="*/ 13407 h 31283"/>
                <a:gd name="connsiteX1" fmla="*/ 92063 w 92063"/>
                <a:gd name="connsiteY1" fmla="*/ 19664 h 31283"/>
                <a:gd name="connsiteX2" fmla="*/ 79550 w 92063"/>
                <a:gd name="connsiteY2" fmla="*/ 31284 h 31283"/>
                <a:gd name="connsiteX3" fmla="*/ 61673 w 92063"/>
                <a:gd name="connsiteY3" fmla="*/ 30390 h 31283"/>
                <a:gd name="connsiteX4" fmla="*/ 53629 w 92063"/>
                <a:gd name="connsiteY4" fmla="*/ 23239 h 31283"/>
                <a:gd name="connsiteX5" fmla="*/ 42009 w 92063"/>
                <a:gd name="connsiteY5" fmla="*/ 26815 h 31283"/>
                <a:gd name="connsiteX6" fmla="*/ 0 w 92063"/>
                <a:gd name="connsiteY6" fmla="*/ 28602 h 31283"/>
                <a:gd name="connsiteX7" fmla="*/ 8044 w 92063"/>
                <a:gd name="connsiteY7" fmla="*/ 8938 h 31283"/>
                <a:gd name="connsiteX8" fmla="*/ 38434 w 92063"/>
                <a:gd name="connsiteY8" fmla="*/ 8044 h 31283"/>
                <a:gd name="connsiteX9" fmla="*/ 49160 w 92063"/>
                <a:gd name="connsiteY9" fmla="*/ 0 h 31283"/>
                <a:gd name="connsiteX10" fmla="*/ 67930 w 92063"/>
                <a:gd name="connsiteY10" fmla="*/ 12513 h 31283"/>
                <a:gd name="connsiteX11" fmla="*/ 88488 w 92063"/>
                <a:gd name="connsiteY11" fmla="*/ 13407 h 3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063" h="31283">
                  <a:moveTo>
                    <a:pt x="88488" y="13407"/>
                  </a:moveTo>
                  <a:lnTo>
                    <a:pt x="92063" y="19664"/>
                  </a:lnTo>
                  <a:lnTo>
                    <a:pt x="79550" y="31284"/>
                  </a:lnTo>
                  <a:lnTo>
                    <a:pt x="61673" y="30390"/>
                  </a:lnTo>
                  <a:lnTo>
                    <a:pt x="53629" y="23239"/>
                  </a:lnTo>
                  <a:lnTo>
                    <a:pt x="42009" y="26815"/>
                  </a:lnTo>
                  <a:lnTo>
                    <a:pt x="0" y="28602"/>
                  </a:lnTo>
                  <a:lnTo>
                    <a:pt x="8044" y="8938"/>
                  </a:lnTo>
                  <a:lnTo>
                    <a:pt x="38434" y="8044"/>
                  </a:lnTo>
                  <a:lnTo>
                    <a:pt x="49160" y="0"/>
                  </a:lnTo>
                  <a:lnTo>
                    <a:pt x="67930" y="12513"/>
                  </a:lnTo>
                  <a:lnTo>
                    <a:pt x="88488" y="1340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2E8EB92-1B2C-F399-DE7F-E3853AD7D849}"/>
                </a:ext>
              </a:extLst>
            </p:cNvPr>
            <p:cNvSpPr/>
            <p:nvPr/>
          </p:nvSpPr>
          <p:spPr>
            <a:xfrm>
              <a:off x="6484400" y="3832157"/>
              <a:ext cx="358420" cy="267251"/>
            </a:xfrm>
            <a:custGeom>
              <a:avLst/>
              <a:gdLst>
                <a:gd name="connsiteX0" fmla="*/ 181445 w 358420"/>
                <a:gd name="connsiteY0" fmla="*/ 56311 h 267251"/>
                <a:gd name="connsiteX1" fmla="*/ 203790 w 358420"/>
                <a:gd name="connsiteY1" fmla="*/ 72399 h 267251"/>
                <a:gd name="connsiteX2" fmla="*/ 218985 w 358420"/>
                <a:gd name="connsiteY2" fmla="*/ 71505 h 267251"/>
                <a:gd name="connsiteX3" fmla="*/ 248481 w 358420"/>
                <a:gd name="connsiteY3" fmla="*/ 35753 h 267251"/>
                <a:gd name="connsiteX4" fmla="*/ 241331 w 358420"/>
                <a:gd name="connsiteY4" fmla="*/ 8044 h 267251"/>
                <a:gd name="connsiteX5" fmla="*/ 269933 w 358420"/>
                <a:gd name="connsiteY5" fmla="*/ 0 h 267251"/>
                <a:gd name="connsiteX6" fmla="*/ 272615 w 358420"/>
                <a:gd name="connsiteY6" fmla="*/ 43797 h 267251"/>
                <a:gd name="connsiteX7" fmla="*/ 288703 w 358420"/>
                <a:gd name="connsiteY7" fmla="*/ 62567 h 267251"/>
                <a:gd name="connsiteX8" fmla="*/ 288703 w 358420"/>
                <a:gd name="connsiteY8" fmla="*/ 81337 h 267251"/>
                <a:gd name="connsiteX9" fmla="*/ 288703 w 358420"/>
                <a:gd name="connsiteY9" fmla="*/ 82231 h 267251"/>
                <a:gd name="connsiteX10" fmla="*/ 301217 w 358420"/>
                <a:gd name="connsiteY10" fmla="*/ 82231 h 267251"/>
                <a:gd name="connsiteX11" fmla="*/ 301217 w 358420"/>
                <a:gd name="connsiteY11" fmla="*/ 101895 h 267251"/>
                <a:gd name="connsiteX12" fmla="*/ 276189 w 358420"/>
                <a:gd name="connsiteY12" fmla="*/ 109046 h 267251"/>
                <a:gd name="connsiteX13" fmla="*/ 274402 w 358420"/>
                <a:gd name="connsiteY13" fmla="*/ 119772 h 267251"/>
                <a:gd name="connsiteX14" fmla="*/ 288703 w 358420"/>
                <a:gd name="connsiteY14" fmla="*/ 126028 h 267251"/>
                <a:gd name="connsiteX15" fmla="*/ 302110 w 358420"/>
                <a:gd name="connsiteY15" fmla="*/ 143905 h 267251"/>
                <a:gd name="connsiteX16" fmla="*/ 324456 w 358420"/>
                <a:gd name="connsiteY16" fmla="*/ 159100 h 267251"/>
                <a:gd name="connsiteX17" fmla="*/ 343226 w 358420"/>
                <a:gd name="connsiteY17" fmla="*/ 198428 h 267251"/>
                <a:gd name="connsiteX18" fmla="*/ 353058 w 358420"/>
                <a:gd name="connsiteY18" fmla="*/ 205578 h 267251"/>
                <a:gd name="connsiteX19" fmla="*/ 358421 w 358420"/>
                <a:gd name="connsiteY19" fmla="*/ 227924 h 267251"/>
                <a:gd name="connsiteX20" fmla="*/ 321775 w 358420"/>
                <a:gd name="connsiteY20" fmla="*/ 228817 h 267251"/>
                <a:gd name="connsiteX21" fmla="*/ 303898 w 358420"/>
                <a:gd name="connsiteY21" fmla="*/ 244906 h 267251"/>
                <a:gd name="connsiteX22" fmla="*/ 285128 w 358420"/>
                <a:gd name="connsiteY22" fmla="*/ 259207 h 267251"/>
                <a:gd name="connsiteX23" fmla="*/ 263676 w 358420"/>
                <a:gd name="connsiteY23" fmla="*/ 260101 h 267251"/>
                <a:gd name="connsiteX24" fmla="*/ 251163 w 358420"/>
                <a:gd name="connsiteY24" fmla="*/ 267252 h 267251"/>
                <a:gd name="connsiteX25" fmla="*/ 242225 w 358420"/>
                <a:gd name="connsiteY25" fmla="*/ 262783 h 267251"/>
                <a:gd name="connsiteX26" fmla="*/ 214516 w 358420"/>
                <a:gd name="connsiteY26" fmla="*/ 262783 h 267251"/>
                <a:gd name="connsiteX27" fmla="*/ 208260 w 358420"/>
                <a:gd name="connsiteY27" fmla="*/ 262783 h 267251"/>
                <a:gd name="connsiteX28" fmla="*/ 170719 w 358420"/>
                <a:gd name="connsiteY28" fmla="*/ 231499 h 267251"/>
                <a:gd name="connsiteX29" fmla="*/ 168931 w 358420"/>
                <a:gd name="connsiteY29" fmla="*/ 236862 h 267251"/>
                <a:gd name="connsiteX30" fmla="*/ 154630 w 358420"/>
                <a:gd name="connsiteY30" fmla="*/ 231499 h 267251"/>
                <a:gd name="connsiteX31" fmla="*/ 144799 w 358420"/>
                <a:gd name="connsiteY31" fmla="*/ 244012 h 267251"/>
                <a:gd name="connsiteX32" fmla="*/ 130497 w 358420"/>
                <a:gd name="connsiteY32" fmla="*/ 242225 h 267251"/>
                <a:gd name="connsiteX33" fmla="*/ 105470 w 358420"/>
                <a:gd name="connsiteY33" fmla="*/ 208260 h 267251"/>
                <a:gd name="connsiteX34" fmla="*/ 100108 w 358420"/>
                <a:gd name="connsiteY34" fmla="*/ 191277 h 267251"/>
                <a:gd name="connsiteX35" fmla="*/ 84913 w 358420"/>
                <a:gd name="connsiteY35" fmla="*/ 176976 h 267251"/>
                <a:gd name="connsiteX36" fmla="*/ 81337 w 358420"/>
                <a:gd name="connsiteY36" fmla="*/ 162675 h 267251"/>
                <a:gd name="connsiteX37" fmla="*/ 71505 w 358420"/>
                <a:gd name="connsiteY37" fmla="*/ 159100 h 267251"/>
                <a:gd name="connsiteX38" fmla="*/ 48266 w 358420"/>
                <a:gd name="connsiteY38" fmla="*/ 138542 h 267251"/>
                <a:gd name="connsiteX39" fmla="*/ 46479 w 358420"/>
                <a:gd name="connsiteY39" fmla="*/ 126028 h 267251"/>
                <a:gd name="connsiteX40" fmla="*/ 31284 w 358420"/>
                <a:gd name="connsiteY40" fmla="*/ 110834 h 267251"/>
                <a:gd name="connsiteX41" fmla="*/ 11620 w 358420"/>
                <a:gd name="connsiteY41" fmla="*/ 106364 h 267251"/>
                <a:gd name="connsiteX42" fmla="*/ 11620 w 358420"/>
                <a:gd name="connsiteY42" fmla="*/ 101001 h 267251"/>
                <a:gd name="connsiteX43" fmla="*/ 0 w 358420"/>
                <a:gd name="connsiteY43" fmla="*/ 97426 h 267251"/>
                <a:gd name="connsiteX44" fmla="*/ 0 w 358420"/>
                <a:gd name="connsiteY44" fmla="*/ 74187 h 267251"/>
                <a:gd name="connsiteX45" fmla="*/ 35753 w 358420"/>
                <a:gd name="connsiteY45" fmla="*/ 68824 h 267251"/>
                <a:gd name="connsiteX46" fmla="*/ 40222 w 358420"/>
                <a:gd name="connsiteY46" fmla="*/ 52735 h 267251"/>
                <a:gd name="connsiteX47" fmla="*/ 61673 w 358420"/>
                <a:gd name="connsiteY47" fmla="*/ 50948 h 267251"/>
                <a:gd name="connsiteX48" fmla="*/ 78656 w 358420"/>
                <a:gd name="connsiteY48" fmla="*/ 75975 h 267251"/>
                <a:gd name="connsiteX49" fmla="*/ 79549 w 358420"/>
                <a:gd name="connsiteY49" fmla="*/ 77762 h 267251"/>
                <a:gd name="connsiteX50" fmla="*/ 92063 w 358420"/>
                <a:gd name="connsiteY50" fmla="*/ 76868 h 267251"/>
                <a:gd name="connsiteX51" fmla="*/ 118878 w 358420"/>
                <a:gd name="connsiteY51" fmla="*/ 75081 h 267251"/>
                <a:gd name="connsiteX52" fmla="*/ 121559 w 358420"/>
                <a:gd name="connsiteY52" fmla="*/ 77762 h 267251"/>
                <a:gd name="connsiteX53" fmla="*/ 126922 w 358420"/>
                <a:gd name="connsiteY53" fmla="*/ 82231 h 267251"/>
                <a:gd name="connsiteX54" fmla="*/ 143905 w 358420"/>
                <a:gd name="connsiteY54" fmla="*/ 82231 h 267251"/>
                <a:gd name="connsiteX55" fmla="*/ 147480 w 358420"/>
                <a:gd name="connsiteY55" fmla="*/ 77762 h 267251"/>
                <a:gd name="connsiteX56" fmla="*/ 150161 w 358420"/>
                <a:gd name="connsiteY56" fmla="*/ 74187 h 267251"/>
                <a:gd name="connsiteX57" fmla="*/ 165356 w 358420"/>
                <a:gd name="connsiteY57" fmla="*/ 74187 h 267251"/>
                <a:gd name="connsiteX58" fmla="*/ 168038 w 358420"/>
                <a:gd name="connsiteY58" fmla="*/ 62567 h 267251"/>
                <a:gd name="connsiteX59" fmla="*/ 181445 w 358420"/>
                <a:gd name="connsiteY59" fmla="*/ 56311 h 26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58420" h="267251">
                  <a:moveTo>
                    <a:pt x="181445" y="56311"/>
                  </a:moveTo>
                  <a:lnTo>
                    <a:pt x="203790" y="72399"/>
                  </a:lnTo>
                  <a:lnTo>
                    <a:pt x="218985" y="71505"/>
                  </a:lnTo>
                  <a:lnTo>
                    <a:pt x="248481" y="35753"/>
                  </a:lnTo>
                  <a:lnTo>
                    <a:pt x="241331" y="8044"/>
                  </a:lnTo>
                  <a:lnTo>
                    <a:pt x="269933" y="0"/>
                  </a:lnTo>
                  <a:lnTo>
                    <a:pt x="272615" y="43797"/>
                  </a:lnTo>
                  <a:lnTo>
                    <a:pt x="288703" y="62567"/>
                  </a:lnTo>
                  <a:lnTo>
                    <a:pt x="288703" y="81337"/>
                  </a:lnTo>
                  <a:lnTo>
                    <a:pt x="288703" y="82231"/>
                  </a:lnTo>
                  <a:lnTo>
                    <a:pt x="301217" y="82231"/>
                  </a:lnTo>
                  <a:lnTo>
                    <a:pt x="301217" y="101895"/>
                  </a:lnTo>
                  <a:lnTo>
                    <a:pt x="276189" y="109046"/>
                  </a:lnTo>
                  <a:lnTo>
                    <a:pt x="274402" y="119772"/>
                  </a:lnTo>
                  <a:lnTo>
                    <a:pt x="288703" y="126028"/>
                  </a:lnTo>
                  <a:lnTo>
                    <a:pt x="302110" y="143905"/>
                  </a:lnTo>
                  <a:lnTo>
                    <a:pt x="324456" y="159100"/>
                  </a:lnTo>
                  <a:lnTo>
                    <a:pt x="343226" y="198428"/>
                  </a:lnTo>
                  <a:lnTo>
                    <a:pt x="353058" y="205578"/>
                  </a:lnTo>
                  <a:lnTo>
                    <a:pt x="358421" y="227924"/>
                  </a:lnTo>
                  <a:lnTo>
                    <a:pt x="321775" y="228817"/>
                  </a:lnTo>
                  <a:lnTo>
                    <a:pt x="303898" y="244906"/>
                  </a:lnTo>
                  <a:lnTo>
                    <a:pt x="285128" y="259207"/>
                  </a:lnTo>
                  <a:lnTo>
                    <a:pt x="263676" y="260101"/>
                  </a:lnTo>
                  <a:lnTo>
                    <a:pt x="251163" y="267252"/>
                  </a:lnTo>
                  <a:lnTo>
                    <a:pt x="242225" y="262783"/>
                  </a:lnTo>
                  <a:lnTo>
                    <a:pt x="214516" y="262783"/>
                  </a:lnTo>
                  <a:lnTo>
                    <a:pt x="208260" y="262783"/>
                  </a:lnTo>
                  <a:lnTo>
                    <a:pt x="170719" y="231499"/>
                  </a:lnTo>
                  <a:lnTo>
                    <a:pt x="168931" y="236862"/>
                  </a:lnTo>
                  <a:lnTo>
                    <a:pt x="154630" y="231499"/>
                  </a:lnTo>
                  <a:lnTo>
                    <a:pt x="144799" y="244012"/>
                  </a:lnTo>
                  <a:lnTo>
                    <a:pt x="130497" y="242225"/>
                  </a:lnTo>
                  <a:lnTo>
                    <a:pt x="105470" y="208260"/>
                  </a:lnTo>
                  <a:lnTo>
                    <a:pt x="100108" y="191277"/>
                  </a:lnTo>
                  <a:lnTo>
                    <a:pt x="84913" y="176976"/>
                  </a:lnTo>
                  <a:lnTo>
                    <a:pt x="81337" y="162675"/>
                  </a:lnTo>
                  <a:lnTo>
                    <a:pt x="71505" y="159100"/>
                  </a:lnTo>
                  <a:lnTo>
                    <a:pt x="48266" y="138542"/>
                  </a:lnTo>
                  <a:lnTo>
                    <a:pt x="46479" y="126028"/>
                  </a:lnTo>
                  <a:lnTo>
                    <a:pt x="31284" y="110834"/>
                  </a:lnTo>
                  <a:lnTo>
                    <a:pt x="11620" y="106364"/>
                  </a:lnTo>
                  <a:lnTo>
                    <a:pt x="11620" y="101001"/>
                  </a:lnTo>
                  <a:lnTo>
                    <a:pt x="0" y="97426"/>
                  </a:lnTo>
                  <a:lnTo>
                    <a:pt x="0" y="74187"/>
                  </a:lnTo>
                  <a:lnTo>
                    <a:pt x="35753" y="68824"/>
                  </a:lnTo>
                  <a:lnTo>
                    <a:pt x="40222" y="52735"/>
                  </a:lnTo>
                  <a:lnTo>
                    <a:pt x="61673" y="50948"/>
                  </a:lnTo>
                  <a:lnTo>
                    <a:pt x="78656" y="75975"/>
                  </a:lnTo>
                  <a:lnTo>
                    <a:pt x="79549" y="77762"/>
                  </a:lnTo>
                  <a:lnTo>
                    <a:pt x="92063" y="76868"/>
                  </a:lnTo>
                  <a:lnTo>
                    <a:pt x="118878" y="75081"/>
                  </a:lnTo>
                  <a:lnTo>
                    <a:pt x="121559" y="77762"/>
                  </a:lnTo>
                  <a:lnTo>
                    <a:pt x="126922" y="82231"/>
                  </a:lnTo>
                  <a:lnTo>
                    <a:pt x="143905" y="82231"/>
                  </a:lnTo>
                  <a:lnTo>
                    <a:pt x="147480" y="77762"/>
                  </a:lnTo>
                  <a:lnTo>
                    <a:pt x="150161" y="74187"/>
                  </a:lnTo>
                  <a:lnTo>
                    <a:pt x="165356" y="74187"/>
                  </a:lnTo>
                  <a:lnTo>
                    <a:pt x="168038" y="62567"/>
                  </a:lnTo>
                  <a:lnTo>
                    <a:pt x="181445" y="56311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A0CBE29-261C-319F-2BB8-F598D6004376}"/>
                </a:ext>
              </a:extLst>
            </p:cNvPr>
            <p:cNvSpPr/>
            <p:nvPr/>
          </p:nvSpPr>
          <p:spPr>
            <a:xfrm>
              <a:off x="7035886" y="4624974"/>
              <a:ext cx="221666" cy="447802"/>
            </a:xfrm>
            <a:custGeom>
              <a:avLst/>
              <a:gdLst>
                <a:gd name="connsiteX0" fmla="*/ 208260 w 221666"/>
                <a:gd name="connsiteY0" fmla="*/ 32178 h 447802"/>
                <a:gd name="connsiteX1" fmla="*/ 221667 w 221666"/>
                <a:gd name="connsiteY1" fmla="*/ 89382 h 447802"/>
                <a:gd name="connsiteX2" fmla="*/ 219879 w 221666"/>
                <a:gd name="connsiteY2" fmla="*/ 113515 h 447802"/>
                <a:gd name="connsiteX3" fmla="*/ 205578 w 221666"/>
                <a:gd name="connsiteY3" fmla="*/ 110833 h 447802"/>
                <a:gd name="connsiteX4" fmla="*/ 207365 w 221666"/>
                <a:gd name="connsiteY4" fmla="*/ 147480 h 447802"/>
                <a:gd name="connsiteX5" fmla="*/ 193958 w 221666"/>
                <a:gd name="connsiteY5" fmla="*/ 167144 h 447802"/>
                <a:gd name="connsiteX6" fmla="*/ 191277 w 221666"/>
                <a:gd name="connsiteY6" fmla="*/ 194853 h 447802"/>
                <a:gd name="connsiteX7" fmla="*/ 168931 w 221666"/>
                <a:gd name="connsiteY7" fmla="*/ 253844 h 447802"/>
                <a:gd name="connsiteX8" fmla="*/ 162674 w 221666"/>
                <a:gd name="connsiteY8" fmla="*/ 277978 h 447802"/>
                <a:gd name="connsiteX9" fmla="*/ 148374 w 221666"/>
                <a:gd name="connsiteY9" fmla="*/ 313730 h 447802"/>
                <a:gd name="connsiteX10" fmla="*/ 131391 w 221666"/>
                <a:gd name="connsiteY10" fmla="*/ 352164 h 447802"/>
                <a:gd name="connsiteX11" fmla="*/ 125135 w 221666"/>
                <a:gd name="connsiteY11" fmla="*/ 391493 h 447802"/>
                <a:gd name="connsiteX12" fmla="*/ 106364 w 221666"/>
                <a:gd name="connsiteY12" fmla="*/ 427245 h 447802"/>
                <a:gd name="connsiteX13" fmla="*/ 69718 w 221666"/>
                <a:gd name="connsiteY13" fmla="*/ 440653 h 447802"/>
                <a:gd name="connsiteX14" fmla="*/ 58992 w 221666"/>
                <a:gd name="connsiteY14" fmla="*/ 447803 h 447802"/>
                <a:gd name="connsiteX15" fmla="*/ 39328 w 221666"/>
                <a:gd name="connsiteY15" fmla="*/ 436183 h 447802"/>
                <a:gd name="connsiteX16" fmla="*/ 10725 w 221666"/>
                <a:gd name="connsiteY16" fmla="*/ 410263 h 447802"/>
                <a:gd name="connsiteX17" fmla="*/ 6256 w 221666"/>
                <a:gd name="connsiteY17" fmla="*/ 358421 h 447802"/>
                <a:gd name="connsiteX18" fmla="*/ 0 w 221666"/>
                <a:gd name="connsiteY18" fmla="*/ 330713 h 447802"/>
                <a:gd name="connsiteX19" fmla="*/ 11620 w 221666"/>
                <a:gd name="connsiteY19" fmla="*/ 309261 h 447802"/>
                <a:gd name="connsiteX20" fmla="*/ 41115 w 221666"/>
                <a:gd name="connsiteY20" fmla="*/ 253844 h 447802"/>
                <a:gd name="connsiteX21" fmla="*/ 32177 w 221666"/>
                <a:gd name="connsiteY21" fmla="*/ 176082 h 447802"/>
                <a:gd name="connsiteX22" fmla="*/ 50947 w 221666"/>
                <a:gd name="connsiteY22" fmla="*/ 137648 h 447802"/>
                <a:gd name="connsiteX23" fmla="*/ 116196 w 221666"/>
                <a:gd name="connsiteY23" fmla="*/ 114409 h 447802"/>
                <a:gd name="connsiteX24" fmla="*/ 154630 w 221666"/>
                <a:gd name="connsiteY24" fmla="*/ 62567 h 447802"/>
                <a:gd name="connsiteX25" fmla="*/ 159993 w 221666"/>
                <a:gd name="connsiteY25" fmla="*/ 44691 h 447802"/>
                <a:gd name="connsiteX26" fmla="*/ 181445 w 221666"/>
                <a:gd name="connsiteY26" fmla="*/ 36647 h 447802"/>
                <a:gd name="connsiteX27" fmla="*/ 191277 w 221666"/>
                <a:gd name="connsiteY27" fmla="*/ 0 h 447802"/>
                <a:gd name="connsiteX28" fmla="*/ 208260 w 221666"/>
                <a:gd name="connsiteY28" fmla="*/ 32178 h 44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1666" h="447802">
                  <a:moveTo>
                    <a:pt x="208260" y="32178"/>
                  </a:moveTo>
                  <a:lnTo>
                    <a:pt x="221667" y="89382"/>
                  </a:lnTo>
                  <a:lnTo>
                    <a:pt x="219879" y="113515"/>
                  </a:lnTo>
                  <a:lnTo>
                    <a:pt x="205578" y="110833"/>
                  </a:lnTo>
                  <a:lnTo>
                    <a:pt x="207365" y="147480"/>
                  </a:lnTo>
                  <a:lnTo>
                    <a:pt x="193958" y="167144"/>
                  </a:lnTo>
                  <a:lnTo>
                    <a:pt x="191277" y="194853"/>
                  </a:lnTo>
                  <a:lnTo>
                    <a:pt x="168931" y="253844"/>
                  </a:lnTo>
                  <a:lnTo>
                    <a:pt x="162674" y="277978"/>
                  </a:lnTo>
                  <a:lnTo>
                    <a:pt x="148374" y="313730"/>
                  </a:lnTo>
                  <a:lnTo>
                    <a:pt x="131391" y="352164"/>
                  </a:lnTo>
                  <a:lnTo>
                    <a:pt x="125135" y="391493"/>
                  </a:lnTo>
                  <a:lnTo>
                    <a:pt x="106364" y="427245"/>
                  </a:lnTo>
                  <a:lnTo>
                    <a:pt x="69718" y="440653"/>
                  </a:lnTo>
                  <a:lnTo>
                    <a:pt x="58992" y="447803"/>
                  </a:lnTo>
                  <a:lnTo>
                    <a:pt x="39328" y="436183"/>
                  </a:lnTo>
                  <a:lnTo>
                    <a:pt x="10725" y="410263"/>
                  </a:lnTo>
                  <a:lnTo>
                    <a:pt x="6256" y="358421"/>
                  </a:lnTo>
                  <a:lnTo>
                    <a:pt x="0" y="330713"/>
                  </a:lnTo>
                  <a:lnTo>
                    <a:pt x="11620" y="309261"/>
                  </a:lnTo>
                  <a:lnTo>
                    <a:pt x="41115" y="253844"/>
                  </a:lnTo>
                  <a:lnTo>
                    <a:pt x="32177" y="176082"/>
                  </a:lnTo>
                  <a:lnTo>
                    <a:pt x="50947" y="137648"/>
                  </a:lnTo>
                  <a:lnTo>
                    <a:pt x="116196" y="114409"/>
                  </a:lnTo>
                  <a:lnTo>
                    <a:pt x="154630" y="62567"/>
                  </a:lnTo>
                  <a:lnTo>
                    <a:pt x="159993" y="44691"/>
                  </a:lnTo>
                  <a:lnTo>
                    <a:pt x="181445" y="36647"/>
                  </a:lnTo>
                  <a:lnTo>
                    <a:pt x="191277" y="0"/>
                  </a:lnTo>
                  <a:lnTo>
                    <a:pt x="208260" y="32178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CDA0D36-4084-0FA0-4CF1-A4FD60DF2C95}"/>
                </a:ext>
              </a:extLst>
            </p:cNvPr>
            <p:cNvSpPr/>
            <p:nvPr/>
          </p:nvSpPr>
          <p:spPr>
            <a:xfrm>
              <a:off x="8954913" y="3499657"/>
              <a:ext cx="28602" cy="37540"/>
            </a:xfrm>
            <a:custGeom>
              <a:avLst/>
              <a:gdLst>
                <a:gd name="connsiteX0" fmla="*/ 28602 w 28602"/>
                <a:gd name="connsiteY0" fmla="*/ 0 h 37540"/>
                <a:gd name="connsiteX1" fmla="*/ 27709 w 28602"/>
                <a:gd name="connsiteY1" fmla="*/ 34859 h 37540"/>
                <a:gd name="connsiteX2" fmla="*/ 15195 w 28602"/>
                <a:gd name="connsiteY2" fmla="*/ 37540 h 37540"/>
                <a:gd name="connsiteX3" fmla="*/ 0 w 28602"/>
                <a:gd name="connsiteY3" fmla="*/ 1788 h 37540"/>
                <a:gd name="connsiteX4" fmla="*/ 16983 w 28602"/>
                <a:gd name="connsiteY4" fmla="*/ 1788 h 37540"/>
                <a:gd name="connsiteX5" fmla="*/ 28602 w 28602"/>
                <a:gd name="connsiteY5" fmla="*/ 0 h 37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02" h="37540">
                  <a:moveTo>
                    <a:pt x="28602" y="0"/>
                  </a:moveTo>
                  <a:lnTo>
                    <a:pt x="27709" y="34859"/>
                  </a:lnTo>
                  <a:lnTo>
                    <a:pt x="15195" y="37540"/>
                  </a:lnTo>
                  <a:lnTo>
                    <a:pt x="0" y="1788"/>
                  </a:lnTo>
                  <a:lnTo>
                    <a:pt x="16983" y="1788"/>
                  </a:lnTo>
                  <a:lnTo>
                    <a:pt x="28602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A09A5C1-62AA-A6B3-1337-E8E517900921}"/>
                </a:ext>
              </a:extLst>
            </p:cNvPr>
            <p:cNvSpPr/>
            <p:nvPr/>
          </p:nvSpPr>
          <p:spPr>
            <a:xfrm>
              <a:off x="8946869" y="3552392"/>
              <a:ext cx="56310" cy="52735"/>
            </a:xfrm>
            <a:custGeom>
              <a:avLst/>
              <a:gdLst>
                <a:gd name="connsiteX0" fmla="*/ 19664 w 56310"/>
                <a:gd name="connsiteY0" fmla="*/ 0 h 52735"/>
                <a:gd name="connsiteX1" fmla="*/ 0 w 56310"/>
                <a:gd name="connsiteY1" fmla="*/ 13407 h 52735"/>
                <a:gd name="connsiteX2" fmla="*/ 1788 w 56310"/>
                <a:gd name="connsiteY2" fmla="*/ 33965 h 52735"/>
                <a:gd name="connsiteX3" fmla="*/ 15195 w 56310"/>
                <a:gd name="connsiteY3" fmla="*/ 52735 h 52735"/>
                <a:gd name="connsiteX4" fmla="*/ 33965 w 56310"/>
                <a:gd name="connsiteY4" fmla="*/ 51841 h 52735"/>
                <a:gd name="connsiteX5" fmla="*/ 49160 w 56310"/>
                <a:gd name="connsiteY5" fmla="*/ 36647 h 52735"/>
                <a:gd name="connsiteX6" fmla="*/ 56310 w 56310"/>
                <a:gd name="connsiteY6" fmla="*/ 13407 h 52735"/>
                <a:gd name="connsiteX7" fmla="*/ 56310 w 56310"/>
                <a:gd name="connsiteY7" fmla="*/ 2681 h 52735"/>
                <a:gd name="connsiteX8" fmla="*/ 19664 w 56310"/>
                <a:gd name="connsiteY8" fmla="*/ 0 h 52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310" h="52735">
                  <a:moveTo>
                    <a:pt x="19664" y="0"/>
                  </a:moveTo>
                  <a:cubicBezTo>
                    <a:pt x="19664" y="0"/>
                    <a:pt x="2681" y="13407"/>
                    <a:pt x="0" y="13407"/>
                  </a:cubicBezTo>
                  <a:lnTo>
                    <a:pt x="1788" y="33965"/>
                  </a:lnTo>
                  <a:lnTo>
                    <a:pt x="15195" y="52735"/>
                  </a:lnTo>
                  <a:lnTo>
                    <a:pt x="33965" y="51841"/>
                  </a:lnTo>
                  <a:lnTo>
                    <a:pt x="49160" y="36647"/>
                  </a:lnTo>
                  <a:lnTo>
                    <a:pt x="56310" y="13407"/>
                  </a:lnTo>
                  <a:lnTo>
                    <a:pt x="56310" y="2681"/>
                  </a:lnTo>
                  <a:lnTo>
                    <a:pt x="19664" y="0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5BD91690-B108-EC9D-FB84-3A7709D0B453}"/>
                </a:ext>
              </a:extLst>
            </p:cNvPr>
            <p:cNvSpPr/>
            <p:nvPr/>
          </p:nvSpPr>
          <p:spPr>
            <a:xfrm>
              <a:off x="9086304" y="3451391"/>
              <a:ext cx="36646" cy="15194"/>
            </a:xfrm>
            <a:custGeom>
              <a:avLst/>
              <a:gdLst>
                <a:gd name="connsiteX0" fmla="*/ 0 w 36646"/>
                <a:gd name="connsiteY0" fmla="*/ 13407 h 15194"/>
                <a:gd name="connsiteX1" fmla="*/ 10726 w 36646"/>
                <a:gd name="connsiteY1" fmla="*/ 3575 h 15194"/>
                <a:gd name="connsiteX2" fmla="*/ 27709 w 36646"/>
                <a:gd name="connsiteY2" fmla="*/ 0 h 15194"/>
                <a:gd name="connsiteX3" fmla="*/ 36647 w 36646"/>
                <a:gd name="connsiteY3" fmla="*/ 4469 h 15194"/>
                <a:gd name="connsiteX4" fmla="*/ 17876 w 36646"/>
                <a:gd name="connsiteY4" fmla="*/ 15195 h 15194"/>
                <a:gd name="connsiteX5" fmla="*/ 0 w 36646"/>
                <a:gd name="connsiteY5" fmla="*/ 13407 h 1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46" h="15194">
                  <a:moveTo>
                    <a:pt x="0" y="13407"/>
                  </a:moveTo>
                  <a:lnTo>
                    <a:pt x="10726" y="3575"/>
                  </a:lnTo>
                  <a:lnTo>
                    <a:pt x="27709" y="0"/>
                  </a:lnTo>
                  <a:lnTo>
                    <a:pt x="36647" y="4469"/>
                  </a:lnTo>
                  <a:lnTo>
                    <a:pt x="17876" y="15195"/>
                  </a:lnTo>
                  <a:lnTo>
                    <a:pt x="0" y="13407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0B723F4-C8C0-5A18-BFF6-24D1E64AB983}"/>
                </a:ext>
              </a:extLst>
            </p:cNvPr>
            <p:cNvSpPr/>
            <p:nvPr/>
          </p:nvSpPr>
          <p:spPr>
            <a:xfrm>
              <a:off x="8842292" y="4165551"/>
              <a:ext cx="15195" cy="14301"/>
            </a:xfrm>
            <a:custGeom>
              <a:avLst/>
              <a:gdLst>
                <a:gd name="connsiteX0" fmla="*/ 0 w 15195"/>
                <a:gd name="connsiteY0" fmla="*/ 9832 h 14301"/>
                <a:gd name="connsiteX1" fmla="*/ 10726 w 15195"/>
                <a:gd name="connsiteY1" fmla="*/ 14301 h 14301"/>
                <a:gd name="connsiteX2" fmla="*/ 15195 w 15195"/>
                <a:gd name="connsiteY2" fmla="*/ 0 h 14301"/>
                <a:gd name="connsiteX3" fmla="*/ 0 w 15195"/>
                <a:gd name="connsiteY3" fmla="*/ 9832 h 1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95" h="14301">
                  <a:moveTo>
                    <a:pt x="0" y="9832"/>
                  </a:moveTo>
                  <a:lnTo>
                    <a:pt x="10726" y="14301"/>
                  </a:lnTo>
                  <a:lnTo>
                    <a:pt x="15195" y="0"/>
                  </a:lnTo>
                  <a:lnTo>
                    <a:pt x="0" y="9832"/>
                  </a:ln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313985"/>
      </p:ext>
    </p:extLst>
  </p:cSld>
  <p:clrMapOvr>
    <a:masterClrMapping/>
  </p:clrMapOvr>
  <p:transition spd="slow">
    <p:push dir="u"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Quote – Title, Big image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9B287D8-FB11-8327-13DE-59DC9C57CC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8EE41CA-E609-0C20-0C48-A7651185BD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999" y="180000"/>
            <a:ext cx="7959600" cy="6081100"/>
          </a:xfrm>
          <a:prstGeom prst="roundRect">
            <a:avLst>
              <a:gd name="adj" fmla="val 941"/>
            </a:avLst>
          </a:prstGeom>
          <a:gradFill>
            <a:gsLst>
              <a:gs pos="22000">
                <a:schemeClr val="bg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666000" tIns="676800" rIns="6660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0" name="Quote">
            <a:extLst>
              <a:ext uri="{FF2B5EF4-FFF2-40B4-BE49-F238E27FC236}">
                <a16:creationId xmlns:a16="http://schemas.microsoft.com/office/drawing/2014/main" id="{FC20F156-CA6D-6F7F-A817-D64D7C1DF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423" y="3110399"/>
            <a:ext cx="6644089" cy="1800000"/>
          </a:xfrm>
        </p:spPr>
        <p:txBody>
          <a:bodyPr anchor="t"/>
          <a:lstStyle>
            <a:lvl1pPr>
              <a:defRPr sz="22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quote</a:t>
            </a:r>
          </a:p>
        </p:txBody>
      </p:sp>
      <p:sp>
        <p:nvSpPr>
          <p:cNvPr id="22" name="Name">
            <a:extLst>
              <a:ext uri="{FF2B5EF4-FFF2-40B4-BE49-F238E27FC236}">
                <a16:creationId xmlns:a16="http://schemas.microsoft.com/office/drawing/2014/main" id="{3DF6AEEE-16B1-1702-AEB3-2C20CF55E4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423" y="5047405"/>
            <a:ext cx="6644089" cy="540000"/>
          </a:xfrm>
        </p:spPr>
        <p:txBody>
          <a:bodyPr anchor="b"/>
          <a:lstStyle>
            <a:lvl1pPr>
              <a:spcAft>
                <a:spcPts val="200"/>
              </a:spcAft>
              <a:defRPr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 name</a:t>
            </a:r>
          </a:p>
        </p:txBody>
      </p:sp>
      <p:sp>
        <p:nvSpPr>
          <p:cNvPr id="3" name="Picture Placeholder">
            <a:extLst>
              <a:ext uri="{FF2B5EF4-FFF2-40B4-BE49-F238E27FC236}">
                <a16:creationId xmlns:a16="http://schemas.microsoft.com/office/drawing/2014/main" id="{A1A54C4F-5BDD-5340-CDDE-74C41E1B1C1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2000" y="180000"/>
            <a:ext cx="3690000" cy="6080400"/>
          </a:xfrm>
          <a:prstGeom prst="roundRect">
            <a:avLst>
              <a:gd name="adj" fmla="val 1565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c</a:t>
            </a:r>
          </a:p>
        </p:txBody>
      </p:sp>
    </p:spTree>
    <p:extLst>
      <p:ext uri="{BB962C8B-B14F-4D97-AF65-F5344CB8AC3E}">
        <p14:creationId xmlns:p14="http://schemas.microsoft.com/office/powerpoint/2010/main" val="600228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Quote – Title, Big imag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9B287D8-FB11-8327-13DE-59DC9C57CC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8EE41CA-E609-0C20-0C48-A7651185BD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999" y="180000"/>
            <a:ext cx="7959600" cy="6081100"/>
          </a:xfrm>
          <a:prstGeom prst="roundRect">
            <a:avLst>
              <a:gd name="adj" fmla="val 910"/>
            </a:avLst>
          </a:prstGeo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</p:spPr>
        <p:txBody>
          <a:bodyPr lIns="666000" tIns="676800" rIns="6660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0" name="Quote">
            <a:extLst>
              <a:ext uri="{FF2B5EF4-FFF2-40B4-BE49-F238E27FC236}">
                <a16:creationId xmlns:a16="http://schemas.microsoft.com/office/drawing/2014/main" id="{FC20F156-CA6D-6F7F-A817-D64D7C1DF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423" y="3110399"/>
            <a:ext cx="6644089" cy="1800000"/>
          </a:xfrm>
        </p:spPr>
        <p:txBody>
          <a:bodyPr anchor="t"/>
          <a:lstStyle>
            <a:lvl1pPr>
              <a:defRPr sz="22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quote</a:t>
            </a:r>
          </a:p>
        </p:txBody>
      </p:sp>
      <p:sp>
        <p:nvSpPr>
          <p:cNvPr id="22" name="Name">
            <a:extLst>
              <a:ext uri="{FF2B5EF4-FFF2-40B4-BE49-F238E27FC236}">
                <a16:creationId xmlns:a16="http://schemas.microsoft.com/office/drawing/2014/main" id="{3DF6AEEE-16B1-1702-AEB3-2C20CF55E4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423" y="5047405"/>
            <a:ext cx="6644089" cy="540000"/>
          </a:xfrm>
        </p:spPr>
        <p:txBody>
          <a:bodyPr anchor="b"/>
          <a:lstStyle>
            <a:lvl1pPr>
              <a:spcAft>
                <a:spcPts val="200"/>
              </a:spcAft>
              <a:defRPr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 name</a:t>
            </a:r>
          </a:p>
        </p:txBody>
      </p:sp>
      <p:sp>
        <p:nvSpPr>
          <p:cNvPr id="3" name="Picture Placeholder">
            <a:extLst>
              <a:ext uri="{FF2B5EF4-FFF2-40B4-BE49-F238E27FC236}">
                <a16:creationId xmlns:a16="http://schemas.microsoft.com/office/drawing/2014/main" id="{A1A54C4F-5BDD-5340-CDDE-74C41E1B1C1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2000" y="180000"/>
            <a:ext cx="3690000" cy="6080400"/>
          </a:xfrm>
          <a:prstGeom prst="roundRect">
            <a:avLst>
              <a:gd name="adj" fmla="val 1565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c</a:t>
            </a:r>
          </a:p>
        </p:txBody>
      </p:sp>
    </p:spTree>
    <p:extLst>
      <p:ext uri="{BB962C8B-B14F-4D97-AF65-F5344CB8AC3E}">
        <p14:creationId xmlns:p14="http://schemas.microsoft.com/office/powerpoint/2010/main" val="454900498"/>
      </p:ext>
    </p:extLst>
  </p:cSld>
  <p:clrMapOvr>
    <a:masterClrMapping/>
  </p:clrMapOvr>
  <p:transition spd="slow">
    <p:push dir="u"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Quote – Gradient (dark), Author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(Light)">
            <a:extLst>
              <a:ext uri="{FF2B5EF4-FFF2-40B4-BE49-F238E27FC236}">
                <a16:creationId xmlns:a16="http://schemas.microsoft.com/office/drawing/2014/main" id="{1F4CD4F7-2F27-EB7E-9A0F-0C02A4DE34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gradFill>
            <a:gsLst>
              <a:gs pos="22000">
                <a:schemeClr val="bg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9B287D8-FB11-8327-13DE-59DC9C57CC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8EE41CA-E609-0C20-0C48-A7651185BD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6" name="Quotation mark">
            <a:extLst>
              <a:ext uri="{FF2B5EF4-FFF2-40B4-BE49-F238E27FC236}">
                <a16:creationId xmlns:a16="http://schemas.microsoft.com/office/drawing/2014/main" id="{CFA3E70C-822F-D062-F34E-D302ED691B3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884362" y="900113"/>
            <a:ext cx="737979" cy="514800"/>
          </a:xfrm>
          <a:custGeom>
            <a:avLst/>
            <a:gdLst>
              <a:gd name="T0" fmla="*/ 61 w 206"/>
              <a:gd name="T1" fmla="*/ 51 h 143"/>
              <a:gd name="T2" fmla="*/ 61 w 206"/>
              <a:gd name="T3" fmla="*/ 143 h 143"/>
              <a:gd name="T4" fmla="*/ 0 w 206"/>
              <a:gd name="T5" fmla="*/ 143 h 143"/>
              <a:gd name="T6" fmla="*/ 0 w 206"/>
              <a:gd name="T7" fmla="*/ 51 h 143"/>
              <a:gd name="T8" fmla="*/ 13 w 206"/>
              <a:gd name="T9" fmla="*/ 13 h 143"/>
              <a:gd name="T10" fmla="*/ 49 w 206"/>
              <a:gd name="T11" fmla="*/ 0 h 143"/>
              <a:gd name="T12" fmla="*/ 93 w 206"/>
              <a:gd name="T13" fmla="*/ 0 h 143"/>
              <a:gd name="T14" fmla="*/ 93 w 206"/>
              <a:gd name="T15" fmla="*/ 51 h 143"/>
              <a:gd name="T16" fmla="*/ 61 w 206"/>
              <a:gd name="T17" fmla="*/ 51 h 143"/>
              <a:gd name="T18" fmla="*/ 113 w 206"/>
              <a:gd name="T19" fmla="*/ 51 h 143"/>
              <a:gd name="T20" fmla="*/ 125 w 206"/>
              <a:gd name="T21" fmla="*/ 13 h 143"/>
              <a:gd name="T22" fmla="*/ 161 w 206"/>
              <a:gd name="T23" fmla="*/ 0 h 143"/>
              <a:gd name="T24" fmla="*/ 206 w 206"/>
              <a:gd name="T25" fmla="*/ 0 h 143"/>
              <a:gd name="T26" fmla="*/ 206 w 206"/>
              <a:gd name="T27" fmla="*/ 51 h 143"/>
              <a:gd name="T28" fmla="*/ 173 w 206"/>
              <a:gd name="T29" fmla="*/ 51 h 143"/>
              <a:gd name="T30" fmla="*/ 173 w 206"/>
              <a:gd name="T31" fmla="*/ 143 h 143"/>
              <a:gd name="T32" fmla="*/ 113 w 206"/>
              <a:gd name="T33" fmla="*/ 143 h 143"/>
              <a:gd name="T34" fmla="*/ 113 w 206"/>
              <a:gd name="T35" fmla="*/ 5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6" h="143">
                <a:moveTo>
                  <a:pt x="61" y="51"/>
                </a:moveTo>
                <a:cubicBezTo>
                  <a:pt x="61" y="143"/>
                  <a:pt x="61" y="143"/>
                  <a:pt x="61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34"/>
                  <a:pt x="4" y="22"/>
                  <a:pt x="13" y="13"/>
                </a:cubicBezTo>
                <a:cubicBezTo>
                  <a:pt x="21" y="4"/>
                  <a:pt x="33" y="0"/>
                  <a:pt x="49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51"/>
                  <a:pt x="93" y="51"/>
                  <a:pt x="93" y="51"/>
                </a:cubicBezTo>
                <a:lnTo>
                  <a:pt x="61" y="51"/>
                </a:lnTo>
                <a:close/>
                <a:moveTo>
                  <a:pt x="113" y="51"/>
                </a:moveTo>
                <a:cubicBezTo>
                  <a:pt x="113" y="34"/>
                  <a:pt x="117" y="22"/>
                  <a:pt x="125" y="13"/>
                </a:cubicBezTo>
                <a:cubicBezTo>
                  <a:pt x="134" y="4"/>
                  <a:pt x="146" y="0"/>
                  <a:pt x="161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06" y="51"/>
                  <a:pt x="206" y="51"/>
                  <a:pt x="206" y="51"/>
                </a:cubicBezTo>
                <a:cubicBezTo>
                  <a:pt x="173" y="51"/>
                  <a:pt x="173" y="51"/>
                  <a:pt x="173" y="51"/>
                </a:cubicBezTo>
                <a:cubicBezTo>
                  <a:pt x="173" y="143"/>
                  <a:pt x="173" y="143"/>
                  <a:pt x="173" y="143"/>
                </a:cubicBezTo>
                <a:cubicBezTo>
                  <a:pt x="113" y="143"/>
                  <a:pt x="113" y="143"/>
                  <a:pt x="113" y="143"/>
                </a:cubicBezTo>
                <a:lnTo>
                  <a:pt x="113" y="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Quote">
            <a:extLst>
              <a:ext uri="{FF2B5EF4-FFF2-40B4-BE49-F238E27FC236}">
                <a16:creationId xmlns:a16="http://schemas.microsoft.com/office/drawing/2014/main" id="{FC20F156-CA6D-6F7F-A817-D64D7C1DF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4495" y="1616562"/>
            <a:ext cx="8451555" cy="2322000"/>
          </a:xfrm>
        </p:spPr>
        <p:txBody>
          <a:bodyPr anchor="t"/>
          <a:lstStyle>
            <a:lvl1pPr>
              <a:defRPr sz="28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quote</a:t>
            </a:r>
          </a:p>
        </p:txBody>
      </p:sp>
      <p:sp>
        <p:nvSpPr>
          <p:cNvPr id="3" name="Picture Placeholder">
            <a:extLst>
              <a:ext uri="{FF2B5EF4-FFF2-40B4-BE49-F238E27FC236}">
                <a16:creationId xmlns:a16="http://schemas.microsoft.com/office/drawing/2014/main" id="{A1A54C4F-5BDD-5340-CDDE-74C41E1B1C18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4363" y="4191963"/>
            <a:ext cx="1350000" cy="1350000"/>
          </a:xfrm>
          <a:prstGeom prst="roundRect">
            <a:avLst>
              <a:gd name="adj" fmla="val 4246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22" name="Name">
            <a:extLst>
              <a:ext uri="{FF2B5EF4-FFF2-40B4-BE49-F238E27FC236}">
                <a16:creationId xmlns:a16="http://schemas.microsoft.com/office/drawing/2014/main" id="{3DF6AEEE-16B1-1702-AEB3-2C20CF55E4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4364" y="4563564"/>
            <a:ext cx="4295150" cy="636072"/>
          </a:xfrm>
        </p:spPr>
        <p:txBody>
          <a:bodyPr lIns="360000" anchor="ctr">
            <a:spAutoFit/>
          </a:bodyPr>
          <a:lstStyle>
            <a:lvl1pPr>
              <a:spcAft>
                <a:spcPts val="400"/>
              </a:spcAft>
              <a:defRPr sz="2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 name</a:t>
            </a:r>
          </a:p>
        </p:txBody>
      </p:sp>
    </p:spTree>
    <p:extLst>
      <p:ext uri="{BB962C8B-B14F-4D97-AF65-F5344CB8AC3E}">
        <p14:creationId xmlns:p14="http://schemas.microsoft.com/office/powerpoint/2010/main" val="3991340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Quote – Gradient (Light), Author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(Light)">
            <a:extLst>
              <a:ext uri="{FF2B5EF4-FFF2-40B4-BE49-F238E27FC236}">
                <a16:creationId xmlns:a16="http://schemas.microsoft.com/office/drawing/2014/main" id="{1F4CD4F7-2F27-EB7E-9A0F-0C02A4DE34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9B287D8-FB11-8327-13DE-59DC9C57CC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8EE41CA-E609-0C20-0C48-A7651185BD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6" name="Quotation mark">
            <a:extLst>
              <a:ext uri="{FF2B5EF4-FFF2-40B4-BE49-F238E27FC236}">
                <a16:creationId xmlns:a16="http://schemas.microsoft.com/office/drawing/2014/main" id="{CFA3E70C-822F-D062-F34E-D302ED691B3B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1884362" y="900113"/>
            <a:ext cx="737979" cy="514800"/>
          </a:xfrm>
          <a:custGeom>
            <a:avLst/>
            <a:gdLst>
              <a:gd name="T0" fmla="*/ 61 w 206"/>
              <a:gd name="T1" fmla="*/ 51 h 143"/>
              <a:gd name="T2" fmla="*/ 61 w 206"/>
              <a:gd name="T3" fmla="*/ 143 h 143"/>
              <a:gd name="T4" fmla="*/ 0 w 206"/>
              <a:gd name="T5" fmla="*/ 143 h 143"/>
              <a:gd name="T6" fmla="*/ 0 w 206"/>
              <a:gd name="T7" fmla="*/ 51 h 143"/>
              <a:gd name="T8" fmla="*/ 13 w 206"/>
              <a:gd name="T9" fmla="*/ 13 h 143"/>
              <a:gd name="T10" fmla="*/ 49 w 206"/>
              <a:gd name="T11" fmla="*/ 0 h 143"/>
              <a:gd name="T12" fmla="*/ 93 w 206"/>
              <a:gd name="T13" fmla="*/ 0 h 143"/>
              <a:gd name="T14" fmla="*/ 93 w 206"/>
              <a:gd name="T15" fmla="*/ 51 h 143"/>
              <a:gd name="T16" fmla="*/ 61 w 206"/>
              <a:gd name="T17" fmla="*/ 51 h 143"/>
              <a:gd name="T18" fmla="*/ 113 w 206"/>
              <a:gd name="T19" fmla="*/ 51 h 143"/>
              <a:gd name="T20" fmla="*/ 125 w 206"/>
              <a:gd name="T21" fmla="*/ 13 h 143"/>
              <a:gd name="T22" fmla="*/ 161 w 206"/>
              <a:gd name="T23" fmla="*/ 0 h 143"/>
              <a:gd name="T24" fmla="*/ 206 w 206"/>
              <a:gd name="T25" fmla="*/ 0 h 143"/>
              <a:gd name="T26" fmla="*/ 206 w 206"/>
              <a:gd name="T27" fmla="*/ 51 h 143"/>
              <a:gd name="T28" fmla="*/ 173 w 206"/>
              <a:gd name="T29" fmla="*/ 51 h 143"/>
              <a:gd name="T30" fmla="*/ 173 w 206"/>
              <a:gd name="T31" fmla="*/ 143 h 143"/>
              <a:gd name="T32" fmla="*/ 113 w 206"/>
              <a:gd name="T33" fmla="*/ 143 h 143"/>
              <a:gd name="T34" fmla="*/ 113 w 206"/>
              <a:gd name="T35" fmla="*/ 5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06" h="143">
                <a:moveTo>
                  <a:pt x="61" y="51"/>
                </a:moveTo>
                <a:cubicBezTo>
                  <a:pt x="61" y="143"/>
                  <a:pt x="61" y="143"/>
                  <a:pt x="61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34"/>
                  <a:pt x="4" y="22"/>
                  <a:pt x="13" y="13"/>
                </a:cubicBezTo>
                <a:cubicBezTo>
                  <a:pt x="21" y="4"/>
                  <a:pt x="33" y="0"/>
                  <a:pt x="49" y="0"/>
                </a:cubicBezTo>
                <a:cubicBezTo>
                  <a:pt x="93" y="0"/>
                  <a:pt x="93" y="0"/>
                  <a:pt x="93" y="0"/>
                </a:cubicBezTo>
                <a:cubicBezTo>
                  <a:pt x="93" y="51"/>
                  <a:pt x="93" y="51"/>
                  <a:pt x="93" y="51"/>
                </a:cubicBezTo>
                <a:lnTo>
                  <a:pt x="61" y="51"/>
                </a:lnTo>
                <a:close/>
                <a:moveTo>
                  <a:pt x="113" y="51"/>
                </a:moveTo>
                <a:cubicBezTo>
                  <a:pt x="113" y="34"/>
                  <a:pt x="117" y="22"/>
                  <a:pt x="125" y="13"/>
                </a:cubicBezTo>
                <a:cubicBezTo>
                  <a:pt x="134" y="4"/>
                  <a:pt x="146" y="0"/>
                  <a:pt x="161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06" y="51"/>
                  <a:pt x="206" y="51"/>
                  <a:pt x="206" y="51"/>
                </a:cubicBezTo>
                <a:cubicBezTo>
                  <a:pt x="173" y="51"/>
                  <a:pt x="173" y="51"/>
                  <a:pt x="173" y="51"/>
                </a:cubicBezTo>
                <a:cubicBezTo>
                  <a:pt x="173" y="143"/>
                  <a:pt x="173" y="143"/>
                  <a:pt x="173" y="143"/>
                </a:cubicBezTo>
                <a:cubicBezTo>
                  <a:pt x="113" y="143"/>
                  <a:pt x="113" y="143"/>
                  <a:pt x="113" y="143"/>
                </a:cubicBezTo>
                <a:lnTo>
                  <a:pt x="113" y="5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Quote">
            <a:extLst>
              <a:ext uri="{FF2B5EF4-FFF2-40B4-BE49-F238E27FC236}">
                <a16:creationId xmlns:a16="http://schemas.microsoft.com/office/drawing/2014/main" id="{FC20F156-CA6D-6F7F-A817-D64D7C1DF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54495" y="1616562"/>
            <a:ext cx="8451555" cy="2322000"/>
          </a:xfrm>
        </p:spPr>
        <p:txBody>
          <a:bodyPr anchor="t"/>
          <a:lstStyle>
            <a:lvl1pPr>
              <a:defRPr sz="2800" b="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quote</a:t>
            </a:r>
          </a:p>
        </p:txBody>
      </p:sp>
      <p:sp>
        <p:nvSpPr>
          <p:cNvPr id="3" name="Picture Placeholder">
            <a:extLst>
              <a:ext uri="{FF2B5EF4-FFF2-40B4-BE49-F238E27FC236}">
                <a16:creationId xmlns:a16="http://schemas.microsoft.com/office/drawing/2014/main" id="{A1A54C4F-5BDD-5340-CDDE-74C41E1B1C18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4363" y="4191963"/>
            <a:ext cx="1350000" cy="1350000"/>
          </a:xfrm>
          <a:prstGeom prst="roundRect">
            <a:avLst>
              <a:gd name="adj" fmla="val 4246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22" name="Name">
            <a:extLst>
              <a:ext uri="{FF2B5EF4-FFF2-40B4-BE49-F238E27FC236}">
                <a16:creationId xmlns:a16="http://schemas.microsoft.com/office/drawing/2014/main" id="{3DF6AEEE-16B1-1702-AEB3-2C20CF55E41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4364" y="4563564"/>
            <a:ext cx="4295150" cy="636072"/>
          </a:xfrm>
        </p:spPr>
        <p:txBody>
          <a:bodyPr lIns="360000" anchor="ctr">
            <a:spAutoFit/>
          </a:bodyPr>
          <a:lstStyle>
            <a:lvl1pPr>
              <a:spcAft>
                <a:spcPts val="400"/>
              </a:spcAft>
              <a:defRPr sz="2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 name</a:t>
            </a:r>
          </a:p>
        </p:txBody>
      </p:sp>
    </p:spTree>
    <p:extLst>
      <p:ext uri="{BB962C8B-B14F-4D97-AF65-F5344CB8AC3E}">
        <p14:creationId xmlns:p14="http://schemas.microsoft.com/office/powerpoint/2010/main" val="4042914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s (2) – 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8678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23" name="Quote 1">
            <a:extLst>
              <a:ext uri="{FF2B5EF4-FFF2-40B4-BE49-F238E27FC236}">
                <a16:creationId xmlns:a16="http://schemas.microsoft.com/office/drawing/2014/main" id="{7900A5F8-9759-490B-BFC5-0A86783304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0000" y="1870075"/>
            <a:ext cx="5374800" cy="4089600"/>
          </a:xfrm>
          <a:prstGeom prst="roundRect">
            <a:avLst>
              <a:gd name="adj" fmla="val 1435"/>
            </a:avLst>
          </a:prstGeom>
          <a:gradFill>
            <a:gsLst>
              <a:gs pos="10000">
                <a:schemeClr val="tx2"/>
              </a:gs>
              <a:gs pos="100000">
                <a:schemeClr val="accent4"/>
              </a:gs>
            </a:gsLst>
            <a:lin ang="18900000" scaled="0"/>
          </a:gradFill>
        </p:spPr>
        <p:txBody>
          <a:bodyPr lIns="450000" tIns="900000" rIns="450000" bIns="450000"/>
          <a:lstStyle>
            <a:lvl1pPr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quote</a:t>
            </a:r>
          </a:p>
        </p:txBody>
      </p:sp>
      <p:sp>
        <p:nvSpPr>
          <p:cNvPr id="25" name="Picture Placeholder 1">
            <a:extLst>
              <a:ext uri="{FF2B5EF4-FFF2-40B4-BE49-F238E27FC236}">
                <a16:creationId xmlns:a16="http://schemas.microsoft.com/office/drawing/2014/main" id="{99D7F86B-408C-BC60-C724-B18E8BBE7F80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1116488" y="4731963"/>
            <a:ext cx="810000" cy="810000"/>
          </a:xfrm>
          <a:prstGeom prst="roundRect">
            <a:avLst>
              <a:gd name="adj" fmla="val 6789"/>
            </a:avLst>
          </a:prstGeom>
          <a:solidFill>
            <a:schemeClr val="bg1">
              <a:lumMod val="65000"/>
            </a:schemeClr>
          </a:solidFill>
        </p:spPr>
        <p:txBody>
          <a:bodyPr anchor="ctr"/>
          <a:lstStyle>
            <a:lvl1pPr algn="ctr">
              <a:defRPr sz="11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27" name="Name 1">
            <a:extLst>
              <a:ext uri="{FF2B5EF4-FFF2-40B4-BE49-F238E27FC236}">
                <a16:creationId xmlns:a16="http://schemas.microsoft.com/office/drawing/2014/main" id="{7E1741E5-5624-6329-B7F4-4DB8013DB0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26488" y="4862529"/>
            <a:ext cx="3649825" cy="548868"/>
          </a:xfrm>
        </p:spPr>
        <p:txBody>
          <a:bodyPr wrap="square" lIns="360000" anchor="ctr">
            <a:spAutoFit/>
          </a:bodyPr>
          <a:lstStyle>
            <a:lvl1pPr>
              <a:spcAft>
                <a:spcPts val="200"/>
              </a:spcAft>
              <a:defRPr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 name</a:t>
            </a:r>
          </a:p>
        </p:txBody>
      </p:sp>
      <p:sp>
        <p:nvSpPr>
          <p:cNvPr id="29" name="Quote 2">
            <a:extLst>
              <a:ext uri="{FF2B5EF4-FFF2-40B4-BE49-F238E27FC236}">
                <a16:creationId xmlns:a16="http://schemas.microsoft.com/office/drawing/2014/main" id="{56B9864D-49D1-E43A-06DF-9978E892DB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5904" y="1870075"/>
            <a:ext cx="5374800" cy="4089600"/>
          </a:xfrm>
          <a:prstGeom prst="roundRect">
            <a:avLst>
              <a:gd name="adj" fmla="val 1388"/>
            </a:avLst>
          </a:prstGeom>
          <a:solidFill>
            <a:srgbClr val="E6EBF5">
              <a:alpha val="70000"/>
            </a:srgbClr>
          </a:solidFill>
        </p:spPr>
        <p:txBody>
          <a:bodyPr lIns="450000" tIns="900000" rIns="450000" bIns="450000"/>
          <a:lstStyle>
            <a:lvl1pPr>
              <a:defRPr sz="1600" b="0">
                <a:latin typeface="+mn-lt"/>
              </a:defRPr>
            </a:lvl1pPr>
          </a:lstStyle>
          <a:p>
            <a:pPr lvl="0"/>
            <a:r>
              <a:rPr lang="en-US"/>
              <a:t>Insert quote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03E67D2-0D75-8215-D581-40AEBD9572B8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664589" y="4731963"/>
            <a:ext cx="810000" cy="810000"/>
          </a:xfrm>
          <a:prstGeom prst="roundRect">
            <a:avLst>
              <a:gd name="adj" fmla="val 7024"/>
            </a:avLst>
          </a:prstGeom>
          <a:solidFill>
            <a:schemeClr val="bg1">
              <a:lumMod val="65000"/>
            </a:schemeClr>
          </a:solidFill>
        </p:spPr>
        <p:txBody>
          <a:bodyPr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33" name="Name 2">
            <a:extLst>
              <a:ext uri="{FF2B5EF4-FFF2-40B4-BE49-F238E27FC236}">
                <a16:creationId xmlns:a16="http://schemas.microsoft.com/office/drawing/2014/main" id="{817FC1C4-8E33-C08A-2CB8-D183798208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74589" y="4862529"/>
            <a:ext cx="3649825" cy="548868"/>
          </a:xfrm>
        </p:spPr>
        <p:txBody>
          <a:bodyPr wrap="square" lIns="360000" anchor="ctr">
            <a:spAutoFit/>
          </a:bodyPr>
          <a:lstStyle>
            <a:lvl1pPr>
              <a:spcAft>
                <a:spcPts val="200"/>
              </a:spcAft>
              <a:defRPr/>
            </a:lvl1pPr>
            <a:lvl2pPr>
              <a:defRPr sz="1400"/>
            </a:lvl2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 name</a:t>
            </a:r>
          </a:p>
        </p:txBody>
      </p:sp>
    </p:spTree>
    <p:extLst>
      <p:ext uri="{BB962C8B-B14F-4D97-AF65-F5344CB8AC3E}">
        <p14:creationId xmlns:p14="http://schemas.microsoft.com/office/powerpoint/2010/main" val="821326644"/>
      </p:ext>
    </p:extLst>
  </p:cSld>
  <p:clrMapOvr>
    <a:masterClrMapping/>
  </p:clrMapOvr>
  <p:transition spd="slow">
    <p:push dir="u"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Contacts – One profi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9B287D8-FB11-8327-13DE-59DC9C57CC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8EE41CA-E609-0C20-0C48-A7651185BD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999" y="180000"/>
            <a:ext cx="7959600" cy="6081100"/>
          </a:xfrm>
          <a:prstGeom prst="roundRect">
            <a:avLst>
              <a:gd name="adj" fmla="val 972"/>
            </a:avLst>
          </a:prstGeom>
          <a:solidFill>
            <a:srgbClr val="E6EBF5">
              <a:alpha val="70000"/>
            </a:srgbClr>
          </a:solidFill>
        </p:spPr>
        <p:txBody>
          <a:bodyPr lIns="666000" tIns="676800" rIns="6660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Full name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DEE422A1-F01B-B4C6-D185-D396F562BD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399" y="1270800"/>
            <a:ext cx="6645600" cy="507710"/>
          </a:xfrm>
        </p:spPr>
        <p:txBody>
          <a:bodyPr wrap="square" tIns="19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Role | Company name</a:t>
            </a:r>
          </a:p>
        </p:txBody>
      </p:sp>
      <p:sp>
        <p:nvSpPr>
          <p:cNvPr id="7" name="Bio">
            <a:extLst>
              <a:ext uri="{FF2B5EF4-FFF2-40B4-BE49-F238E27FC236}">
                <a16:creationId xmlns:a16="http://schemas.microsoft.com/office/drawing/2014/main" id="{7D47FCBB-9865-FC2C-587F-C57C82912C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600" y="2363822"/>
            <a:ext cx="6645275" cy="3178142"/>
          </a:xfrm>
        </p:spPr>
        <p:txBody>
          <a:bodyPr/>
          <a:lstStyle>
            <a:lvl1pPr>
              <a:spcBef>
                <a:spcPts val="0"/>
              </a:spcBef>
              <a:spcAft>
                <a:spcPts val="14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">
            <a:extLst>
              <a:ext uri="{FF2B5EF4-FFF2-40B4-BE49-F238E27FC236}">
                <a16:creationId xmlns:a16="http://schemas.microsoft.com/office/drawing/2014/main" id="{A1A54C4F-5BDD-5340-CDDE-74C41E1B1C1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22000" y="180000"/>
            <a:ext cx="3690000" cy="6080400"/>
          </a:xfrm>
          <a:prstGeom prst="roundRect">
            <a:avLst>
              <a:gd name="adj" fmla="val 1565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c</a:t>
            </a:r>
          </a:p>
        </p:txBody>
      </p:sp>
    </p:spTree>
    <p:extLst>
      <p:ext uri="{BB962C8B-B14F-4D97-AF65-F5344CB8AC3E}">
        <p14:creationId xmlns:p14="http://schemas.microsoft.com/office/powerpoint/2010/main" val="3172164069"/>
      </p:ext>
    </p:extLst>
  </p:cSld>
  <p:clrMapOvr>
    <a:masterClrMapping/>
  </p:clrMapOvr>
  <p:transition spd="slow">
    <p:push dir="u"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Contacts – Three profiles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123690B7-AD87-D9A5-DA49-75628656AAF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57163" y="180000"/>
            <a:ext cx="3382351" cy="6080400"/>
          </a:xfrm>
          <a:prstGeom prst="roundRect">
            <a:avLst>
              <a:gd name="adj" fmla="val 1809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5188" y="180000"/>
            <a:ext cx="8606812" cy="6081100"/>
          </a:xfrm>
          <a:prstGeom prst="roundRect">
            <a:avLst>
              <a:gd name="adj" fmla="val 994"/>
            </a:avLst>
          </a:prstGeom>
          <a:solidFill>
            <a:srgbClr val="E6EBF5">
              <a:alpha val="70000"/>
            </a:srgbClr>
          </a:solidFill>
        </p:spPr>
        <p:txBody>
          <a:bodyPr lIns="576000" tIns="676800" rIns="6660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78992AD8-9EC0-6DC2-EDC3-2A99D1A1697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33838" y="2189373"/>
            <a:ext cx="2329200" cy="1440000"/>
          </a:xfrm>
          <a:prstGeom prst="roundRect">
            <a:avLst>
              <a:gd name="adj" fmla="val 3879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to insert an image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430D953-FD8E-F795-2A18-763541F650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33838" y="3740798"/>
            <a:ext cx="2329200" cy="1800000"/>
          </a:xfrm>
          <a:prstGeom prst="roundRect">
            <a:avLst>
              <a:gd name="adj" fmla="val 3041"/>
            </a:avLst>
          </a:prstGeom>
          <a:solidFill>
            <a:schemeClr val="bg1"/>
          </a:solidFill>
        </p:spPr>
        <p:txBody>
          <a:bodyPr lIns="216000" tIns="216000" rIns="216000" bIns="216000"/>
          <a:lstStyle>
            <a:lvl1pPr>
              <a:spcAft>
                <a:spcPts val="300"/>
              </a:spcAft>
              <a:defRPr/>
            </a:lvl1pPr>
            <a:lvl2pPr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6D9EE48-868A-D4F2-2E64-4926C09E923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44312" y="2189373"/>
            <a:ext cx="2329200" cy="1440000"/>
          </a:xfrm>
          <a:prstGeom prst="roundRect">
            <a:avLst>
              <a:gd name="adj" fmla="val 3769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to insert an image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DCBB4DA-BB7B-2C35-DDE5-4AF47E30C66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44312" y="3740798"/>
            <a:ext cx="2329200" cy="1800000"/>
          </a:xfrm>
          <a:prstGeom prst="roundRect">
            <a:avLst>
              <a:gd name="adj" fmla="val 3041"/>
            </a:avLst>
          </a:prstGeom>
          <a:solidFill>
            <a:schemeClr val="bg1"/>
          </a:solidFill>
        </p:spPr>
        <p:txBody>
          <a:bodyPr lIns="216000" tIns="216000" rIns="216000" bIns="216000"/>
          <a:lstStyle>
            <a:lvl1pPr>
              <a:spcAft>
                <a:spcPts val="300"/>
              </a:spcAft>
              <a:defRPr/>
            </a:lvl1pPr>
            <a:lvl2pPr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F68FED0-5140-F49A-0F2B-480966AA729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51925" y="2189373"/>
            <a:ext cx="2329200" cy="1440000"/>
          </a:xfrm>
          <a:prstGeom prst="roundRect">
            <a:avLst>
              <a:gd name="adj" fmla="val 3934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to insert an image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4712E20-7E44-E3F0-1FBD-D9C8ACCB32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51925" y="3740798"/>
            <a:ext cx="2329200" cy="1800000"/>
          </a:xfrm>
          <a:prstGeom prst="roundRect">
            <a:avLst>
              <a:gd name="adj" fmla="val 2909"/>
            </a:avLst>
          </a:prstGeom>
          <a:solidFill>
            <a:schemeClr val="bg1"/>
          </a:solidFill>
        </p:spPr>
        <p:txBody>
          <a:bodyPr lIns="216000" tIns="216000" rIns="216000" bIns="216000"/>
          <a:lstStyle>
            <a:lvl1pPr>
              <a:spcAft>
                <a:spcPts val="300"/>
              </a:spcAft>
              <a:defRPr/>
            </a:lvl1pPr>
            <a:lvl2pPr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1350664784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itle w/t Subtitle (Left) – Thin edge,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4" name="Rounded Rectangle (Light)">
            <a:extLst>
              <a:ext uri="{FF2B5EF4-FFF2-40B4-BE49-F238E27FC236}">
                <a16:creationId xmlns:a16="http://schemas.microsoft.com/office/drawing/2014/main" id="{2A1AB387-3885-A683-C2F5-24E3CD2E46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solidFill>
            <a:srgbClr val="E6EBF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0400" y="1479964"/>
            <a:ext cx="4781831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2915457"/>
            <a:ext cx="4774247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3715061836"/>
      </p:ext>
    </p:extLst>
  </p:cSld>
  <p:clrMapOvr>
    <a:masterClrMapping/>
  </p:clrMapOvr>
  <p:transition spd="slow">
    <p:push dir="u"/>
  </p:transition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margins – Contacts – Four profiles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4" name="HCLTech Logo">
            <a:extLst>
              <a:ext uri="{FF2B5EF4-FFF2-40B4-BE49-F238E27FC236}">
                <a16:creationId xmlns:a16="http://schemas.microsoft.com/office/drawing/2014/main" id="{C3B706EE-29CA-51E7-0202-3513C559E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3" name="Title">
            <a:extLst>
              <a:ext uri="{FF2B5EF4-FFF2-40B4-BE49-F238E27FC236}">
                <a16:creationId xmlns:a16="http://schemas.microsoft.com/office/drawing/2014/main" id="{7C929DC3-3F32-6ACF-75C6-D81AB15A1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0399" y="874800"/>
            <a:ext cx="10433076" cy="1046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8EA1B073-0296-533F-59A9-8B352AEA0C6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0000" y="2465129"/>
            <a:ext cx="1440000" cy="1440000"/>
          </a:xfrm>
          <a:prstGeom prst="roundRect">
            <a:avLst>
              <a:gd name="adj" fmla="val 4099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defRPr sz="120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9F86CAD-599D-79D9-9093-2448E8A08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4014788"/>
            <a:ext cx="2455200" cy="1944688"/>
          </a:xfrm>
          <a:prstGeom prst="roundRect">
            <a:avLst>
              <a:gd name="adj" fmla="val 3075"/>
            </a:avLst>
          </a:prstGeom>
          <a:solidFill>
            <a:schemeClr val="tx1">
              <a:alpha val="17000"/>
            </a:schemeClr>
          </a:solidFill>
        </p:spPr>
        <p:txBody>
          <a:bodyPr lIns="216000" tIns="216000" rIns="216000" bIns="216000"/>
          <a:lstStyle>
            <a:lvl1pPr>
              <a:spcAft>
                <a:spcPts val="300"/>
              </a:spcAft>
              <a:defRPr/>
            </a:lvl1pPr>
            <a:lvl2pPr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Font typeface="HCLTech Roobert Light" panose="020B0604020202020204" pitchFamily="34" charset="0"/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0931158-F704-3BA2-2DCC-6F384CCA30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45803" y="2465129"/>
            <a:ext cx="1440000" cy="1440000"/>
          </a:xfrm>
          <a:prstGeom prst="roundRect">
            <a:avLst>
              <a:gd name="adj" fmla="val 4099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defRPr sz="120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629E59-36D6-7FD2-1621-50DA978D1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5803" y="4014788"/>
            <a:ext cx="2455200" cy="1944688"/>
          </a:xfrm>
          <a:prstGeom prst="roundRect">
            <a:avLst>
              <a:gd name="adj" fmla="val 2871"/>
            </a:avLst>
          </a:prstGeom>
          <a:solidFill>
            <a:schemeClr val="tx1">
              <a:alpha val="17000"/>
            </a:schemeClr>
          </a:solidFill>
        </p:spPr>
        <p:txBody>
          <a:bodyPr lIns="216000" tIns="216000" rIns="216000" bIns="216000"/>
          <a:lstStyle>
            <a:lvl1pPr>
              <a:spcAft>
                <a:spcPts val="300"/>
              </a:spcAft>
              <a:defRPr/>
            </a:lvl1pPr>
            <a:lvl2pPr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41697D4E-B6FD-F25A-585F-1B4935BE19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191606" y="2465129"/>
            <a:ext cx="1440000" cy="1440000"/>
          </a:xfrm>
          <a:prstGeom prst="roundRect">
            <a:avLst>
              <a:gd name="adj" fmla="val 4320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defRPr sz="120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BEDC29F-20AD-7A87-B004-7B9367CC0B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1606" y="4014788"/>
            <a:ext cx="2455200" cy="1944688"/>
          </a:xfrm>
          <a:prstGeom prst="roundRect">
            <a:avLst>
              <a:gd name="adj" fmla="val 3075"/>
            </a:avLst>
          </a:prstGeom>
          <a:solidFill>
            <a:schemeClr val="tx1">
              <a:alpha val="17000"/>
            </a:schemeClr>
          </a:solidFill>
        </p:spPr>
        <p:txBody>
          <a:bodyPr lIns="216000" tIns="216000" rIns="216000" bIns="216000"/>
          <a:lstStyle>
            <a:lvl1pPr>
              <a:spcAft>
                <a:spcPts val="300"/>
              </a:spcAft>
              <a:defRPr/>
            </a:lvl1pPr>
            <a:lvl2pPr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6B259F5-C38E-C3D0-9176-D586A9FAF2B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837409" y="2465129"/>
            <a:ext cx="1440000" cy="1440000"/>
          </a:xfrm>
          <a:prstGeom prst="roundRect">
            <a:avLst>
              <a:gd name="adj" fmla="val 3879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defRPr sz="120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7F3FC70-C60E-8F98-3726-B1D153023F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7409" y="4014787"/>
            <a:ext cx="2455200" cy="1944688"/>
          </a:xfrm>
          <a:prstGeom prst="roundRect">
            <a:avLst>
              <a:gd name="adj" fmla="val 3320"/>
            </a:avLst>
          </a:prstGeom>
          <a:solidFill>
            <a:schemeClr val="tx1">
              <a:alpha val="17000"/>
            </a:schemeClr>
          </a:solidFill>
        </p:spPr>
        <p:txBody>
          <a:bodyPr lIns="216000" tIns="216000" rIns="216000" bIns="216000"/>
          <a:lstStyle>
            <a:lvl1pPr>
              <a:spcAft>
                <a:spcPts val="300"/>
              </a:spcAft>
              <a:defRPr/>
            </a:lvl1pPr>
            <a:lvl2pPr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1525345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Contacts – Four profiles 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(Light)">
            <a:extLst>
              <a:ext uri="{FF2B5EF4-FFF2-40B4-BE49-F238E27FC236}">
                <a16:creationId xmlns:a16="http://schemas.microsoft.com/office/drawing/2014/main" id="{16CFD793-DE45-7D2D-9182-1CB1AC7A9B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3" name="Title">
            <a:extLst>
              <a:ext uri="{FF2B5EF4-FFF2-40B4-BE49-F238E27FC236}">
                <a16:creationId xmlns:a16="http://schemas.microsoft.com/office/drawing/2014/main" id="{7C929DC3-3F32-6ACF-75C6-D81AB15A1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0399" y="874800"/>
            <a:ext cx="10433076" cy="1046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8EA1B073-0296-533F-59A9-8B352AEA0C6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0000" y="2465129"/>
            <a:ext cx="1440000" cy="1440000"/>
          </a:xfrm>
          <a:prstGeom prst="roundRect">
            <a:avLst>
              <a:gd name="adj" fmla="val 4099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9F86CAD-599D-79D9-9093-2448E8A08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598" y="3905130"/>
            <a:ext cx="2343600" cy="1636834"/>
          </a:xfrm>
          <a:prstGeom prst="rect">
            <a:avLst/>
          </a:prstGeom>
          <a:noFill/>
        </p:spPr>
        <p:txBody>
          <a:bodyPr lIns="0" tIns="216000" rIns="0" bIns="0"/>
          <a:lstStyle>
            <a:lvl1pPr>
              <a:spcAft>
                <a:spcPts val="300"/>
              </a:spcAft>
              <a:defRPr/>
            </a:lvl1pPr>
            <a:lvl2pPr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Font typeface="HCLTech Roobert Light" panose="020B0604020202020204" pitchFamily="34" charset="0"/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0931158-F704-3BA2-2DCC-6F384CCA30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73752" y="2465129"/>
            <a:ext cx="1440000" cy="1440000"/>
          </a:xfrm>
          <a:prstGeom prst="roundRect">
            <a:avLst>
              <a:gd name="adj" fmla="val 4099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5629E59-36D6-7FD2-1621-50DA978D13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3752" y="3905130"/>
            <a:ext cx="2343600" cy="1636834"/>
          </a:xfrm>
          <a:prstGeom prst="rect">
            <a:avLst/>
          </a:prstGeom>
          <a:noFill/>
        </p:spPr>
        <p:txBody>
          <a:bodyPr lIns="0" tIns="216000" rIns="0" bIns="0"/>
          <a:lstStyle>
            <a:lvl1pPr>
              <a:spcAft>
                <a:spcPts val="300"/>
              </a:spcAft>
              <a:defRPr/>
            </a:lvl1pPr>
            <a:lvl2pPr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41697D4E-B6FD-F25A-585F-1B4935BE190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61906" y="2465129"/>
            <a:ext cx="1440000" cy="1440000"/>
          </a:xfrm>
          <a:prstGeom prst="roundRect">
            <a:avLst>
              <a:gd name="adj" fmla="val 4320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BEDC29F-20AD-7A87-B004-7B9367CC0B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61906" y="3905130"/>
            <a:ext cx="2343600" cy="1636834"/>
          </a:xfrm>
          <a:prstGeom prst="rect">
            <a:avLst/>
          </a:prstGeom>
          <a:noFill/>
        </p:spPr>
        <p:txBody>
          <a:bodyPr lIns="0" tIns="216000" rIns="0" bIns="0"/>
          <a:lstStyle>
            <a:lvl1pPr>
              <a:spcAft>
                <a:spcPts val="300"/>
              </a:spcAft>
              <a:defRPr/>
            </a:lvl1pPr>
            <a:lvl2pPr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6B259F5-C38E-C3D0-9176-D586A9FAF2B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950061" y="2465129"/>
            <a:ext cx="1440000" cy="1440000"/>
          </a:xfrm>
          <a:prstGeom prst="roundRect">
            <a:avLst>
              <a:gd name="adj" fmla="val 3879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7F3FC70-C60E-8F98-3726-B1D153023F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50061" y="3905129"/>
            <a:ext cx="2343600" cy="1636834"/>
          </a:xfrm>
          <a:prstGeom prst="rect">
            <a:avLst/>
          </a:prstGeom>
          <a:noFill/>
        </p:spPr>
        <p:txBody>
          <a:bodyPr lIns="0" tIns="216000" rIns="0" bIns="0"/>
          <a:lstStyle>
            <a:lvl1pPr>
              <a:spcAft>
                <a:spcPts val="300"/>
              </a:spcAft>
              <a:defRPr/>
            </a:lvl1pPr>
            <a:lvl2pPr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839353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Contacts – Six prof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79999"/>
            <a:ext cx="11833200" cy="2499521"/>
          </a:xfrm>
          <a:prstGeom prst="roundRect">
            <a:avLst>
              <a:gd name="adj" fmla="val 2379"/>
            </a:avLst>
          </a:prstGeom>
          <a:solidFill>
            <a:schemeClr val="accent5">
              <a:alpha val="70000"/>
            </a:schemeClr>
          </a:solidFill>
        </p:spPr>
        <p:txBody>
          <a:bodyPr lIns="666000" tIns="676800" rIns="63648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A66F0FB7-F21C-5598-41FA-734D923D72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5388" y="896192"/>
            <a:ext cx="5022849" cy="615553"/>
          </a:xfrm>
        </p:spPr>
        <p:txBody>
          <a:bodyPr wrap="square" tIns="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0B055DE2-FF49-E83C-96B8-614B620FA5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00000" y="3227613"/>
            <a:ext cx="1152000" cy="1152000"/>
          </a:xfrm>
          <a:prstGeom prst="roundRect">
            <a:avLst>
              <a:gd name="adj" fmla="val 4678"/>
            </a:avLst>
          </a:prstGeom>
          <a:solidFill>
            <a:schemeClr val="bg1">
              <a:lumMod val="65000"/>
            </a:schemeClr>
          </a:solidFill>
        </p:spPr>
        <p:txBody>
          <a:bodyPr lIns="216000" tIns="216000" rIns="216000" bIns="21600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78A5A615-285A-6DEA-2EB7-FAFBC529F4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48937" y="3227613"/>
            <a:ext cx="2077200" cy="1152000"/>
          </a:xfrm>
        </p:spPr>
        <p:txBody>
          <a:bodyPr lIns="252000"/>
          <a:lstStyle>
            <a:lvl1pPr>
              <a:spcAft>
                <a:spcPts val="300"/>
              </a:spcAft>
              <a:defRPr/>
            </a:lvl1pPr>
            <a:lvl2pPr>
              <a:spcAft>
                <a:spcPts val="90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4D9CF436-79F1-887B-5E05-822D23F0C27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74800" y="3227613"/>
            <a:ext cx="1152000" cy="1152000"/>
          </a:xfrm>
          <a:prstGeom prst="roundRect">
            <a:avLst>
              <a:gd name="adj" fmla="val 4885"/>
            </a:avLst>
          </a:prstGeom>
          <a:solidFill>
            <a:schemeClr val="bg1">
              <a:lumMod val="65000"/>
            </a:schemeClr>
          </a:solidFill>
        </p:spPr>
        <p:txBody>
          <a:bodyPr lIns="216000" tIns="216000" rIns="216000" bIns="21600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1D54A85-8771-0B92-5A20-C7D1687D3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32359" y="3227613"/>
            <a:ext cx="2077200" cy="1152000"/>
          </a:xfrm>
        </p:spPr>
        <p:txBody>
          <a:bodyPr lIns="252000"/>
          <a:lstStyle>
            <a:lvl1pPr>
              <a:spcAft>
                <a:spcPts val="300"/>
              </a:spcAft>
              <a:defRPr/>
            </a:lvl1pPr>
            <a:lvl2pPr>
              <a:spcAft>
                <a:spcPts val="90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A2CDFD39-4237-8B52-841C-B322D7BEE2E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64000" y="3227613"/>
            <a:ext cx="1152000" cy="1152000"/>
          </a:xfrm>
          <a:prstGeom prst="roundRect">
            <a:avLst>
              <a:gd name="adj" fmla="val 5091"/>
            </a:avLst>
          </a:prstGeom>
          <a:solidFill>
            <a:schemeClr val="bg1">
              <a:lumMod val="65000"/>
            </a:schemeClr>
          </a:solidFill>
        </p:spPr>
        <p:txBody>
          <a:bodyPr lIns="216000" tIns="216000" rIns="216000" bIns="21600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230448B5-7E04-025E-67E8-48327A6771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15781" y="3227613"/>
            <a:ext cx="2077200" cy="1152000"/>
          </a:xfrm>
        </p:spPr>
        <p:txBody>
          <a:bodyPr lIns="252000"/>
          <a:lstStyle>
            <a:lvl1pPr>
              <a:spcAft>
                <a:spcPts val="300"/>
              </a:spcAft>
              <a:defRPr/>
            </a:lvl1pPr>
            <a:lvl2pPr>
              <a:spcAft>
                <a:spcPts val="90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6C011D39-B776-F580-208E-656021E094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00000" y="4805045"/>
            <a:ext cx="1152000" cy="1152000"/>
          </a:xfrm>
          <a:prstGeom prst="roundRect">
            <a:avLst>
              <a:gd name="adj" fmla="val 4885"/>
            </a:avLst>
          </a:prstGeom>
          <a:solidFill>
            <a:schemeClr val="bg1">
              <a:lumMod val="65000"/>
            </a:schemeClr>
          </a:solidFill>
        </p:spPr>
        <p:txBody>
          <a:bodyPr lIns="216000" tIns="216000" rIns="216000" bIns="21600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F936834B-9CA6-F9F4-C09B-7225599D32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48937" y="4805045"/>
            <a:ext cx="2077200" cy="1152000"/>
          </a:xfrm>
        </p:spPr>
        <p:txBody>
          <a:bodyPr lIns="252000"/>
          <a:lstStyle>
            <a:lvl1pPr>
              <a:spcAft>
                <a:spcPts val="300"/>
              </a:spcAft>
              <a:defRPr/>
            </a:lvl1pPr>
            <a:lvl2pPr>
              <a:spcAft>
                <a:spcPts val="90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49691767-A895-E0E6-D762-CCCB9CE7D08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474800" y="4805045"/>
            <a:ext cx="1152000" cy="1152000"/>
          </a:xfrm>
          <a:prstGeom prst="roundRect">
            <a:avLst>
              <a:gd name="adj" fmla="val 5091"/>
            </a:avLst>
          </a:prstGeom>
          <a:solidFill>
            <a:schemeClr val="bg1">
              <a:lumMod val="65000"/>
            </a:schemeClr>
          </a:solidFill>
        </p:spPr>
        <p:txBody>
          <a:bodyPr lIns="216000" tIns="216000" rIns="216000" bIns="21600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9E6313A5-74C4-9F0D-B61C-806F9B81803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32359" y="4805045"/>
            <a:ext cx="2077200" cy="1152000"/>
          </a:xfrm>
        </p:spPr>
        <p:txBody>
          <a:bodyPr lIns="252000"/>
          <a:lstStyle>
            <a:lvl1pPr>
              <a:spcAft>
                <a:spcPts val="300"/>
              </a:spcAft>
              <a:defRPr/>
            </a:lvl1pPr>
            <a:lvl2pPr>
              <a:spcAft>
                <a:spcPts val="90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  <p:sp>
        <p:nvSpPr>
          <p:cNvPr id="37" name="Picture Placeholder 6">
            <a:extLst>
              <a:ext uri="{FF2B5EF4-FFF2-40B4-BE49-F238E27FC236}">
                <a16:creationId xmlns:a16="http://schemas.microsoft.com/office/drawing/2014/main" id="{E11A315D-F6A2-D4E0-D707-3DF731A2CFE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064000" y="4805045"/>
            <a:ext cx="1152000" cy="1152000"/>
          </a:xfrm>
          <a:prstGeom prst="roundRect">
            <a:avLst>
              <a:gd name="adj" fmla="val 5298"/>
            </a:avLst>
          </a:prstGeom>
          <a:solidFill>
            <a:schemeClr val="bg1">
              <a:lumMod val="65000"/>
            </a:schemeClr>
          </a:solidFill>
        </p:spPr>
        <p:txBody>
          <a:bodyPr lIns="216000" tIns="216000" rIns="216000" bIns="216000" anchor="ctr"/>
          <a:lstStyle>
            <a:lvl1pPr algn="ctr"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Insert portrait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8607C4DC-BA62-D745-9DC7-3E3C685CEF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15781" y="4805045"/>
            <a:ext cx="2077200" cy="1152000"/>
          </a:xfrm>
        </p:spPr>
        <p:txBody>
          <a:bodyPr lIns="252000"/>
          <a:lstStyle>
            <a:lvl1pPr>
              <a:spcAft>
                <a:spcPts val="300"/>
              </a:spcAft>
              <a:defRPr/>
            </a:lvl1pPr>
            <a:lvl2pPr>
              <a:spcAft>
                <a:spcPts val="900"/>
              </a:spcAft>
              <a:defRPr sz="1400"/>
            </a:lvl2pPr>
            <a:lvl3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3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 | Company</a:t>
            </a:r>
          </a:p>
          <a:p>
            <a:pPr lvl="2"/>
            <a:r>
              <a:rPr lang="en-US"/>
              <a:t>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2308917391"/>
      </p:ext>
    </p:extLst>
  </p:cSld>
  <p:clrMapOvr>
    <a:masterClrMapping/>
  </p:clrMapOvr>
  <p:transition spd="slow">
    <p:push dir="u"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late –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CLTech | Supercharged Progress" descr="HCLTech | Supercharged Progress">
            <a:extLst>
              <a:ext uri="{FF2B5EF4-FFF2-40B4-BE49-F238E27FC236}">
                <a16:creationId xmlns:a16="http://schemas.microsoft.com/office/drawing/2014/main" id="{47839457-5AAC-E5D3-E4B2-F7B91A948B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95" y="505905"/>
            <a:ext cx="3960000" cy="441432"/>
          </a:xfrm>
          <a:prstGeom prst="rect">
            <a:avLst/>
          </a:prstGeom>
        </p:spPr>
      </p:pic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EC236D7C-55DC-38AB-DD2B-AD95E21509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79399" y="2177143"/>
            <a:ext cx="11833199" cy="4500856"/>
          </a:xfrm>
          <a:prstGeom prst="roundRect">
            <a:avLst>
              <a:gd name="adj" fmla="val 917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 insert an image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3A188D-A725-D69D-77CB-D2C1BF9AE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309" y="5108360"/>
            <a:ext cx="6285600" cy="890950"/>
          </a:xfrm>
        </p:spPr>
        <p:txBody>
          <a:bodyPr anchor="b"/>
          <a:lstStyle>
            <a:lvl1pPr>
              <a:lnSpc>
                <a:spcPct val="80000"/>
              </a:lnSpc>
              <a:defRPr sz="72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Insert heading</a:t>
            </a:r>
          </a:p>
        </p:txBody>
      </p:sp>
    </p:spTree>
    <p:extLst>
      <p:ext uri="{BB962C8B-B14F-4D97-AF65-F5344CB8AC3E}">
        <p14:creationId xmlns:p14="http://schemas.microsoft.com/office/powerpoint/2010/main" val="190044515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plate –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cltech.com" descr="HCLTech Website">
            <a:hlinkClick r:id="rId2"/>
            <a:extLst>
              <a:ext uri="{FF2B5EF4-FFF2-40B4-BE49-F238E27FC236}">
                <a16:creationId xmlns:a16="http://schemas.microsoft.com/office/drawing/2014/main" id="{ABBC54C9-7B31-169B-8D9C-E67E0E58F7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388857" y="6071774"/>
            <a:ext cx="1414286" cy="180000"/>
          </a:xfrm>
          <a:prstGeom prst="rect">
            <a:avLst/>
          </a:prstGeom>
        </p:spPr>
      </p:pic>
      <p:pic>
        <p:nvPicPr>
          <p:cNvPr id="8" name="HCLTech | Supercharged Progress" descr="HCLTech | Supercharged Progress">
            <a:extLst>
              <a:ext uri="{FF2B5EF4-FFF2-40B4-BE49-F238E27FC236}">
                <a16:creationId xmlns:a16="http://schemas.microsoft.com/office/drawing/2014/main" id="{1C3E63F2-E43D-E65A-724B-FB7D1E37802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0" y="3124010"/>
            <a:ext cx="5472000" cy="60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8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 layouts after this Master">
    <p:bg>
      <p:bgPr>
        <a:solidFill>
          <a:srgbClr val="FF78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A98B08-52B3-D854-4AD6-820E36CB6FD0}"/>
              </a:ext>
            </a:extLst>
          </p:cNvPr>
          <p:cNvSpPr txBox="1"/>
          <p:nvPr userDrawn="1"/>
        </p:nvSpPr>
        <p:spPr>
          <a:xfrm>
            <a:off x="1666672" y="2321005"/>
            <a:ext cx="8858656" cy="221599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8000">
                <a:solidFill>
                  <a:schemeClr val="tx1"/>
                </a:solidFill>
              </a:rPr>
              <a:t>Do not use layouts after this Master</a:t>
            </a:r>
          </a:p>
        </p:txBody>
      </p:sp>
    </p:spTree>
    <p:extLst>
      <p:ext uri="{BB962C8B-B14F-4D97-AF65-F5344CB8AC3E}">
        <p14:creationId xmlns:p14="http://schemas.microsoft.com/office/powerpoint/2010/main" val="3100559066"/>
      </p:ext>
    </p:extLst>
  </p:cSld>
  <p:clrMapOvr>
    <a:masterClrMapping/>
  </p:clrMapOvr>
  <p:transition spd="slow">
    <p:push dir="u"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ography (DO NOT U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9611B0-444A-87BA-3479-946933FA6CB1}"/>
              </a:ext>
            </a:extLst>
          </p:cNvPr>
          <p:cNvSpPr txBox="1"/>
          <p:nvPr userDrawn="1"/>
        </p:nvSpPr>
        <p:spPr>
          <a:xfrm>
            <a:off x="1224951" y="1080144"/>
            <a:ext cx="433772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1">
                <a:solidFill>
                  <a:schemeClr val="tx1"/>
                </a:solidFill>
                <a:latin typeface="+mj-lt"/>
              </a:rPr>
              <a:t>HCLTech Roobert Bold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6E6B-6EC0-D6CF-D881-26F69D3D90E3}"/>
              </a:ext>
            </a:extLst>
          </p:cNvPr>
          <p:cNvSpPr txBox="1"/>
          <p:nvPr userDrawn="1"/>
        </p:nvSpPr>
        <p:spPr>
          <a:xfrm>
            <a:off x="1224951" y="1679680"/>
            <a:ext cx="5389296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1" i="1">
                <a:solidFill>
                  <a:schemeClr val="tx1"/>
                </a:solidFill>
                <a:latin typeface="+mj-lt"/>
                <a:cs typeface="+mn-cs"/>
              </a:rPr>
              <a:t>HCLTech Roobert Bold Italic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CEE93-DA7C-5521-01BF-55A37A75BCDF}"/>
              </a:ext>
            </a:extLst>
          </p:cNvPr>
          <p:cNvSpPr txBox="1"/>
          <p:nvPr userDrawn="1"/>
        </p:nvSpPr>
        <p:spPr>
          <a:xfrm>
            <a:off x="1224951" y="3021908"/>
            <a:ext cx="444512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0">
                <a:solidFill>
                  <a:schemeClr val="tx1"/>
                </a:solidFill>
                <a:latin typeface="+mn-lt"/>
              </a:rPr>
              <a:t>HCLTech Roobert Light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F6739-A1A4-649A-6D11-C40712C65326}"/>
              </a:ext>
            </a:extLst>
          </p:cNvPr>
          <p:cNvSpPr txBox="1"/>
          <p:nvPr userDrawn="1"/>
        </p:nvSpPr>
        <p:spPr>
          <a:xfrm>
            <a:off x="1224951" y="3621444"/>
            <a:ext cx="548066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0" i="1">
                <a:solidFill>
                  <a:schemeClr val="tx1"/>
                </a:solidFill>
                <a:latin typeface="+mn-lt"/>
                <a:cs typeface="HCLTech Roobert Light" panose="020B0304030202060203" pitchFamily="34" charset="77"/>
              </a:rPr>
              <a:t>HCLTech Roobert Light Italic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806CAD-2E82-88C9-0557-7C2DCD381AFC}"/>
              </a:ext>
            </a:extLst>
          </p:cNvPr>
          <p:cNvSpPr txBox="1"/>
          <p:nvPr userDrawn="1"/>
        </p:nvSpPr>
        <p:spPr>
          <a:xfrm>
            <a:off x="1224951" y="4979137"/>
            <a:ext cx="494205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HCLTech Roobert Regular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6BC6E-DFE1-BD72-B80A-7F2CC7F80421}"/>
              </a:ext>
            </a:extLst>
          </p:cNvPr>
          <p:cNvSpPr txBox="1"/>
          <p:nvPr userDrawn="1"/>
        </p:nvSpPr>
        <p:spPr>
          <a:xfrm>
            <a:off x="1224951" y="5572435"/>
            <a:ext cx="597759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3200" b="0" i="1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HCLTech Roobert Regular Italic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6C1CF-132E-42AE-F789-931490D105D7}"/>
              </a:ext>
            </a:extLst>
          </p:cNvPr>
          <p:cNvSpPr txBox="1"/>
          <p:nvPr userDrawn="1"/>
        </p:nvSpPr>
        <p:spPr>
          <a:xfrm>
            <a:off x="1224951" y="612560"/>
            <a:ext cx="126957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b="1">
                <a:solidFill>
                  <a:schemeClr val="tx1"/>
                </a:solidFill>
                <a:latin typeface="+mj-lt"/>
              </a:rPr>
              <a:t>(Headings)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A7388-0488-392E-EC42-8B5573B4ED64}"/>
              </a:ext>
            </a:extLst>
          </p:cNvPr>
          <p:cNvSpPr txBox="1"/>
          <p:nvPr userDrawn="1"/>
        </p:nvSpPr>
        <p:spPr>
          <a:xfrm>
            <a:off x="1224951" y="2623292"/>
            <a:ext cx="7325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b="0">
                <a:solidFill>
                  <a:schemeClr val="tx1"/>
                </a:solidFill>
                <a:latin typeface="+mn-lt"/>
              </a:rPr>
              <a:t>(Body)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2D796-65CD-7103-8074-767217BBB039}"/>
              </a:ext>
            </a:extLst>
          </p:cNvPr>
          <p:cNvSpPr txBox="1"/>
          <p:nvPr userDrawn="1"/>
        </p:nvSpPr>
        <p:spPr>
          <a:xfrm>
            <a:off x="1224951" y="4641865"/>
            <a:ext cx="174567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 b="0">
                <a:solidFill>
                  <a:schemeClr val="tx1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Additional font</a:t>
            </a:r>
          </a:p>
        </p:txBody>
      </p:sp>
    </p:spTree>
    <p:extLst>
      <p:ext uri="{BB962C8B-B14F-4D97-AF65-F5344CB8AC3E}">
        <p14:creationId xmlns:p14="http://schemas.microsoft.com/office/powerpoint/2010/main" val="2931397695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itle w/t Subtitle (Left) – Thin edge, Gradi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4" name="Rounded Rectangle (Light)">
            <a:extLst>
              <a:ext uri="{FF2B5EF4-FFF2-40B4-BE49-F238E27FC236}">
                <a16:creationId xmlns:a16="http://schemas.microsoft.com/office/drawing/2014/main" id="{2A1AB387-3885-A683-C2F5-24E3CD2E46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0400" y="1479964"/>
            <a:ext cx="4781831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2915457"/>
            <a:ext cx="4774247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2068985834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itle w/t Subtitle (Left) – Thin edge, Gradient (Intens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4" name="Rounded Rectangle (Intense)">
            <a:extLst>
              <a:ext uri="{FF2B5EF4-FFF2-40B4-BE49-F238E27FC236}">
                <a16:creationId xmlns:a16="http://schemas.microsoft.com/office/drawing/2014/main" id="{2A1AB387-3885-A683-C2F5-24E3CD2E46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gradFill>
            <a:gsLst>
              <a:gs pos="22000">
                <a:schemeClr val="bg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0400" y="1479964"/>
            <a:ext cx="4781831" cy="1046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2915457"/>
            <a:ext cx="4774247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1400464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Sidebar – Numbered, Thin edge,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80000"/>
            <a:ext cx="8871926" cy="6081100"/>
          </a:xfrm>
          <a:prstGeom prst="roundRect">
            <a:avLst>
              <a:gd name="adj" fmla="val 940"/>
            </a:avLst>
          </a:prstGeom>
          <a:solidFill>
            <a:srgbClr val="E6EBF5">
              <a:alpha val="70000"/>
            </a:srgbClr>
          </a:solidFill>
        </p:spPr>
        <p:txBody>
          <a:bodyPr lIns="666000" tIns="676800" rIns="6660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1785600"/>
            <a:ext cx="7460185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7" name="Sidebar">
            <a:extLst>
              <a:ext uri="{FF2B5EF4-FFF2-40B4-BE49-F238E27FC236}">
                <a16:creationId xmlns:a16="http://schemas.microsoft.com/office/drawing/2014/main" id="{414F3AD7-9030-08A3-6AA0-D98B8BA71B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32799" y="180001"/>
            <a:ext cx="2779200" cy="6080400"/>
          </a:xfrm>
          <a:prstGeom prst="roundRect">
            <a:avLst>
              <a:gd name="adj" fmla="val 2135"/>
            </a:avLst>
          </a:prstGeo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424800" tIns="486000" rIns="424800" bIns="486000"/>
          <a:lstStyle>
            <a:lvl1pPr>
              <a:lnSpc>
                <a:spcPct val="80000"/>
              </a:lnSpc>
              <a:spcBef>
                <a:spcPts val="6000"/>
              </a:spcBef>
              <a:spcAft>
                <a:spcPts val="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725148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– Image, Table, Heav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0D85E6D2-E3E1-B639-E701-8B74E52616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0000" y="180000"/>
            <a:ext cx="3853838" cy="6080400"/>
          </a:xfrm>
          <a:prstGeom prst="roundRect">
            <a:avLst>
              <a:gd name="adj" fmla="val 1498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15" name="Second level heading">
            <a:extLst>
              <a:ext uri="{FF2B5EF4-FFF2-40B4-BE49-F238E27FC236}">
                <a16:creationId xmlns:a16="http://schemas.microsoft.com/office/drawing/2014/main" id="{8237F226-5D67-BB3B-F1F7-94AD57E9A6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4590000"/>
            <a:ext cx="2956538" cy="276999"/>
          </a:xfrm>
        </p:spPr>
        <p:txBody>
          <a:bodyPr wrap="square" anchor="b">
            <a:spAutoFit/>
          </a:bodyPr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Second level 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FEBE9-F9C8-2808-6E1B-74B5572DA6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166" y="5000400"/>
            <a:ext cx="2992022" cy="706347"/>
          </a:xfrm>
        </p:spPr>
        <p:txBody>
          <a:bodyPr/>
          <a:lstStyle>
            <a:lvl1pPr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8" name="Table Placeholder">
            <a:extLst>
              <a:ext uri="{FF2B5EF4-FFF2-40B4-BE49-F238E27FC236}">
                <a16:creationId xmlns:a16="http://schemas.microsoft.com/office/drawing/2014/main" id="{6CA81CFF-E082-BD84-2B03-47C8F0B04CA1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660900" y="690519"/>
            <a:ext cx="6902450" cy="52689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503585467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itle w/t Subtitle – Thin edge,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DD2CE19-CD5A-C9DC-4595-8C0E4E762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A43F57-4BE9-2B3D-3AD7-253D730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Rounded Rectangle (Light)">
            <a:extLst>
              <a:ext uri="{FF2B5EF4-FFF2-40B4-BE49-F238E27FC236}">
                <a16:creationId xmlns:a16="http://schemas.microsoft.com/office/drawing/2014/main" id="{97ABB8E7-371E-153A-4C06-F351E177D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solidFill>
            <a:srgbClr val="E6EBF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353E-DAEC-594E-A0D0-A1C7D8E4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95" y="874800"/>
            <a:ext cx="10432351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43D8AE33-D82E-1E05-A047-6C528164E7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46" y="1269581"/>
            <a:ext cx="10432351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3928267397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itle w/t Subtitle – Thin edge, Gradi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DD2CE19-CD5A-C9DC-4595-8C0E4E762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A43F57-4BE9-2B3D-3AD7-253D730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Rounded Rectangle (Light)">
            <a:extLst>
              <a:ext uri="{FF2B5EF4-FFF2-40B4-BE49-F238E27FC236}">
                <a16:creationId xmlns:a16="http://schemas.microsoft.com/office/drawing/2014/main" id="{97ABB8E7-371E-153A-4C06-F351E177D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353E-DAEC-594E-A0D0-A1C7D8E4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95" y="874800"/>
            <a:ext cx="10432351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43D8AE33-D82E-1E05-A047-6C528164E7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46" y="1269581"/>
            <a:ext cx="10432351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2837144707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itle w/t Subtitle – Thin edge, Gradient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DD2CE19-CD5A-C9DC-4595-8C0E4E762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A43F57-4BE9-2B3D-3AD7-253D730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6" name="Rounded Rectangle (Light)">
            <a:extLst>
              <a:ext uri="{FF2B5EF4-FFF2-40B4-BE49-F238E27FC236}">
                <a16:creationId xmlns:a16="http://schemas.microsoft.com/office/drawing/2014/main" id="{97ABB8E7-371E-153A-4C06-F351E177D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gradFill>
            <a:gsLst>
              <a:gs pos="22000">
                <a:schemeClr val="bg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353E-DAEC-594E-A0D0-A1C7D8E4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095" y="874800"/>
            <a:ext cx="10432351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43D8AE33-D82E-1E05-A047-6C528164E7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46" y="1269581"/>
            <a:ext cx="10432351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4144579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itle w/t Subtitle – Image (right), Thin edge, Gradi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DD2CE19-CD5A-C9DC-4595-8C0E4E762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A43F57-4BE9-2B3D-3AD7-253D730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Rounded Rectangle (Light)">
            <a:extLst>
              <a:ext uri="{FF2B5EF4-FFF2-40B4-BE49-F238E27FC236}">
                <a16:creationId xmlns:a16="http://schemas.microsoft.com/office/drawing/2014/main" id="{97ABB8E7-371E-153A-4C06-F351E177D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353E-DAEC-594E-A0D0-A1C7D8E44F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2095" y="874800"/>
            <a:ext cx="7358879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43D8AE33-D82E-1E05-A047-6C528164E7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47" y="1785600"/>
            <a:ext cx="7344128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DD82871E-69F9-659C-9AF1-77E836ED920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85224" y="180000"/>
            <a:ext cx="3227375" cy="6080400"/>
          </a:xfrm>
          <a:prstGeom prst="roundRect">
            <a:avLst>
              <a:gd name="adj" fmla="val 1815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</p:spTree>
    <p:extLst>
      <p:ext uri="{BB962C8B-B14F-4D97-AF65-F5344CB8AC3E}">
        <p14:creationId xmlns:p14="http://schemas.microsoft.com/office/powerpoint/2010/main" val="853671170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itle w/t Subtitle – Image (right), Thin edge, Gradient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DD2CE19-CD5A-C9DC-4595-8C0E4E762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A43F57-4BE9-2B3D-3AD7-253D730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6" name="Rounded Rectangle (Light)">
            <a:extLst>
              <a:ext uri="{FF2B5EF4-FFF2-40B4-BE49-F238E27FC236}">
                <a16:creationId xmlns:a16="http://schemas.microsoft.com/office/drawing/2014/main" id="{97ABB8E7-371E-153A-4C06-F351E177D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gradFill>
            <a:gsLst>
              <a:gs pos="22000">
                <a:schemeClr val="bg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353E-DAEC-594E-A0D0-A1C7D8E44F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2095" y="874800"/>
            <a:ext cx="7358400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43D8AE33-D82E-1E05-A047-6C528164E7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46" y="1785600"/>
            <a:ext cx="7344000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D09CFECC-E720-EE40-1BF3-3008340293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85224" y="180000"/>
            <a:ext cx="3227375" cy="6080400"/>
          </a:xfrm>
          <a:prstGeom prst="roundRect">
            <a:avLst>
              <a:gd name="adj" fmla="val 1815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</p:spTree>
    <p:extLst>
      <p:ext uri="{BB962C8B-B14F-4D97-AF65-F5344CB8AC3E}">
        <p14:creationId xmlns:p14="http://schemas.microsoft.com/office/powerpoint/2010/main" val="1046632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itle w/t Subtitle – Image (left), Thin edge, Gradi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123690B7-AD87-D9A5-DA49-75628656AAF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57163" y="180000"/>
            <a:ext cx="3382351" cy="6080400"/>
          </a:xfrm>
          <a:prstGeom prst="roundRect">
            <a:avLst>
              <a:gd name="adj" fmla="val 1809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188" y="180000"/>
            <a:ext cx="8606812" cy="6081100"/>
          </a:xfrm>
          <a:prstGeom prst="roundRect">
            <a:avLst>
              <a:gd name="adj" fmla="val 994"/>
            </a:avLst>
          </a:prstGeo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</p:spPr>
        <p:txBody>
          <a:bodyPr lIns="576000" tIns="676800" rIns="6660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13106" y="1270800"/>
            <a:ext cx="7280369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1726720221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itle w/t Subtitle – Image (left), Thin edge, Gradient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123690B7-AD87-D9A5-DA49-75628656AAF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57163" y="180000"/>
            <a:ext cx="3382351" cy="6080400"/>
          </a:xfrm>
          <a:prstGeom prst="roundRect">
            <a:avLst>
              <a:gd name="adj" fmla="val 1809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188" y="180000"/>
            <a:ext cx="8606812" cy="6081100"/>
          </a:xfrm>
          <a:prstGeom prst="roundRect">
            <a:avLst>
              <a:gd name="adj" fmla="val 994"/>
            </a:avLst>
          </a:prstGeom>
          <a:gradFill>
            <a:gsLst>
              <a:gs pos="22000">
                <a:schemeClr val="bg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576000" tIns="676800" rIns="6660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13106" y="1270800"/>
            <a:ext cx="7280369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4159998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t Subtitle – 2/3 Gradient (Light)">
    <p:bg>
      <p:bgPr>
        <a:gradFill flip="none" rotWithShape="1">
          <a:gsLst>
            <a:gs pos="0">
              <a:srgbClr val="E6EBF5"/>
            </a:gs>
            <a:gs pos="40000">
              <a:schemeClr val="accent2">
                <a:alpha val="70000"/>
              </a:schemeClr>
            </a:gs>
            <a:gs pos="100000">
              <a:schemeClr val="accent5">
                <a:alpha val="70000"/>
              </a:schemeClr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3198" cy="1870075"/>
          </a:xfrm>
          <a:solidFill>
            <a:schemeClr val="bg1"/>
          </a:solidFill>
        </p:spPr>
        <p:txBody>
          <a:bodyPr lIns="594000" tIns="421200" rIns="630000" bIns="63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72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3024177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t Subtitle – 2/3 Gradient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5" name="HCLTech Logo">
            <a:extLst>
              <a:ext uri="{FF2B5EF4-FFF2-40B4-BE49-F238E27FC236}">
                <a16:creationId xmlns:a16="http://schemas.microsoft.com/office/drawing/2014/main" id="{4FF77DD7-7E82-D2E4-BBA6-6FB9DBBCC6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3198" cy="1870075"/>
          </a:xfrm>
          <a:solidFill>
            <a:schemeClr val="tx1"/>
          </a:solidFill>
        </p:spPr>
        <p:txBody>
          <a:bodyPr lIns="594000" tIns="421200" rIns="630000" bIns="630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72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3485027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t Subtitle – Gradient (Light)">
    <p:bg>
      <p:bgPr>
        <a:gradFill>
          <a:gsLst>
            <a:gs pos="0">
              <a:srgbClr val="E6EBF5"/>
            </a:gs>
            <a:gs pos="40000">
              <a:schemeClr val="accent2">
                <a:alpha val="70000"/>
              </a:schemeClr>
            </a:gs>
            <a:gs pos="100000">
              <a:schemeClr val="accent5">
                <a:alpha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72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1292190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–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5915025" cy="6858000"/>
          </a:xfr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</p:spPr>
        <p:txBody>
          <a:bodyPr lIns="594000" tIns="630000" rIns="630000" bIns="846000" anchor="b">
            <a:noAutofit/>
          </a:bodyPr>
          <a:lstStyle>
            <a:lvl1pPr>
              <a:defRPr sz="8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9" name="Table Placeholder">
            <a:extLst>
              <a:ext uri="{FF2B5EF4-FFF2-40B4-BE49-F238E27FC236}">
                <a16:creationId xmlns:a16="http://schemas.microsoft.com/office/drawing/2014/main" id="{321AF6F7-91E6-3A55-FC80-C87A04DB3FE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542088" y="900113"/>
            <a:ext cx="5019675" cy="5059362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27537682"/>
      </p:ext>
    </p:extLst>
  </p:cSld>
  <p:clrMapOvr>
    <a:masterClrMapping/>
  </p:clrMapOvr>
  <p:transition spd="slow">
    <p:push dir="u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t Subtitle – Gradient (Intense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4" name="HCLTech Logo">
            <a:extLst>
              <a:ext uri="{FF2B5EF4-FFF2-40B4-BE49-F238E27FC236}">
                <a16:creationId xmlns:a16="http://schemas.microsoft.com/office/drawing/2014/main" id="{C3B706EE-29CA-51E7-0202-3513C559E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72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2338101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w/t Title (left) –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1B74-B5DC-2B0F-2061-4784062547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0"/>
            <a:ext cx="3765551" cy="6858000"/>
          </a:xfr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601200" tIns="432000" rIns="601200" bIns="90000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7A8CC5AD-5C6E-D0FF-89CA-D3A42B82C7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295" y="1166400"/>
            <a:ext cx="2528460" cy="1029476"/>
          </a:xfrm>
        </p:spPr>
        <p:txBody>
          <a:bodyPr wrap="square" tIns="288000">
            <a:spAutoFit/>
          </a:bodyPr>
          <a:lstStyle>
            <a:lvl1pPr>
              <a:defRPr sz="1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and align to the baseline of the title</a:t>
            </a:r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9F1CE032-915B-8069-2C65-E562CD960B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6194" y="2988000"/>
            <a:ext cx="2528461" cy="2971475"/>
          </a:xfrm>
        </p:spPr>
        <p:txBody>
          <a:bodyPr/>
          <a:lstStyle>
            <a:lvl1pPr>
              <a:spcAft>
                <a:spcPts val="0"/>
              </a:spcAft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A8F0670-C6C6-0271-C46E-248C6389A4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24C2EC1-4AEA-BAAC-178C-1A19D819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335362278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w/t Title (left) –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1B74-B5DC-2B0F-2061-4784062547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0"/>
            <a:ext cx="3765551" cy="6858000"/>
          </a:xfrm>
          <a:solidFill>
            <a:srgbClr val="E6EBF5">
              <a:alpha val="70000"/>
            </a:srgbClr>
          </a:solidFill>
        </p:spPr>
        <p:txBody>
          <a:bodyPr lIns="601200" tIns="432000" rIns="601200" bIns="90000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7A8CC5AD-5C6E-D0FF-89CA-D3A42B82C7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295" y="1166400"/>
            <a:ext cx="2528460" cy="1029476"/>
          </a:xfrm>
        </p:spPr>
        <p:txBody>
          <a:bodyPr wrap="square" tIns="288000">
            <a:spAutoFit/>
          </a:bodyPr>
          <a:lstStyle>
            <a:lvl1pPr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and align to the baseline of the title</a:t>
            </a:r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9F1CE032-915B-8069-2C65-E562CD960B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600" y="2988000"/>
            <a:ext cx="2528461" cy="2971475"/>
          </a:xfrm>
        </p:spPr>
        <p:txBody>
          <a:bodyPr/>
          <a:lstStyle>
            <a:lvl1pPr>
              <a:spcAft>
                <a:spcPts val="0"/>
              </a:spcAft>
              <a:defRPr sz="2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A8F0670-C6C6-0271-C46E-248C6389A4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24C2EC1-4AEA-BAAC-178C-1A19D819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47759453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(left) – Title (right),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695D-ED40-8402-9FA1-6C431A2042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14738" y="421200"/>
            <a:ext cx="5678737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heading</a:t>
            </a:r>
          </a:p>
        </p:txBody>
      </p:sp>
      <p:sp>
        <p:nvSpPr>
          <p:cNvPr id="6" name="Sidebar">
            <a:extLst>
              <a:ext uri="{FF2B5EF4-FFF2-40B4-BE49-F238E27FC236}">
                <a16:creationId xmlns:a16="http://schemas.microsoft.com/office/drawing/2014/main" id="{7AD31975-4419-58F7-38BA-140CC291C6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0"/>
            <a:ext cx="5021263" cy="6858000"/>
          </a:xfr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615600" tIns="396000" rIns="601200" bIns="900000"/>
          <a:lstStyle>
            <a:lvl1pPr>
              <a:spcBef>
                <a:spcPts val="3600"/>
              </a:spcBef>
              <a:spcAft>
                <a:spcPts val="600"/>
              </a:spcAft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Sidebar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9EB6B70-8EFE-AF21-8B07-50285AF4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165D239-2C85-37F4-A9DD-189DAD20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484730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(left) – Title (right), Gra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0695D-ED40-8402-9FA1-6C431A2042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14738" y="421200"/>
            <a:ext cx="5678737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heading</a:t>
            </a:r>
          </a:p>
        </p:txBody>
      </p:sp>
      <p:sp>
        <p:nvSpPr>
          <p:cNvPr id="6" name="Sidebar">
            <a:extLst>
              <a:ext uri="{FF2B5EF4-FFF2-40B4-BE49-F238E27FC236}">
                <a16:creationId xmlns:a16="http://schemas.microsoft.com/office/drawing/2014/main" id="{7AD31975-4419-58F7-38BA-140CC291C6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0"/>
            <a:ext cx="5021263" cy="6858000"/>
          </a:xfrm>
          <a:solidFill>
            <a:srgbClr val="E6EBF5">
              <a:alpha val="70000"/>
            </a:srgbClr>
          </a:solidFill>
        </p:spPr>
        <p:txBody>
          <a:bodyPr lIns="615600" tIns="396000" rIns="601200" bIns="900000"/>
          <a:lstStyle>
            <a:lvl1pPr>
              <a:spcBef>
                <a:spcPts val="360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Sidebar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9EB6B70-8EFE-AF21-8B07-50285AF4D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165D239-2C85-37F4-A9DD-189DAD20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70424227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(right) – Gradi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DD2CE19-CD5A-C9DC-4595-8C0E4E762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A43F57-4BE9-2B3D-3AD7-253D730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353E-DAEC-594E-A0D0-A1C7D8E44F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000" y="421200"/>
            <a:ext cx="6931421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43D8AE33-D82E-1E05-A047-6C528164E7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400" y="1335600"/>
            <a:ext cx="6920953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7" name="Sidebar">
            <a:extLst>
              <a:ext uri="{FF2B5EF4-FFF2-40B4-BE49-F238E27FC236}">
                <a16:creationId xmlns:a16="http://schemas.microsoft.com/office/drawing/2014/main" id="{581716C4-B440-CBD2-0A25-6EF629401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56575" y="179388"/>
            <a:ext cx="3856024" cy="6081712"/>
          </a:xfrm>
          <a:prstGeom prst="roundRect">
            <a:avLst>
              <a:gd name="adj" fmla="val 1599"/>
            </a:avLst>
          </a:prstGeo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</p:spPr>
        <p:txBody>
          <a:bodyPr lIns="450000" tIns="450000" rIns="450000" bIns="450000"/>
          <a:lstStyle>
            <a:lvl1pPr>
              <a:spcBef>
                <a:spcPts val="24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4878786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(right) – Gradient (Inten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DD2CE19-CD5A-C9DC-4595-8C0E4E762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A43F57-4BE9-2B3D-3AD7-253D730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353E-DAEC-594E-A0D0-A1C7D8E44F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000" y="421200"/>
            <a:ext cx="6931421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43D8AE33-D82E-1E05-A047-6C528164E7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8400" y="1335600"/>
            <a:ext cx="6920953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7" name="Sidebar">
            <a:extLst>
              <a:ext uri="{FF2B5EF4-FFF2-40B4-BE49-F238E27FC236}">
                <a16:creationId xmlns:a16="http://schemas.microsoft.com/office/drawing/2014/main" id="{581716C4-B440-CBD2-0A25-6EF629401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56575" y="179388"/>
            <a:ext cx="3856024" cy="6081712"/>
          </a:xfrm>
          <a:prstGeom prst="roundRect">
            <a:avLst>
              <a:gd name="adj" fmla="val 1599"/>
            </a:avLst>
          </a:prstGeo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450000" tIns="450000" rIns="450000" bIns="450000"/>
          <a:lstStyle>
            <a:lvl1pPr>
              <a:spcBef>
                <a:spcPts val="24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6540922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– Numbered, Title w/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166" y="421200"/>
            <a:ext cx="7829851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5600"/>
            <a:ext cx="7817432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5" name="Sidebar">
            <a:extLst>
              <a:ext uri="{FF2B5EF4-FFF2-40B4-BE49-F238E27FC236}">
                <a16:creationId xmlns:a16="http://schemas.microsoft.com/office/drawing/2014/main" id="{0FEB8418-763A-62C2-B508-41FB3F6D5A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51925" y="449264"/>
            <a:ext cx="2509837" cy="5510212"/>
          </a:xfrm>
          <a:prstGeom prst="roundRect">
            <a:avLst>
              <a:gd name="adj" fmla="val 2473"/>
            </a:avLst>
          </a:prstGeo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324000" tIns="486000" rIns="324000" bIns="486000" anchor="ctr"/>
          <a:lstStyle>
            <a:lvl1pPr>
              <a:lnSpc>
                <a:spcPct val="80000"/>
              </a:lnSpc>
              <a:spcBef>
                <a:spcPts val="6000"/>
              </a:spcBef>
              <a:spcAft>
                <a:spcPts val="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5336073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/t Subtitle – 1/2 Gradient (Dark)">
    <p:bg>
      <p:bgPr>
        <a:gradFill>
          <a:gsLst>
            <a:gs pos="50000">
              <a:schemeClr val="tx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6275388" cy="6858000"/>
          </a:xfrm>
          <a:solidFill>
            <a:schemeClr val="bg1"/>
          </a:solidFill>
        </p:spPr>
        <p:txBody>
          <a:bodyPr lIns="594000" tIns="421200" rIns="630000" bIns="63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pic>
        <p:nvPicPr>
          <p:cNvPr id="5" name="HCLTech Logo">
            <a:extLst>
              <a:ext uri="{FF2B5EF4-FFF2-40B4-BE49-F238E27FC236}">
                <a16:creationId xmlns:a16="http://schemas.microsoft.com/office/drawing/2014/main" id="{4FF77DD7-7E82-D2E4-BBA6-6FB9DBBCC6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5600"/>
            <a:ext cx="5040894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897D4B-4A0A-46C1-7F5D-17A0CB146C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2450" y="449263"/>
            <a:ext cx="4659313" cy="1718419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177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um layout – Main message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EC236D7C-55DC-38AB-DD2B-AD95E21509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1999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 insert an image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DB67528-58CE-C69A-5822-D131726485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5671" y="6465600"/>
            <a:ext cx="150682" cy="123111"/>
          </a:xfrm>
        </p:spPr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EE83B363-B5ED-AFA2-BD6B-5CCF09C3B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4166" y="6465600"/>
            <a:ext cx="1958870" cy="123111"/>
          </a:xfrm>
        </p:spPr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04F276E1-4308-7FB4-1F57-915DA840B8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1200" y="824400"/>
            <a:ext cx="7256462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 b="0">
                <a:latin typeface="+mn-lt"/>
              </a:defRPr>
            </a:lvl1pPr>
          </a:lstStyle>
          <a:p>
            <a:pPr lvl="0"/>
            <a:r>
              <a:rPr lang="en-US"/>
              <a:t>Insert section subtitle or 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ED82D-EC3A-9914-43B6-3168AD0CE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924" y="4024475"/>
            <a:ext cx="7972301" cy="1974836"/>
          </a:xfrm>
        </p:spPr>
        <p:txBody>
          <a:bodyPr anchor="b"/>
          <a:lstStyle>
            <a:lvl1pPr>
              <a:lnSpc>
                <a:spcPct val="80000"/>
              </a:lnSpc>
              <a:defRPr sz="8000" b="0">
                <a:latin typeface="+mn-lt"/>
              </a:defRPr>
            </a:lvl1pPr>
          </a:lstStyle>
          <a:p>
            <a:r>
              <a:rPr lang="en-US"/>
              <a:t>Insert heading</a:t>
            </a:r>
            <a:br>
              <a:rPr lang="en-US"/>
            </a:br>
            <a:r>
              <a:rPr lang="en-US"/>
              <a:t>minimum 60 pt</a:t>
            </a:r>
          </a:p>
        </p:txBody>
      </p:sp>
    </p:spTree>
    <p:extLst>
      <p:ext uri="{BB962C8B-B14F-4D97-AF65-F5344CB8AC3E}">
        <p14:creationId xmlns:p14="http://schemas.microsoft.com/office/powerpoint/2010/main" val="94408221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– 4 sections with images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CLTech Logo">
            <a:extLst>
              <a:ext uri="{FF2B5EF4-FFF2-40B4-BE49-F238E27FC236}">
                <a16:creationId xmlns:a16="http://schemas.microsoft.com/office/drawing/2014/main" id="{A99E6F05-9C63-8E9F-382F-811103536E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AEE936-5DAD-02A8-3648-4F70FC1DAF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74800"/>
            <a:ext cx="10429475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  <p:sp>
        <p:nvSpPr>
          <p:cNvPr id="6" name="Picture Placeholder 1">
            <a:extLst>
              <a:ext uri="{FF2B5EF4-FFF2-40B4-BE49-F238E27FC236}">
                <a16:creationId xmlns:a16="http://schemas.microsoft.com/office/drawing/2014/main" id="{8977300D-0710-8718-4504-2E1BDA7FC7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00000" y="1870075"/>
            <a:ext cx="2455200" cy="2574000"/>
          </a:xfrm>
          <a:prstGeom prst="roundRect">
            <a:avLst>
              <a:gd name="adj" fmla="val 2274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 anchor="b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17" name="Number 1">
            <a:extLst>
              <a:ext uri="{FF2B5EF4-FFF2-40B4-BE49-F238E27FC236}">
                <a16:creationId xmlns:a16="http://schemas.microsoft.com/office/drawing/2014/main" id="{5FC6CF90-B944-3044-B095-84DC70EF4D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22422" y="1398020"/>
            <a:ext cx="1064394" cy="1015663"/>
          </a:xfrm>
        </p:spPr>
        <p:txBody>
          <a:bodyPr wrap="none">
            <a:spAutoFit/>
          </a:bodyPr>
          <a:lstStyle>
            <a:lvl1pPr algn="r">
              <a:defRPr sz="6600" b="0">
                <a:latin typeface="+mn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04742345-CDF5-F837-D410-6467B3E5F1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0000" y="4444075"/>
            <a:ext cx="2455200" cy="1188000"/>
          </a:xfrm>
        </p:spPr>
        <p:txBody>
          <a:bodyPr lIns="180000" tIns="216000" rIns="180000" bIns="180000"/>
          <a:lstStyle>
            <a:lvl1pPr>
              <a:spcAft>
                <a:spcPts val="200"/>
              </a:spcAft>
              <a:defRPr sz="1800"/>
            </a:lvl1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8F73D6E6-AB45-9B48-59BD-A0F8272498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546092" y="2393295"/>
            <a:ext cx="2455200" cy="2574000"/>
          </a:xfrm>
          <a:prstGeom prst="roundRect">
            <a:avLst>
              <a:gd name="adj" fmla="val 2274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 anchor="b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22" name="Number 2">
            <a:extLst>
              <a:ext uri="{FF2B5EF4-FFF2-40B4-BE49-F238E27FC236}">
                <a16:creationId xmlns:a16="http://schemas.microsoft.com/office/drawing/2014/main" id="{44AACCF9-E1C7-A51C-2125-3E93765F684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8514" y="1921240"/>
            <a:ext cx="1064394" cy="1015663"/>
          </a:xfrm>
        </p:spPr>
        <p:txBody>
          <a:bodyPr wrap="none">
            <a:spAutoFit/>
          </a:bodyPr>
          <a:lstStyle>
            <a:lvl1pPr algn="r">
              <a:defRPr sz="6600" b="0">
                <a:latin typeface="+mn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F200904-2D6C-9E4D-5E54-71BC37807B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6092" y="4967295"/>
            <a:ext cx="2455200" cy="1188000"/>
          </a:xfrm>
        </p:spPr>
        <p:txBody>
          <a:bodyPr lIns="180000" tIns="216000" rIns="180000" bIns="180000"/>
          <a:lstStyle>
            <a:lvl1pPr>
              <a:spcAft>
                <a:spcPts val="200"/>
              </a:spcAft>
              <a:defRPr sz="1800"/>
            </a:lvl1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5D9AAD26-596E-308D-1659-67CE7B6F434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192184" y="1870075"/>
            <a:ext cx="2455200" cy="2574000"/>
          </a:xfrm>
          <a:prstGeom prst="roundRect">
            <a:avLst>
              <a:gd name="adj" fmla="val 2274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 anchor="b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27" name="Number 3">
            <a:extLst>
              <a:ext uri="{FF2B5EF4-FFF2-40B4-BE49-F238E27FC236}">
                <a16:creationId xmlns:a16="http://schemas.microsoft.com/office/drawing/2014/main" id="{D8F6662F-F16E-64D0-AC6B-872F1332D2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614606" y="1398020"/>
            <a:ext cx="1064394" cy="1015663"/>
          </a:xfrm>
        </p:spPr>
        <p:txBody>
          <a:bodyPr wrap="none">
            <a:spAutoFit/>
          </a:bodyPr>
          <a:lstStyle>
            <a:lvl1pPr algn="r">
              <a:defRPr sz="6600" b="0">
                <a:latin typeface="+mn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BA358F1-C288-2A5A-F6D1-93E8787CC3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92184" y="4444075"/>
            <a:ext cx="2455200" cy="1188000"/>
          </a:xfrm>
        </p:spPr>
        <p:txBody>
          <a:bodyPr lIns="180000" tIns="216000" rIns="180000" bIns="180000"/>
          <a:lstStyle>
            <a:lvl1pPr>
              <a:spcAft>
                <a:spcPts val="200"/>
              </a:spcAft>
              <a:defRPr sz="1800"/>
            </a:lvl1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2BE03137-1435-B2EB-FB91-E9C58CA91CF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38275" y="2393295"/>
            <a:ext cx="2455200" cy="2574000"/>
          </a:xfrm>
          <a:prstGeom prst="roundRect">
            <a:avLst>
              <a:gd name="adj" fmla="val 2274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 anchor="b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32" name="Number 4">
            <a:extLst>
              <a:ext uri="{FF2B5EF4-FFF2-40B4-BE49-F238E27FC236}">
                <a16:creationId xmlns:a16="http://schemas.microsoft.com/office/drawing/2014/main" id="{7685265A-4544-EBA2-C04E-CA18B82BABA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0260697" y="1921240"/>
            <a:ext cx="1064394" cy="1015663"/>
          </a:xfrm>
        </p:spPr>
        <p:txBody>
          <a:bodyPr wrap="none">
            <a:spAutoFit/>
          </a:bodyPr>
          <a:lstStyle>
            <a:lvl1pPr algn="r">
              <a:defRPr sz="6600" b="0">
                <a:latin typeface="+mn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132D3B6A-25F5-26CD-94A5-EC9B1602A5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38275" y="4967295"/>
            <a:ext cx="2455200" cy="1188000"/>
          </a:xfrm>
        </p:spPr>
        <p:txBody>
          <a:bodyPr lIns="180000" tIns="216000" rIns="180000" bIns="180000"/>
          <a:lstStyle>
            <a:lvl1pPr>
              <a:spcAft>
                <a:spcPts val="200"/>
              </a:spcAft>
              <a:defRPr sz="1800"/>
            </a:lvl1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65288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um layout – Main message (Light)">
    <p:bg>
      <p:bgPr>
        <a:gradFill>
          <a:gsLst>
            <a:gs pos="0">
              <a:srgbClr val="E6EBF5"/>
            </a:gs>
            <a:gs pos="40000">
              <a:schemeClr val="accent2">
                <a:alpha val="70000"/>
              </a:schemeClr>
            </a:gs>
            <a:gs pos="100000">
              <a:schemeClr val="accent5">
                <a:alpha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DB67528-58CE-C69A-5822-D131726485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5671" y="6465600"/>
            <a:ext cx="150682" cy="123111"/>
          </a:xfrm>
        </p:spPr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EE83B363-B5ED-AFA2-BD6B-5CCF09C3B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4166" y="6465600"/>
            <a:ext cx="1958870" cy="123111"/>
          </a:xfrm>
        </p:spPr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04F276E1-4308-7FB4-1F57-915DA840B8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1200" y="824400"/>
            <a:ext cx="7256462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 b="0">
                <a:latin typeface="+mn-lt"/>
              </a:defRPr>
            </a:lvl1pPr>
          </a:lstStyle>
          <a:p>
            <a:pPr lvl="0"/>
            <a:r>
              <a:rPr lang="en-US"/>
              <a:t>Insert section subtitle or 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ED82D-EC3A-9914-43B6-3168AD0CE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924" y="4024475"/>
            <a:ext cx="7972301" cy="1974836"/>
          </a:xfrm>
        </p:spPr>
        <p:txBody>
          <a:bodyPr anchor="b"/>
          <a:lstStyle>
            <a:lvl1pPr>
              <a:lnSpc>
                <a:spcPct val="80000"/>
              </a:lnSpc>
              <a:defRPr sz="8000" b="0">
                <a:latin typeface="+mn-lt"/>
              </a:defRPr>
            </a:lvl1pPr>
          </a:lstStyle>
          <a:p>
            <a:r>
              <a:rPr lang="en-US"/>
              <a:t>Insert heading</a:t>
            </a:r>
            <a:br>
              <a:rPr lang="en-US"/>
            </a:br>
            <a:r>
              <a:rPr lang="en-US"/>
              <a:t>minimum 60 pt</a:t>
            </a:r>
          </a:p>
        </p:txBody>
      </p:sp>
    </p:spTree>
    <p:extLst>
      <p:ext uri="{BB962C8B-B14F-4D97-AF65-F5344CB8AC3E}">
        <p14:creationId xmlns:p14="http://schemas.microsoft.com/office/powerpoint/2010/main" val="212037946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mium layout – Main message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DB67528-58CE-C69A-5822-D131726485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5671" y="6465600"/>
            <a:ext cx="150682" cy="123111"/>
          </a:xfrm>
        </p:spPr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EE83B363-B5ED-AFA2-BD6B-5CCF09C3B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4166" y="6465600"/>
            <a:ext cx="1958870" cy="123111"/>
          </a:xfrm>
        </p:spPr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3" name="HCLTech Logo">
            <a:extLst>
              <a:ext uri="{FF2B5EF4-FFF2-40B4-BE49-F238E27FC236}">
                <a16:creationId xmlns:a16="http://schemas.microsoft.com/office/drawing/2014/main" id="{D9EEFA21-9416-9930-6CEA-B8D7967C9A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5" name="Subtitle">
            <a:extLst>
              <a:ext uri="{FF2B5EF4-FFF2-40B4-BE49-F238E27FC236}">
                <a16:creationId xmlns:a16="http://schemas.microsoft.com/office/drawing/2014/main" id="{04F276E1-4308-7FB4-1F57-915DA840B8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1200" y="824400"/>
            <a:ext cx="7256462" cy="369332"/>
          </a:xfrm>
        </p:spPr>
        <p:txBody>
          <a:bodyPr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 b="0">
                <a:latin typeface="+mn-lt"/>
              </a:defRPr>
            </a:lvl1pPr>
          </a:lstStyle>
          <a:p>
            <a:pPr lvl="0"/>
            <a:r>
              <a:rPr lang="en-US"/>
              <a:t>Insert section subtitle or intro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ED82D-EC3A-9914-43B6-3168AD0CE1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2924" y="4024475"/>
            <a:ext cx="7972301" cy="1974836"/>
          </a:xfrm>
        </p:spPr>
        <p:txBody>
          <a:bodyPr anchor="b"/>
          <a:lstStyle>
            <a:lvl1pPr>
              <a:lnSpc>
                <a:spcPct val="80000"/>
              </a:lnSpc>
              <a:defRPr sz="8000" b="0">
                <a:latin typeface="+mn-lt"/>
              </a:defRPr>
            </a:lvl1pPr>
          </a:lstStyle>
          <a:p>
            <a:r>
              <a:rPr lang="en-US"/>
              <a:t>Insert heading</a:t>
            </a:r>
            <a:br>
              <a:rPr lang="en-US"/>
            </a:br>
            <a:r>
              <a:rPr lang="en-US"/>
              <a:t>minimum 60 pt</a:t>
            </a:r>
          </a:p>
        </p:txBody>
      </p:sp>
    </p:spTree>
    <p:extLst>
      <p:ext uri="{BB962C8B-B14F-4D97-AF65-F5344CB8AC3E}">
        <p14:creationId xmlns:p14="http://schemas.microsoft.com/office/powerpoint/2010/main" val="3483247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um layout – Full image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DB67528-58CE-C69A-5822-D131726485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5671" y="6465600"/>
            <a:ext cx="150682" cy="123111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EE83B363-B5ED-AFA2-BD6B-5CCF09C3B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4166" y="6465600"/>
            <a:ext cx="1958870" cy="123111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09377192-2CCE-A6C8-4E44-D58C62F4822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9400" y="180700"/>
            <a:ext cx="11833200" cy="6080400"/>
          </a:xfrm>
          <a:prstGeom prst="roundRect">
            <a:avLst>
              <a:gd name="adj" fmla="val 886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4" name="Second level heading">
            <a:extLst>
              <a:ext uri="{FF2B5EF4-FFF2-40B4-BE49-F238E27FC236}">
                <a16:creationId xmlns:a16="http://schemas.microsoft.com/office/drawing/2014/main" id="{5A69D30A-83BB-AE5D-9A23-D47381752B5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5149" y="1342800"/>
            <a:ext cx="6017972" cy="276999"/>
          </a:xfrm>
        </p:spPr>
        <p:txBody>
          <a:bodyPr wrap="square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Second level heading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11EE7-4017-8920-B507-53F6BCCBF9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04" y="1918800"/>
            <a:ext cx="6055200" cy="1775807"/>
          </a:xfrm>
        </p:spPr>
        <p:txBody>
          <a:bodyPr/>
          <a:lstStyle>
            <a:lvl1pPr>
              <a:lnSpc>
                <a:spcPct val="80000"/>
              </a:lnSpc>
              <a:defRPr sz="4800" b="0">
                <a:latin typeface="+mn-lt"/>
              </a:defRPr>
            </a:lvl1pPr>
          </a:lstStyle>
          <a:p>
            <a:r>
              <a:rPr lang="en-US"/>
              <a:t>Insert heading </a:t>
            </a:r>
            <a:br>
              <a:rPr lang="en-US"/>
            </a:br>
            <a:r>
              <a:rPr lang="en-US"/>
              <a:t>minimum 44 pt maximum 3 lines 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04F276E1-4308-7FB4-1F57-915DA840B8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1199" y="3534483"/>
            <a:ext cx="6031251" cy="914605"/>
          </a:xfrm>
        </p:spPr>
        <p:txBody>
          <a:bodyPr wrap="square" tIns="54000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 b="0">
                <a:latin typeface="+mn-lt"/>
              </a:defRPr>
            </a:lvl1pPr>
          </a:lstStyle>
          <a:p>
            <a:pPr lvl="0"/>
            <a:r>
              <a:rPr lang="en-US"/>
              <a:t>Insert section subtitle or intro</a:t>
            </a:r>
          </a:p>
        </p:txBody>
      </p:sp>
    </p:spTree>
    <p:extLst>
      <p:ext uri="{BB962C8B-B14F-4D97-AF65-F5344CB8AC3E}">
        <p14:creationId xmlns:p14="http://schemas.microsoft.com/office/powerpoint/2010/main" val="1764205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um layout – Full image 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DB67528-58CE-C69A-5822-D131726485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5671" y="6465600"/>
            <a:ext cx="150682" cy="123111"/>
          </a:xfr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EE83B363-B5ED-AFA2-BD6B-5CCF09C3B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4166" y="6465600"/>
            <a:ext cx="1958870" cy="123111"/>
          </a:xfr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09377192-2CCE-A6C8-4E44-D58C62F4822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79400" y="180700"/>
            <a:ext cx="11833200" cy="6080400"/>
          </a:xfrm>
          <a:prstGeom prst="roundRect">
            <a:avLst>
              <a:gd name="adj" fmla="val 886"/>
            </a:avLst>
          </a:prstGeom>
          <a:solidFill>
            <a:schemeClr val="bg1">
              <a:lumMod val="8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2" name="Second level heading">
            <a:extLst>
              <a:ext uri="{FF2B5EF4-FFF2-40B4-BE49-F238E27FC236}">
                <a16:creationId xmlns:a16="http://schemas.microsoft.com/office/drawing/2014/main" id="{30F81A93-D446-AE66-631F-D2846490D3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5149" y="1342800"/>
            <a:ext cx="6017972" cy="276999"/>
          </a:xfrm>
        </p:spPr>
        <p:txBody>
          <a:bodyPr wrap="square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Second level heading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77F586-F18A-B879-0C51-ACB723934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04" y="1918800"/>
            <a:ext cx="6055200" cy="1775807"/>
          </a:xfrm>
        </p:spPr>
        <p:txBody>
          <a:bodyPr/>
          <a:lstStyle>
            <a:lvl1pPr>
              <a:lnSpc>
                <a:spcPct val="80000"/>
              </a:lnSpc>
              <a:defRPr sz="4800" b="0">
                <a:latin typeface="+mn-lt"/>
              </a:defRPr>
            </a:lvl1pPr>
          </a:lstStyle>
          <a:p>
            <a:r>
              <a:rPr lang="en-US"/>
              <a:t>Insert heading </a:t>
            </a:r>
            <a:br>
              <a:rPr lang="en-US"/>
            </a:br>
            <a:r>
              <a:rPr lang="en-US"/>
              <a:t>minimum 44 pt maximum 3 lines 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DBF6B2F1-7634-1AE2-503E-75B8108453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1199" y="3534483"/>
            <a:ext cx="6031251" cy="914605"/>
          </a:xfrm>
        </p:spPr>
        <p:txBody>
          <a:bodyPr wrap="square" tIns="54000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 b="0">
                <a:latin typeface="+mn-lt"/>
              </a:defRPr>
            </a:lvl1pPr>
          </a:lstStyle>
          <a:p>
            <a:pPr lvl="0"/>
            <a:r>
              <a:rPr lang="en-US"/>
              <a:t>Insert section subtitle or intro</a:t>
            </a:r>
          </a:p>
        </p:txBody>
      </p:sp>
    </p:spTree>
    <p:extLst>
      <p:ext uri="{BB962C8B-B14F-4D97-AF65-F5344CB8AC3E}">
        <p14:creationId xmlns:p14="http://schemas.microsoft.com/office/powerpoint/2010/main" val="350376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um layout – 1/3 image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(Intense)">
            <a:extLst>
              <a:ext uri="{FF2B5EF4-FFF2-40B4-BE49-F238E27FC236}">
                <a16:creationId xmlns:a16="http://schemas.microsoft.com/office/drawing/2014/main" id="{4489421E-12D0-C705-1D63-2FC60FE294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gradFill>
            <a:gsLst>
              <a:gs pos="22000">
                <a:schemeClr val="bg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DB67528-58CE-C69A-5822-D131726485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5671" y="6465600"/>
            <a:ext cx="150682" cy="123111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EE83B363-B5ED-AFA2-BD6B-5CCF09C3B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4166" y="6465600"/>
            <a:ext cx="1958870" cy="123111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20" name="Second level heading">
            <a:extLst>
              <a:ext uri="{FF2B5EF4-FFF2-40B4-BE49-F238E27FC236}">
                <a16:creationId xmlns:a16="http://schemas.microsoft.com/office/drawing/2014/main" id="{114772CD-99EC-F421-6F8C-D697E102D9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5149" y="1342800"/>
            <a:ext cx="6017972" cy="276999"/>
          </a:xfrm>
        </p:spPr>
        <p:txBody>
          <a:bodyPr wrap="square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Second level heading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83F534C-A78E-DC0C-7DC2-414DE02740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04" y="1918800"/>
            <a:ext cx="6055200" cy="1775807"/>
          </a:xfrm>
        </p:spPr>
        <p:txBody>
          <a:bodyPr/>
          <a:lstStyle>
            <a:lvl1pPr>
              <a:lnSpc>
                <a:spcPct val="80000"/>
              </a:lnSpc>
              <a:defRPr sz="4800" b="0">
                <a:latin typeface="+mn-lt"/>
              </a:defRPr>
            </a:lvl1pPr>
          </a:lstStyle>
          <a:p>
            <a:r>
              <a:rPr lang="en-US"/>
              <a:t>Insert heading </a:t>
            </a:r>
            <a:br>
              <a:rPr lang="en-US"/>
            </a:br>
            <a:r>
              <a:rPr lang="en-US"/>
              <a:t>minimum 44 pt maximum 3 lines </a:t>
            </a:r>
          </a:p>
        </p:txBody>
      </p:sp>
      <p:sp>
        <p:nvSpPr>
          <p:cNvPr id="22" name="Subtitle">
            <a:extLst>
              <a:ext uri="{FF2B5EF4-FFF2-40B4-BE49-F238E27FC236}">
                <a16:creationId xmlns:a16="http://schemas.microsoft.com/office/drawing/2014/main" id="{3673127C-F8C7-589A-502D-4027E01C7D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1199" y="3534483"/>
            <a:ext cx="6031251" cy="914605"/>
          </a:xfrm>
        </p:spPr>
        <p:txBody>
          <a:bodyPr wrap="square" tIns="54000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 b="0">
                <a:latin typeface="+mn-lt"/>
              </a:defRPr>
            </a:lvl1pPr>
          </a:lstStyle>
          <a:p>
            <a:pPr lvl="0"/>
            <a:r>
              <a:rPr lang="en-US"/>
              <a:t>Insert section subtitle or intro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09377192-2CCE-A6C8-4E44-D58C62F4822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531102" y="180700"/>
            <a:ext cx="4481498" cy="6080400"/>
          </a:xfrm>
          <a:prstGeom prst="roundRect">
            <a:avLst>
              <a:gd name="adj" fmla="val 1145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</p:spTree>
    <p:extLst>
      <p:ext uri="{BB962C8B-B14F-4D97-AF65-F5344CB8AC3E}">
        <p14:creationId xmlns:p14="http://schemas.microsoft.com/office/powerpoint/2010/main" val="1462604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um layout – 1/3 imag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123690B7-AD87-D9A5-DA49-75628656AAF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57164" y="180000"/>
            <a:ext cx="5265126" cy="6080400"/>
          </a:xfrm>
          <a:prstGeom prst="roundRect">
            <a:avLst>
              <a:gd name="adj" fmla="val 1085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7962" y="180000"/>
            <a:ext cx="6725237" cy="6081100"/>
          </a:xfrm>
          <a:prstGeom prst="roundRect">
            <a:avLst>
              <a:gd name="adj" fmla="val 931"/>
            </a:avLst>
          </a:prstGeo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</p:spPr>
        <p:txBody>
          <a:bodyPr lIns="558000" tIns="1735200" rIns="666000" bIns="676800">
            <a:noAutofit/>
          </a:bodyPr>
          <a:lstStyle>
            <a:lvl1pPr>
              <a:lnSpc>
                <a:spcPct val="80000"/>
              </a:lnSpc>
              <a:defRPr sz="48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Insert heading </a:t>
            </a:r>
            <a:br>
              <a:rPr lang="en-US"/>
            </a:br>
            <a:r>
              <a:rPr lang="en-US"/>
              <a:t>minimum 44 pt maximum 3 lines 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90932" y="3549600"/>
            <a:ext cx="5402544" cy="914605"/>
          </a:xfrm>
        </p:spPr>
        <p:txBody>
          <a:bodyPr wrap="square" tIns="540000">
            <a:spAutoFit/>
          </a:bodyPr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section subtitle or intro</a:t>
            </a:r>
          </a:p>
        </p:txBody>
      </p:sp>
    </p:spTree>
    <p:extLst>
      <p:ext uri="{BB962C8B-B14F-4D97-AF65-F5344CB8AC3E}">
        <p14:creationId xmlns:p14="http://schemas.microsoft.com/office/powerpoint/2010/main" val="2476716751"/>
      </p:ext>
    </p:extLst>
  </p:cSld>
  <p:clrMapOvr>
    <a:masterClrMapping/>
  </p:clrMapOvr>
  <p:transition spd="slow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mium layout – 1/2 Image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DB67528-58CE-C69A-5822-D131726485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5671" y="6465600"/>
            <a:ext cx="150682" cy="123111"/>
          </a:xfrm>
        </p:spPr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EE83B363-B5ED-AFA2-BD6B-5CCF09C3B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4166" y="6465600"/>
            <a:ext cx="1958870" cy="123111"/>
          </a:xfrm>
        </p:spPr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2" name="HCLTech Logo">
            <a:extLst>
              <a:ext uri="{FF2B5EF4-FFF2-40B4-BE49-F238E27FC236}">
                <a16:creationId xmlns:a16="http://schemas.microsoft.com/office/drawing/2014/main" id="{531301E1-F08C-7486-DCBB-E0BB85E34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09377192-2CCE-A6C8-4E44-D58C62F4822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21262" y="597600"/>
            <a:ext cx="6573137" cy="5662800"/>
          </a:xfrm>
          <a:prstGeom prst="roundRect">
            <a:avLst>
              <a:gd name="adj" fmla="val 1017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10" name="Second level heading">
            <a:extLst>
              <a:ext uri="{FF2B5EF4-FFF2-40B4-BE49-F238E27FC236}">
                <a16:creationId xmlns:a16="http://schemas.microsoft.com/office/drawing/2014/main" id="{A1648025-EC02-6E5C-59E7-38887DB4D5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5149" y="1342800"/>
            <a:ext cx="6017972" cy="276999"/>
          </a:xfrm>
        </p:spPr>
        <p:txBody>
          <a:bodyPr wrap="square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Second level heading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258A80F-2CC0-46DD-5B40-5BE3184A6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304" y="1918800"/>
            <a:ext cx="6055200" cy="1775807"/>
          </a:xfrm>
        </p:spPr>
        <p:txBody>
          <a:bodyPr/>
          <a:lstStyle>
            <a:lvl1pPr>
              <a:lnSpc>
                <a:spcPct val="80000"/>
              </a:lnSpc>
              <a:defRPr sz="4800" b="0">
                <a:latin typeface="+mn-lt"/>
              </a:defRPr>
            </a:lvl1pPr>
          </a:lstStyle>
          <a:p>
            <a:r>
              <a:rPr lang="en-US"/>
              <a:t>Insert heading </a:t>
            </a:r>
            <a:br>
              <a:rPr lang="en-US"/>
            </a:br>
            <a:r>
              <a:rPr lang="en-US"/>
              <a:t>minimum 44 pt maximum 3 lines 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9F7C2706-9025-DE40-E5CE-141B2F3203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1199" y="3534483"/>
            <a:ext cx="3789701" cy="1283937"/>
          </a:xfrm>
        </p:spPr>
        <p:txBody>
          <a:bodyPr wrap="square" tIns="54000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 b="0">
                <a:latin typeface="+mn-lt"/>
              </a:defRPr>
            </a:lvl1pPr>
          </a:lstStyle>
          <a:p>
            <a:pPr lvl="0"/>
            <a:r>
              <a:rPr lang="en-US"/>
              <a:t>Insert section subtitle or intro</a:t>
            </a:r>
          </a:p>
        </p:txBody>
      </p:sp>
    </p:spTree>
    <p:extLst>
      <p:ext uri="{BB962C8B-B14F-4D97-AF65-F5344CB8AC3E}">
        <p14:creationId xmlns:p14="http://schemas.microsoft.com/office/powerpoint/2010/main" val="3883538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mium layout – Imag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A63FDA6B-EFFA-808E-4D43-18D22930E1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0000" y="3283200"/>
            <a:ext cx="11833200" cy="3708000"/>
          </a:xfrm>
          <a:prstGeom prst="roundRect">
            <a:avLst>
              <a:gd name="adj" fmla="val 1565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c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4C8EDCE-D487-CE2A-383A-E91CB3957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D9B1BA1-E65D-FA45-7D48-8D2B8659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F666-CA4B-BDF2-682F-1E120E95F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67180"/>
            <a:ext cx="5051025" cy="1726627"/>
          </a:xfrm>
        </p:spPr>
        <p:txBody>
          <a:bodyPr/>
          <a:lstStyle>
            <a:lvl1pPr>
              <a:defRPr sz="4400" b="0">
                <a:latin typeface="+mn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 maximum 3 lines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E6C13AD8-BF6D-6DFE-5251-05EAF034A9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2089" y="896192"/>
            <a:ext cx="4863600" cy="1548268"/>
          </a:xfrm>
        </p:spPr>
        <p:txBody>
          <a:bodyPr wrap="square" tIns="0">
            <a:no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3689040407"/>
      </p:ext>
    </p:extLst>
  </p:cSld>
  <p:clrMapOvr>
    <a:masterClrMapping/>
  </p:clrMapOvr>
  <p:transition spd="slow">
    <p:push dir="u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mium layout – Title, Subtitle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1DB67528-58CE-C69A-5822-D131726485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25671" y="6465600"/>
            <a:ext cx="150682" cy="123111"/>
          </a:xfrm>
        </p:spPr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EE83B363-B5ED-AFA2-BD6B-5CCF09C3B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4166" y="6465600"/>
            <a:ext cx="1958870" cy="123111"/>
          </a:xfrm>
        </p:spPr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2" name="HCLTech Logo">
            <a:extLst>
              <a:ext uri="{FF2B5EF4-FFF2-40B4-BE49-F238E27FC236}">
                <a16:creationId xmlns:a16="http://schemas.microsoft.com/office/drawing/2014/main" id="{531301E1-F08C-7486-DCBB-E0BB85E34E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11" name="Second level heading">
            <a:extLst>
              <a:ext uri="{FF2B5EF4-FFF2-40B4-BE49-F238E27FC236}">
                <a16:creationId xmlns:a16="http://schemas.microsoft.com/office/drawing/2014/main" id="{4ABD8F3F-42FD-6C59-7AF2-300FEFB368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74838" y="1342800"/>
            <a:ext cx="6540500" cy="276999"/>
          </a:xfrm>
        </p:spPr>
        <p:txBody>
          <a:bodyPr wrap="square">
            <a:sp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Second level heading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8A876DB-45EB-6499-6240-AAFFCFDF9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6992" y="1918800"/>
            <a:ext cx="8469058" cy="1184876"/>
          </a:xfrm>
        </p:spPr>
        <p:txBody>
          <a:bodyPr/>
          <a:lstStyle>
            <a:lvl1pPr>
              <a:lnSpc>
                <a:spcPct val="80000"/>
              </a:lnSpc>
              <a:defRPr sz="4800" b="0">
                <a:latin typeface="+mn-lt"/>
              </a:defRPr>
            </a:lvl1pPr>
          </a:lstStyle>
          <a:p>
            <a:r>
              <a:rPr lang="en-US"/>
              <a:t>Insert heading </a:t>
            </a:r>
            <a:br>
              <a:rPr lang="en-US"/>
            </a:br>
            <a:r>
              <a:rPr lang="en-US"/>
              <a:t>minimum 44 pt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7540E803-F5B2-F968-E9E7-9F50EF7510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58983" y="3535200"/>
            <a:ext cx="7553305" cy="914605"/>
          </a:xfrm>
        </p:spPr>
        <p:txBody>
          <a:bodyPr wrap="square" tIns="540000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2400" b="0">
                <a:latin typeface="+mn-lt"/>
              </a:defRPr>
            </a:lvl1pPr>
          </a:lstStyle>
          <a:p>
            <a:pPr lvl="0"/>
            <a:r>
              <a:rPr lang="en-US"/>
              <a:t>Insert section subtitle or intro</a:t>
            </a:r>
          </a:p>
        </p:txBody>
      </p:sp>
    </p:spTree>
    <p:extLst>
      <p:ext uri="{BB962C8B-B14F-4D97-AF65-F5344CB8AC3E}">
        <p14:creationId xmlns:p14="http://schemas.microsoft.com/office/powerpoint/2010/main" val="113611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One key point – Numbered, Intro w/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B70E3692-6897-6431-632F-688153E60E4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228601" y="2066988"/>
            <a:ext cx="5249863" cy="5067738"/>
          </a:xfrm>
          <a:prstGeom prst="roundRect">
            <a:avLst>
              <a:gd name="adj" fmla="val 1176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166C80D-AB24-C08E-0E10-32E0FB5DC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ADCD5E1-7262-85F8-5F98-6F25E6B5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6" name="Number">
            <a:extLst>
              <a:ext uri="{FF2B5EF4-FFF2-40B4-BE49-F238E27FC236}">
                <a16:creationId xmlns:a16="http://schemas.microsoft.com/office/drawing/2014/main" id="{B88B378A-2437-83E4-1ECD-E9C8B6753577}"/>
              </a:ext>
            </a:extLst>
          </p:cNvPr>
          <p:cNvSpPr>
            <a:spLocks noGrp="1" noChangeAspect="1"/>
          </p:cNvSpPr>
          <p:nvPr>
            <p:ph type="body" sz="quarter" idx="12" hasCustomPrompt="1"/>
          </p:nvPr>
        </p:nvSpPr>
        <p:spPr>
          <a:xfrm>
            <a:off x="3671263" y="625671"/>
            <a:ext cx="1350000" cy="1350000"/>
          </a:xfrm>
          <a:prstGeom prst="roundRect">
            <a:avLst>
              <a:gd name="adj" fmla="val 4200"/>
            </a:avLst>
          </a:prstGeom>
          <a:solidFill>
            <a:schemeClr val="accent3"/>
          </a:solidFill>
        </p:spPr>
        <p:txBody>
          <a:bodyPr anchor="ctr"/>
          <a:lstStyle>
            <a:lvl1pPr algn="ctr">
              <a:defRPr sz="7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C013F-5B67-A452-AC46-26583D14C5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2098" y="2331321"/>
            <a:ext cx="5420107" cy="1255728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17BF6D28-D8E6-7329-751E-38832AA523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98925" y="3429000"/>
            <a:ext cx="5394550" cy="2530475"/>
          </a:xfrm>
        </p:spPr>
        <p:txBody>
          <a:bodyPr tIns="468000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682741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eam –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eam – Intense" descr="Shape, rectangle&#10;&#10;Description automatically generated">
            <a:extLst>
              <a:ext uri="{FF2B5EF4-FFF2-40B4-BE49-F238E27FC236}">
                <a16:creationId xmlns:a16="http://schemas.microsoft.com/office/drawing/2014/main" id="{AB2B743F-F309-1F28-03C5-8234982BF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"/>
            <a:ext cx="12192000" cy="6856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0E232E-EA4C-55FD-24FE-41B31C5F4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99544" y="2138950"/>
            <a:ext cx="7312744" cy="627864"/>
          </a:xfrm>
        </p:spPr>
        <p:txBody>
          <a:bodyPr anchor="t"/>
          <a:lstStyle>
            <a:lvl1pPr>
              <a:defRPr sz="4800" b="0">
                <a:latin typeface="+mn-lt"/>
              </a:defRPr>
            </a:lvl1pPr>
          </a:lstStyle>
          <a:p>
            <a:r>
              <a:rPr lang="en-US"/>
              <a:t>Insert section title 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2743D73F-9DBB-4B7E-4724-FDD9A7DF492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26301" y="2616212"/>
            <a:ext cx="7312744" cy="732848"/>
          </a:xfrm>
        </p:spPr>
        <p:txBody>
          <a:bodyPr wrap="square" tIns="360000">
            <a:sp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Insert divider subtitle </a:t>
            </a:r>
          </a:p>
        </p:txBody>
      </p:sp>
      <p:sp>
        <p:nvSpPr>
          <p:cNvPr id="9" name="Number">
            <a:extLst>
              <a:ext uri="{FF2B5EF4-FFF2-40B4-BE49-F238E27FC236}">
                <a16:creationId xmlns:a16="http://schemas.microsoft.com/office/drawing/2014/main" id="{9FDA3897-7EB0-F684-036C-0243C436D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26539" y="4450492"/>
            <a:ext cx="2744341" cy="2227405"/>
          </a:xfrm>
        </p:spPr>
        <p:txBody>
          <a:bodyPr wrap="none" anchor="b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0" b="0" spc="-600" baseline="0">
                <a:latin typeface="+mn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866809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One key point – Image top">
    <p:bg>
      <p:bgPr>
        <a:solidFill>
          <a:srgbClr val="E6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F56D4C5-0E34-2EC7-7B65-CE7B779F8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55B356F-EFC0-A741-1519-2668D92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E1038EB8-4C21-ABD2-030E-899112D111E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3200" cy="5040000"/>
          </a:xfr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778BC4-C552-4AD1-5384-772300E8EF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800" y="874800"/>
            <a:ext cx="5468400" cy="1046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8" name="Text Placeholder (2-col)">
            <a:extLst>
              <a:ext uri="{FF2B5EF4-FFF2-40B4-BE49-F238E27FC236}">
                <a16:creationId xmlns:a16="http://schemas.microsoft.com/office/drawing/2014/main" id="{108663AD-AC2D-D99C-3A3B-3FE7235630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3719878"/>
            <a:ext cx="10933113" cy="2541221"/>
          </a:xfrm>
          <a:prstGeom prst="roundRect">
            <a:avLst>
              <a:gd name="adj" fmla="val 2252"/>
            </a:avLst>
          </a:prstGeom>
          <a:solidFill>
            <a:schemeClr val="bg1"/>
          </a:solidFill>
        </p:spPr>
        <p:txBody>
          <a:bodyPr lIns="453600" tIns="540000" rIns="453600" bIns="540000" numCol="2" spcCol="360000"/>
          <a:lstStyle>
            <a:lvl1pPr>
              <a:defRPr/>
            </a:lvl1pPr>
            <a:lvl2pPr>
              <a:defRPr sz="1600"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1142492"/>
      </p:ext>
    </p:extLst>
  </p:cSld>
  <p:clrMapOvr>
    <a:masterClrMapping/>
  </p:clrMapOvr>
  <p:transition spd="slow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margins – One key point – Two images, Gradi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dient (Intense)">
            <a:extLst>
              <a:ext uri="{FF2B5EF4-FFF2-40B4-BE49-F238E27FC236}">
                <a16:creationId xmlns:a16="http://schemas.microsoft.com/office/drawing/2014/main" id="{4D340A5E-CB21-1F3F-8913-F1B8C35A20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275388" y="3447495"/>
            <a:ext cx="6046304" cy="3592800"/>
          </a:xfrm>
          <a:prstGeom prst="roundRect">
            <a:avLst>
              <a:gd name="adj" fmla="val 1664"/>
            </a:avLst>
          </a:prstGeo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9353DB4A-9904-CE1A-A7C1-E717D58C5D6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23592" y="3447495"/>
            <a:ext cx="6308980" cy="3592800"/>
          </a:xfrm>
          <a:prstGeom prst="roundRect">
            <a:avLst>
              <a:gd name="adj" fmla="val 1624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C714A00-02DE-77FE-3DA4-C5F14774B2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5FEA7E07-6495-E54A-BA53-5B9B248F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pic>
        <p:nvPicPr>
          <p:cNvPr id="14" name="HCLTech Logo">
            <a:extLst>
              <a:ext uri="{FF2B5EF4-FFF2-40B4-BE49-F238E27FC236}">
                <a16:creationId xmlns:a16="http://schemas.microsoft.com/office/drawing/2014/main" id="{3A587272-ED95-18D0-E6C1-519B88E5C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5AAFBA-717F-7845-CDFE-623F194592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0613" y="874800"/>
            <a:ext cx="5040225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D8974BED-397F-B46D-3AC5-E5E30E1E55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4800" y="1785600"/>
            <a:ext cx="5025825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175B7C31-6E41-897A-B276-B942C23B76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75387" y="3447495"/>
            <a:ext cx="5288281" cy="2511980"/>
          </a:xfrm>
        </p:spPr>
        <p:txBody>
          <a:bodyPr lIns="612000" tIns="612000" rIns="0" bIns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6E024660-8A12-3990-098B-5699B6BC2DF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75387" y="449262"/>
            <a:ext cx="3136901" cy="2908233"/>
          </a:xfrm>
          <a:prstGeom prst="roundRect">
            <a:avLst>
              <a:gd name="adj" fmla="val 2008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</p:spTree>
    <p:extLst>
      <p:ext uri="{BB962C8B-B14F-4D97-AF65-F5344CB8AC3E}">
        <p14:creationId xmlns:p14="http://schemas.microsoft.com/office/powerpoint/2010/main" val="1005483591"/>
      </p:ext>
    </p:extLst>
  </p:cSld>
  <p:clrMapOvr>
    <a:masterClrMapping/>
  </p:clrMapOvr>
  <p:transition spd="slow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wo key points – Thin edge,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DD2CE19-CD5A-C9DC-4595-8C0E4E762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A43F57-4BE9-2B3D-3AD7-253D730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Rounded Rectangle (Gray)">
            <a:extLst>
              <a:ext uri="{FF2B5EF4-FFF2-40B4-BE49-F238E27FC236}">
                <a16:creationId xmlns:a16="http://schemas.microsoft.com/office/drawing/2014/main" id="{97ABB8E7-371E-153A-4C06-F351E177D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79999"/>
            <a:ext cx="11833200" cy="6080400"/>
          </a:xfrm>
          <a:prstGeom prst="roundRect">
            <a:avLst>
              <a:gd name="adj" fmla="val 974"/>
            </a:avLst>
          </a:prstGeom>
          <a:solidFill>
            <a:srgbClr val="E6EBF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353E-DAEC-594E-A0D0-A1C7D8E44F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2095" y="872895"/>
            <a:ext cx="7290000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43D8AE33-D82E-1E05-A047-6C528164E7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1785600"/>
            <a:ext cx="7279728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A5D26609-E2B2-04B5-150D-BDADA54808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600" y="3286263"/>
            <a:ext cx="3452503" cy="22556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89CCBA-8F79-81E3-144D-DC51F3F4EA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8469" y="3286263"/>
            <a:ext cx="3452400" cy="22556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">
            <a:extLst>
              <a:ext uri="{FF2B5EF4-FFF2-40B4-BE49-F238E27FC236}">
                <a16:creationId xmlns:a16="http://schemas.microsoft.com/office/drawing/2014/main" id="{F84CBC1C-3B38-6402-22ED-EFC65661E1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85225" y="180000"/>
            <a:ext cx="3227375" cy="6080400"/>
          </a:xfrm>
          <a:prstGeom prst="roundRect">
            <a:avLst>
              <a:gd name="adj" fmla="val 1943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</p:spTree>
    <p:extLst>
      <p:ext uri="{BB962C8B-B14F-4D97-AF65-F5344CB8AC3E}">
        <p14:creationId xmlns:p14="http://schemas.microsoft.com/office/powerpoint/2010/main" val="2955684575"/>
      </p:ext>
    </p:extLst>
  </p:cSld>
  <p:clrMapOvr>
    <a:masterClrMapping/>
  </p:clrMapOvr>
  <p:transition spd="slow">
    <p:push dir="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wo key points – Thin edge, Image right (Dar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DD2CE19-CD5A-C9DC-4595-8C0E4E762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A43F57-4BE9-2B3D-3AD7-253D730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6" name="Rounded Rectangle (Intense)">
            <a:extLst>
              <a:ext uri="{FF2B5EF4-FFF2-40B4-BE49-F238E27FC236}">
                <a16:creationId xmlns:a16="http://schemas.microsoft.com/office/drawing/2014/main" id="{97ABB8E7-371E-153A-4C06-F351E177D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79999"/>
            <a:ext cx="11833200" cy="6080400"/>
          </a:xfrm>
          <a:prstGeom prst="roundRect">
            <a:avLst>
              <a:gd name="adj" fmla="val 974"/>
            </a:avLst>
          </a:prstGeom>
          <a:gradFill>
            <a:gsLst>
              <a:gs pos="22000">
                <a:schemeClr val="bg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353E-DAEC-594E-A0D0-A1C7D8E44F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0400" y="874800"/>
            <a:ext cx="7290739" cy="1046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C4C7D838-16DD-9592-85B9-1929EECDA6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5600" y="2452374"/>
            <a:ext cx="3452400" cy="308918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FC83918-4EC2-0620-5CF4-2046CCB643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8800" y="2452374"/>
            <a:ext cx="3452400" cy="308918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">
            <a:extLst>
              <a:ext uri="{FF2B5EF4-FFF2-40B4-BE49-F238E27FC236}">
                <a16:creationId xmlns:a16="http://schemas.microsoft.com/office/drawing/2014/main" id="{F84CBC1C-3B38-6402-22ED-EFC65661E1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85225" y="180000"/>
            <a:ext cx="3227375" cy="6080400"/>
          </a:xfrm>
          <a:prstGeom prst="roundRect">
            <a:avLst>
              <a:gd name="adj" fmla="val 1943"/>
            </a:avLst>
          </a:prstGeom>
          <a:solidFill>
            <a:schemeClr val="tx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</p:spTree>
    <p:extLst>
      <p:ext uri="{BB962C8B-B14F-4D97-AF65-F5344CB8AC3E}">
        <p14:creationId xmlns:p14="http://schemas.microsoft.com/office/powerpoint/2010/main" val="825694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key points – Numbered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4C8EDCE-D487-CE2A-383A-E91CB3957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D9B1BA1-E65D-FA45-7D48-8D2B8659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F666-CA4B-BDF2-682F-1E120E95F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166" y="421200"/>
            <a:ext cx="5323447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E6C13AD8-BF6D-6DFE-5251-05EAF034A9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5452" y="446036"/>
            <a:ext cx="5306311" cy="615553"/>
          </a:xfrm>
        </p:spPr>
        <p:txBody>
          <a:bodyPr wrap="square" tIns="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5AD3D23-E9B8-CBC9-204E-B9EA9F08EA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49" y="2539475"/>
            <a:ext cx="5377126" cy="3420000"/>
          </a:xfrm>
          <a:prstGeom prst="roundRect">
            <a:avLst>
              <a:gd name="adj" fmla="val 1739"/>
            </a:avLst>
          </a:prstGeom>
          <a:gradFill>
            <a:gsLst>
              <a:gs pos="10000">
                <a:schemeClr val="tx2"/>
              </a:gs>
              <a:gs pos="100000">
                <a:schemeClr val="accent4"/>
              </a:gs>
            </a:gsLst>
            <a:lin ang="18900000" scaled="0"/>
          </a:gradFill>
        </p:spPr>
        <p:txBody>
          <a:bodyPr lIns="864000" tIns="288000" rIns="360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Number 1">
            <a:extLst>
              <a:ext uri="{FF2B5EF4-FFF2-40B4-BE49-F238E27FC236}">
                <a16:creationId xmlns:a16="http://schemas.microsoft.com/office/drawing/2014/main" id="{1F5F77A4-5EFA-DD64-1BCD-ACC04B532D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881" y="2682000"/>
            <a:ext cx="577081" cy="1015663"/>
          </a:xfrm>
        </p:spPr>
        <p:txBody>
          <a:bodyPr wrap="none">
            <a:spAutoFit/>
          </a:bodyPr>
          <a:lstStyle>
            <a:lvl1pPr algn="ctr">
              <a:defRPr sz="6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261482-22C2-A5CA-9A5C-D14BBEB8EF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3656" y="2539475"/>
            <a:ext cx="5378400" cy="3420000"/>
          </a:xfrm>
          <a:prstGeom prst="roundRect">
            <a:avLst>
              <a:gd name="adj" fmla="val 1739"/>
            </a:avLst>
          </a:prstGeom>
          <a:solidFill>
            <a:srgbClr val="E6EBF5">
              <a:alpha val="70000"/>
            </a:srgbClr>
          </a:solidFill>
        </p:spPr>
        <p:txBody>
          <a:bodyPr lIns="864000" tIns="288000" rIns="360000" bIns="288000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Number 2">
            <a:extLst>
              <a:ext uri="{FF2B5EF4-FFF2-40B4-BE49-F238E27FC236}">
                <a16:creationId xmlns:a16="http://schemas.microsoft.com/office/drawing/2014/main" id="{E1B85584-A18E-EA6C-369B-32FCBB78C7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2887" y="2682000"/>
            <a:ext cx="577081" cy="1015663"/>
          </a:xfrm>
        </p:spPr>
        <p:txBody>
          <a:bodyPr wrap="none">
            <a:spAutoFit/>
          </a:bodyPr>
          <a:lstStyle>
            <a:lvl1pPr algn="ctr">
              <a:defRPr sz="66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72924095"/>
      </p:ext>
    </p:extLst>
  </p:cSld>
  <p:clrMapOvr>
    <a:masterClrMapping/>
  </p:clrMapOvr>
  <p:transition spd="slow">
    <p:push dir="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key points – Numbered side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A4F1EBBF-F2AE-1A55-176D-C235CF24F8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B6B37CD-7A5E-D496-2677-B8DB517D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B180C-26E9-4A89-2070-361C95635D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166" y="421200"/>
            <a:ext cx="7201792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EAA3A7B7-9518-052E-9414-4E11D3E9A2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5600"/>
            <a:ext cx="7190369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9E17560-94A8-EE12-65F1-B0CBF60E9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475" y="3355200"/>
            <a:ext cx="3408363" cy="2604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3ABC822-A3EC-3419-EA95-8AC84AB716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2613" y="3355200"/>
            <a:ext cx="3405187" cy="26042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idebar 1">
            <a:extLst>
              <a:ext uri="{FF2B5EF4-FFF2-40B4-BE49-F238E27FC236}">
                <a16:creationId xmlns:a16="http://schemas.microsoft.com/office/drawing/2014/main" id="{0EB14533-F55E-8DE4-AD69-5186DD0521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24864" y="1708150"/>
            <a:ext cx="3136899" cy="2035663"/>
          </a:xfrm>
          <a:prstGeom prst="roundRect">
            <a:avLst>
              <a:gd name="adj" fmla="val 2908"/>
            </a:avLst>
          </a:prstGeom>
          <a:gradFill>
            <a:gsLst>
              <a:gs pos="10000">
                <a:schemeClr val="tx2"/>
              </a:gs>
              <a:gs pos="100000">
                <a:schemeClr val="accent4"/>
              </a:gs>
            </a:gsLst>
            <a:lin ang="18900000" scaled="0"/>
          </a:gradFill>
        </p:spPr>
        <p:txBody>
          <a:bodyPr lIns="828000" tIns="288000" rIns="252000" bIns="288000" anchor="ctr"/>
          <a:lstStyle>
            <a:lvl1pPr>
              <a:defRPr sz="1800" b="0">
                <a:solidFill>
                  <a:schemeClr val="bg1"/>
                </a:solidFill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>
                <a:solidFill>
                  <a:schemeClr val="bg1"/>
                </a:solidFill>
              </a:defRPr>
            </a:lvl2pPr>
            <a:lvl3pPr marL="360000" indent="-180000">
              <a:buClrTx/>
              <a:buFont typeface="HCLTech Roobert Light" pitchFamily="2" charset="0"/>
              <a:buChar char="–"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Number 1">
            <a:extLst>
              <a:ext uri="{FF2B5EF4-FFF2-40B4-BE49-F238E27FC236}">
                <a16:creationId xmlns:a16="http://schemas.microsoft.com/office/drawing/2014/main" id="{BE8B96F9-A930-EFC9-A1A4-EF2F2FD893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67886" y="2130549"/>
            <a:ext cx="628377" cy="1107996"/>
          </a:xfrm>
        </p:spPr>
        <p:txBody>
          <a:bodyPr wrap="none">
            <a:spAutoFit/>
          </a:bodyPr>
          <a:lstStyle>
            <a:lvl1pPr algn="ctr">
              <a:defRPr sz="7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Sidebar 2">
            <a:extLst>
              <a:ext uri="{FF2B5EF4-FFF2-40B4-BE49-F238E27FC236}">
                <a16:creationId xmlns:a16="http://schemas.microsoft.com/office/drawing/2014/main" id="{B15C4A90-D288-4115-3637-7F610EE20AC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24864" y="3921875"/>
            <a:ext cx="3136899" cy="2037600"/>
          </a:xfrm>
          <a:prstGeom prst="roundRect">
            <a:avLst>
              <a:gd name="adj" fmla="val 2906"/>
            </a:avLst>
          </a:prstGeom>
          <a:solidFill>
            <a:srgbClr val="E6EBF5"/>
          </a:solidFill>
        </p:spPr>
        <p:txBody>
          <a:bodyPr lIns="828000" tIns="288000" rIns="252000" bIns="288000" anchor="ctr"/>
          <a:lstStyle>
            <a:lvl1pPr>
              <a:defRPr sz="1800" b="0">
                <a:solidFill>
                  <a:schemeClr val="accent3"/>
                </a:solidFill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2pPr>
            <a:lvl3pPr marL="360000" indent="-180000">
              <a:buClrTx/>
              <a:buFont typeface="HCLTech Roobert Light" pitchFamily="2" charset="0"/>
              <a:buChar char="–"/>
              <a:defRPr/>
            </a:lvl3pPr>
            <a:lvl4pPr>
              <a:buClrTx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Number 2">
            <a:extLst>
              <a:ext uri="{FF2B5EF4-FFF2-40B4-BE49-F238E27FC236}">
                <a16:creationId xmlns:a16="http://schemas.microsoft.com/office/drawing/2014/main" id="{67055E2E-974E-FDE1-005C-F3F38F2B35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67886" y="4343477"/>
            <a:ext cx="628377" cy="1107996"/>
          </a:xfrm>
        </p:spPr>
        <p:txBody>
          <a:bodyPr wrap="none">
            <a:spAutoFit/>
          </a:bodyPr>
          <a:lstStyle>
            <a:lvl1pPr algn="ctr">
              <a:defRPr sz="72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866893024"/>
      </p:ext>
    </p:extLst>
  </p:cSld>
  <p:clrMapOvr>
    <a:masterClrMapping/>
  </p:clrMapOvr>
  <p:transition spd="slow">
    <p:push dir="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hree key points – Numbered,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F56D4C5-0E34-2EC7-7B65-CE7B779F8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55B356F-EFC0-A741-1519-2668D92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E1038EB8-4C21-ABD2-030E-899112D111E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3200" cy="5040000"/>
          </a:xfr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8437F0-2C26-F16A-D4BE-84256949E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800" y="874800"/>
            <a:ext cx="5468400" cy="1046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8" name="Text Placeholder (3-col)">
            <a:extLst>
              <a:ext uri="{FF2B5EF4-FFF2-40B4-BE49-F238E27FC236}">
                <a16:creationId xmlns:a16="http://schemas.microsoft.com/office/drawing/2014/main" id="{108663AD-AC2D-D99C-3A3B-3FE7235630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3226300"/>
            <a:ext cx="10933113" cy="3034800"/>
          </a:xfrm>
          <a:prstGeom prst="roundRect">
            <a:avLst>
              <a:gd name="adj" fmla="val 1780"/>
            </a:avLst>
          </a:prstGeom>
          <a:solidFill>
            <a:srgbClr val="EDF1F8"/>
          </a:solidFill>
        </p:spPr>
        <p:txBody>
          <a:bodyPr lIns="450000" tIns="288000" rIns="450000" bIns="360000" numCol="3" spcCol="360000"/>
          <a:lstStyle>
            <a:lvl1pPr>
              <a:spcBef>
                <a:spcPts val="0"/>
              </a:spcBef>
              <a:spcAft>
                <a:spcPts val="12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200"/>
              </a:spcAft>
              <a:buNone/>
              <a:defRPr/>
            </a:lvl3pPr>
            <a:lvl4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4pPr>
            <a:lvl5pPr marL="360000" indent="-180000">
              <a:buClrTx/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7633584"/>
      </p:ext>
    </p:extLst>
  </p:cSld>
  <p:clrMapOvr>
    <a:masterClrMapping/>
  </p:clrMapOvr>
  <p:transition spd="slow">
    <p:push dir="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hree key points – Numbered, Image (centere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dient (Intense)">
            <a:extLst>
              <a:ext uri="{FF2B5EF4-FFF2-40B4-BE49-F238E27FC236}">
                <a16:creationId xmlns:a16="http://schemas.microsoft.com/office/drawing/2014/main" id="{C462AD7A-E5D1-42B7-286A-A7C98DC7FA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7977801" y="180000"/>
            <a:ext cx="4034200" cy="6081100"/>
          </a:xfrm>
          <a:prstGeom prst="roundRect">
            <a:avLst>
              <a:gd name="adj" fmla="val 1505"/>
            </a:avLst>
          </a:prstGeo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ACED076-22C2-C97A-F26C-C12E67EC2D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5EC6FA3-715A-D973-1342-E38C304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03200-2014-B5A6-0DB7-8547686F7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2305" y="1479600"/>
            <a:ext cx="4160863" cy="209288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 maximum four lines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A0457BF-C18D-BCB5-980C-406D45D219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3430800"/>
            <a:ext cx="4146463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3FCEDE36-87B0-CF27-6BCA-FF2270B35EC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75310" y="180700"/>
            <a:ext cx="2322489" cy="6080400"/>
          </a:xfrm>
          <a:prstGeom prst="roundRect">
            <a:avLst>
              <a:gd name="adj" fmla="val 2395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25" name="Number 1">
            <a:extLst>
              <a:ext uri="{FF2B5EF4-FFF2-40B4-BE49-F238E27FC236}">
                <a16:creationId xmlns:a16="http://schemas.microsoft.com/office/drawing/2014/main" id="{600CAFB3-2CB0-06DA-0B33-07CE059F70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2800" y="726239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1" name="Key point 1">
            <a:extLst>
              <a:ext uri="{FF2B5EF4-FFF2-40B4-BE49-F238E27FC236}">
                <a16:creationId xmlns:a16="http://schemas.microsoft.com/office/drawing/2014/main" id="{88D718E3-CB4E-A939-1499-1EEE751D12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39599" y="840560"/>
            <a:ext cx="25236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Number 2">
            <a:extLst>
              <a:ext uri="{FF2B5EF4-FFF2-40B4-BE49-F238E27FC236}">
                <a16:creationId xmlns:a16="http://schemas.microsoft.com/office/drawing/2014/main" id="{4744D7B2-8DB0-B4A2-CCB2-5F5013D72B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62800" y="2613192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5" name="Key point 2">
            <a:extLst>
              <a:ext uri="{FF2B5EF4-FFF2-40B4-BE49-F238E27FC236}">
                <a16:creationId xmlns:a16="http://schemas.microsoft.com/office/drawing/2014/main" id="{3E5DBF2D-A61A-9ED1-6F2E-B58DB16AEA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39599" y="2729680"/>
            <a:ext cx="25236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Number 3">
            <a:extLst>
              <a:ext uri="{FF2B5EF4-FFF2-40B4-BE49-F238E27FC236}">
                <a16:creationId xmlns:a16="http://schemas.microsoft.com/office/drawing/2014/main" id="{60BF8E58-EB29-7FA7-B0D7-580F0E66BB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62800" y="4503110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9" name="Key point 3">
            <a:extLst>
              <a:ext uri="{FF2B5EF4-FFF2-40B4-BE49-F238E27FC236}">
                <a16:creationId xmlns:a16="http://schemas.microsoft.com/office/drawing/2014/main" id="{9C0A7B8F-D34F-238F-A417-FEE6B01B34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9599" y="4618800"/>
            <a:ext cx="2523600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6549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hree key points – Boxes, Image">
    <p:bg>
      <p:bgPr>
        <a:solidFill>
          <a:srgbClr val="E6EBF5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3198" cy="3960000"/>
          </a:xfrm>
          <a:solidFill>
            <a:schemeClr val="bg1"/>
          </a:solidFill>
        </p:spPr>
        <p:txBody>
          <a:bodyPr lIns="860400" tIns="874800" rIns="4032000" bIns="864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 </a:t>
            </a:r>
            <a:br>
              <a:rPr lang="en-US"/>
            </a:br>
            <a:r>
              <a:rPr lang="en-US"/>
              <a:t>maximum three lines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2304000"/>
            <a:ext cx="7281775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1" name="Key point 1">
            <a:extLst>
              <a:ext uri="{FF2B5EF4-FFF2-40B4-BE49-F238E27FC236}">
                <a16:creationId xmlns:a16="http://schemas.microsoft.com/office/drawing/2014/main" id="{58FF86DF-C6F0-87E8-CFC2-46ACE009B7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6936" y="4483099"/>
            <a:ext cx="2300400" cy="1476375"/>
          </a:xfrm>
          <a:prstGeom prst="roundRect">
            <a:avLst>
              <a:gd name="adj" fmla="val 4151"/>
            </a:avLst>
          </a:prstGeom>
          <a:solidFill>
            <a:schemeClr val="tx2"/>
          </a:solidFill>
        </p:spPr>
        <p:txBody>
          <a:bodyPr lIns="252000" tIns="216000" rIns="252000" bIns="252000" anchor="ctr"/>
          <a:lstStyle>
            <a:lvl1pPr>
              <a:spcBef>
                <a:spcPts val="0"/>
              </a:spcBef>
              <a:spcAft>
                <a:spcPts val="300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Key point 2">
            <a:extLst>
              <a:ext uri="{FF2B5EF4-FFF2-40B4-BE49-F238E27FC236}">
                <a16:creationId xmlns:a16="http://schemas.microsoft.com/office/drawing/2014/main" id="{865E130E-F065-35F3-925A-005C8E9639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76555" y="4483099"/>
            <a:ext cx="2300400" cy="1476375"/>
          </a:xfrm>
          <a:prstGeom prst="roundRect">
            <a:avLst>
              <a:gd name="adj" fmla="val 4022"/>
            </a:avLst>
          </a:prstGeom>
          <a:solidFill>
            <a:schemeClr val="accent3"/>
          </a:solidFill>
        </p:spPr>
        <p:txBody>
          <a:bodyPr lIns="252000" tIns="216000" rIns="252000" bIns="252000" anchor="ctr"/>
          <a:lstStyle>
            <a:lvl1pPr>
              <a:spcBef>
                <a:spcPts val="0"/>
              </a:spcBef>
              <a:spcAft>
                <a:spcPts val="300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Key point 3">
            <a:extLst>
              <a:ext uri="{FF2B5EF4-FFF2-40B4-BE49-F238E27FC236}">
                <a16:creationId xmlns:a16="http://schemas.microsoft.com/office/drawing/2014/main" id="{FAC17A63-55B4-67FB-B98A-97528010EB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6174" y="4483099"/>
            <a:ext cx="2300400" cy="1476375"/>
          </a:xfrm>
          <a:prstGeom prst="roundRect">
            <a:avLst>
              <a:gd name="adj" fmla="val 4022"/>
            </a:avLst>
          </a:prstGeom>
          <a:solidFill>
            <a:schemeClr val="accent4"/>
          </a:solidFill>
        </p:spPr>
        <p:txBody>
          <a:bodyPr lIns="252000" tIns="216000" rIns="252000" bIns="252000" anchor="ctr"/>
          <a:lstStyle>
            <a:lvl1pPr>
              <a:spcBef>
                <a:spcPts val="0"/>
              </a:spcBef>
              <a:spcAft>
                <a:spcPts val="300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id="{8FDBAE8F-4DEB-2283-F42F-80376F546B6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85226" y="449262"/>
            <a:ext cx="3587192" cy="5510213"/>
          </a:xfrm>
          <a:prstGeom prst="roundRect">
            <a:avLst>
              <a:gd name="adj" fmla="val 1710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</p:spTree>
    <p:extLst>
      <p:ext uri="{BB962C8B-B14F-4D97-AF65-F5344CB8AC3E}">
        <p14:creationId xmlns:p14="http://schemas.microsoft.com/office/powerpoint/2010/main" val="2809542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key points – Statement, numbered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4" name="HCLTech Logo">
            <a:extLst>
              <a:ext uri="{FF2B5EF4-FFF2-40B4-BE49-F238E27FC236}">
                <a16:creationId xmlns:a16="http://schemas.microsoft.com/office/drawing/2014/main" id="{C3B706EE-29CA-51E7-0202-3513C559E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461" y="440739"/>
            <a:ext cx="8228474" cy="1629292"/>
          </a:xfrm>
        </p:spPr>
        <p:txBody>
          <a:bodyPr/>
          <a:lstStyle>
            <a:lvl1pPr>
              <a:lnSpc>
                <a:spcPct val="80000"/>
              </a:lnSpc>
              <a:defRPr sz="6600" b="0">
                <a:latin typeface="+mn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F06FFD4-AC34-6E8F-5B44-CF2B822804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669" y="3243127"/>
            <a:ext cx="3409200" cy="2716347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200"/>
              </a:spcAft>
              <a:buNone/>
              <a:defRPr/>
            </a:lvl3pPr>
            <a:lvl4pPr marL="180000" indent="-180000">
              <a:spcAft>
                <a:spcPts val="900"/>
              </a:spcAft>
              <a:buClrTx/>
              <a:buFont typeface="HCLTech Roobert Light" panose="020B0604020202020204" pitchFamily="34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E1CEEF-19BB-8F99-CE66-E137E5F9BC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89116" y="3243127"/>
            <a:ext cx="3409200" cy="2716347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200"/>
              </a:spcAft>
              <a:buNone/>
              <a:defRPr/>
            </a:lvl3pPr>
            <a:lvl4pPr marL="180000" indent="-180000">
              <a:spcAft>
                <a:spcPts val="900"/>
              </a:spcAft>
              <a:buClrTx/>
              <a:buFont typeface="HCLTech Roobert Light" panose="020B0604020202020204" pitchFamily="34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1E6B2AE-8382-5C45-0E47-7DB11C6089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52563" y="3243127"/>
            <a:ext cx="3409200" cy="2716347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200"/>
              </a:spcAft>
              <a:buNone/>
              <a:defRPr/>
            </a:lvl3pPr>
            <a:lvl4pPr marL="180000" indent="-180000">
              <a:spcAft>
                <a:spcPts val="900"/>
              </a:spcAft>
              <a:buClrTx/>
              <a:buFont typeface="HCLTech Roobert Light" panose="020B0604020202020204" pitchFamily="34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62769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eam (right) –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he Beam (Image)">
            <a:extLst>
              <a:ext uri="{FF2B5EF4-FFF2-40B4-BE49-F238E27FC236}">
                <a16:creationId xmlns:a16="http://schemas.microsoft.com/office/drawing/2014/main" id="{28C754AC-3402-8C4E-3A9A-0D0F1726BA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/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81" r="74993"/>
          <a:stretch>
            <a:fillRect/>
          </a:stretch>
        </p:blipFill>
        <p:spPr>
          <a:xfrm flipH="1">
            <a:off x="9144183" y="3784600"/>
            <a:ext cx="3050105" cy="3073400"/>
          </a:xfrm>
          <a:custGeom>
            <a:avLst/>
            <a:gdLst>
              <a:gd name="connsiteX0" fmla="*/ 3039270 w 3050105"/>
              <a:gd name="connsiteY0" fmla="*/ 0 h 3073400"/>
              <a:gd name="connsiteX1" fmla="*/ 0 w 3050105"/>
              <a:gd name="connsiteY1" fmla="*/ 0 h 3073400"/>
              <a:gd name="connsiteX2" fmla="*/ 0 w 3050105"/>
              <a:gd name="connsiteY2" fmla="*/ 3073400 h 3073400"/>
              <a:gd name="connsiteX3" fmla="*/ 3050105 w 3050105"/>
              <a:gd name="connsiteY3" fmla="*/ 3073400 h 3073400"/>
              <a:gd name="connsiteX4" fmla="*/ 3050105 w 3050105"/>
              <a:gd name="connsiteY4" fmla="*/ 34581 h 3073400"/>
              <a:gd name="connsiteX5" fmla="*/ 3039270 w 3050105"/>
              <a:gd name="connsiteY5" fmla="*/ 34581 h 307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0105" h="3073400">
                <a:moveTo>
                  <a:pt x="3039270" y="0"/>
                </a:moveTo>
                <a:lnTo>
                  <a:pt x="0" y="0"/>
                </a:lnTo>
                <a:lnTo>
                  <a:pt x="0" y="3073400"/>
                </a:lnTo>
                <a:lnTo>
                  <a:pt x="3050105" y="3073400"/>
                </a:lnTo>
                <a:lnTo>
                  <a:pt x="3050105" y="34581"/>
                </a:lnTo>
                <a:lnTo>
                  <a:pt x="3039270" y="34581"/>
                </a:lnTo>
                <a:close/>
              </a:path>
            </a:pathLst>
          </a:custGeom>
        </p:spPr>
      </p:pic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29DDE0DC-554B-B713-825B-569F0CB3D7C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8965" y="-8895"/>
            <a:ext cx="9153147" cy="3828494"/>
          </a:xfrm>
          <a:custGeom>
            <a:avLst/>
            <a:gdLst>
              <a:gd name="connsiteX0" fmla="*/ 13911 w 9153147"/>
              <a:gd name="connsiteY0" fmla="*/ 0 h 3828494"/>
              <a:gd name="connsiteX1" fmla="*/ 429595 w 9153147"/>
              <a:gd name="connsiteY1" fmla="*/ 0 h 3828494"/>
              <a:gd name="connsiteX2" fmla="*/ 838443 w 9153147"/>
              <a:gd name="connsiteY2" fmla="*/ 0 h 3828494"/>
              <a:gd name="connsiteX3" fmla="*/ 1617415 w 9153147"/>
              <a:gd name="connsiteY3" fmla="*/ 0 h 3828494"/>
              <a:gd name="connsiteX4" fmla="*/ 2346148 w 9153147"/>
              <a:gd name="connsiteY4" fmla="*/ 0 h 3828494"/>
              <a:gd name="connsiteX5" fmla="*/ 3026318 w 9153147"/>
              <a:gd name="connsiteY5" fmla="*/ 0 h 3828494"/>
              <a:gd name="connsiteX6" fmla="*/ 3659598 w 9153147"/>
              <a:gd name="connsiteY6" fmla="*/ 0 h 3828494"/>
              <a:gd name="connsiteX7" fmla="*/ 4247664 w 9153147"/>
              <a:gd name="connsiteY7" fmla="*/ 0 h 3828494"/>
              <a:gd name="connsiteX8" fmla="*/ 4792190 w 9153147"/>
              <a:gd name="connsiteY8" fmla="*/ 0 h 3828494"/>
              <a:gd name="connsiteX9" fmla="*/ 5294852 w 9153147"/>
              <a:gd name="connsiteY9" fmla="*/ 0 h 3828494"/>
              <a:gd name="connsiteX10" fmla="*/ 5757322 w 9153147"/>
              <a:gd name="connsiteY10" fmla="*/ 0 h 3828494"/>
              <a:gd name="connsiteX11" fmla="*/ 6181277 w 9153147"/>
              <a:gd name="connsiteY11" fmla="*/ 0 h 3828494"/>
              <a:gd name="connsiteX12" fmla="*/ 6568390 w 9153147"/>
              <a:gd name="connsiteY12" fmla="*/ 0 h 3828494"/>
              <a:gd name="connsiteX13" fmla="*/ 6920337 w 9153147"/>
              <a:gd name="connsiteY13" fmla="*/ 0 h 3828494"/>
              <a:gd name="connsiteX14" fmla="*/ 7238791 w 9153147"/>
              <a:gd name="connsiteY14" fmla="*/ 0 h 3828494"/>
              <a:gd name="connsiteX15" fmla="*/ 7525428 w 9153147"/>
              <a:gd name="connsiteY15" fmla="*/ 0 h 3828494"/>
              <a:gd name="connsiteX16" fmla="*/ 7781922 w 9153147"/>
              <a:gd name="connsiteY16" fmla="*/ 0 h 3828494"/>
              <a:gd name="connsiteX17" fmla="*/ 8009948 w 9153147"/>
              <a:gd name="connsiteY17" fmla="*/ 0 h 3828494"/>
              <a:gd name="connsiteX18" fmla="*/ 8211180 w 9153147"/>
              <a:gd name="connsiteY18" fmla="*/ 0 h 3828494"/>
              <a:gd name="connsiteX19" fmla="*/ 8387293 w 9153147"/>
              <a:gd name="connsiteY19" fmla="*/ 0 h 3828494"/>
              <a:gd name="connsiteX20" fmla="*/ 8539961 w 9153147"/>
              <a:gd name="connsiteY20" fmla="*/ 0 h 3828494"/>
              <a:gd name="connsiteX21" fmla="*/ 8670860 w 9153147"/>
              <a:gd name="connsiteY21" fmla="*/ 0 h 3828494"/>
              <a:gd name="connsiteX22" fmla="*/ 8781663 w 9153147"/>
              <a:gd name="connsiteY22" fmla="*/ 0 h 3828494"/>
              <a:gd name="connsiteX23" fmla="*/ 8874045 w 9153147"/>
              <a:gd name="connsiteY23" fmla="*/ 0 h 3828494"/>
              <a:gd name="connsiteX24" fmla="*/ 8949682 w 9153147"/>
              <a:gd name="connsiteY24" fmla="*/ 0 h 3828494"/>
              <a:gd name="connsiteX25" fmla="*/ 9010247 w 9153147"/>
              <a:gd name="connsiteY25" fmla="*/ 0 h 3828494"/>
              <a:gd name="connsiteX26" fmla="*/ 9057415 w 9153147"/>
              <a:gd name="connsiteY26" fmla="*/ 0 h 3828494"/>
              <a:gd name="connsiteX27" fmla="*/ 9092861 w 9153147"/>
              <a:gd name="connsiteY27" fmla="*/ 0 h 3828494"/>
              <a:gd name="connsiteX28" fmla="*/ 9135284 w 9153147"/>
              <a:gd name="connsiteY28" fmla="*/ 0 h 3828494"/>
              <a:gd name="connsiteX29" fmla="*/ 9150914 w 9153147"/>
              <a:gd name="connsiteY29" fmla="*/ 0 h 3828494"/>
              <a:gd name="connsiteX30" fmla="*/ 9153147 w 9153147"/>
              <a:gd name="connsiteY30" fmla="*/ 0 h 3828494"/>
              <a:gd name="connsiteX31" fmla="*/ 9153147 w 9153147"/>
              <a:gd name="connsiteY31" fmla="*/ 3770376 h 3828494"/>
              <a:gd name="connsiteX32" fmla="*/ 9102426 w 9153147"/>
              <a:gd name="connsiteY32" fmla="*/ 3821113 h 3828494"/>
              <a:gd name="connsiteX33" fmla="*/ 1198544 w 9153147"/>
              <a:gd name="connsiteY33" fmla="*/ 3821113 h 3828494"/>
              <a:gd name="connsiteX34" fmla="*/ 1056104 w 9153147"/>
              <a:gd name="connsiteY34" fmla="*/ 3821113 h 3828494"/>
              <a:gd name="connsiteX35" fmla="*/ 1056104 w 9153147"/>
              <a:gd name="connsiteY35" fmla="*/ 3828494 h 3828494"/>
              <a:gd name="connsiteX36" fmla="*/ 0 w 9153147"/>
              <a:gd name="connsiteY36" fmla="*/ 3828494 h 3828494"/>
              <a:gd name="connsiteX37" fmla="*/ 0 w 9153147"/>
              <a:gd name="connsiteY37" fmla="*/ 8894 h 3828494"/>
              <a:gd name="connsiteX38" fmla="*/ 13911 w 9153147"/>
              <a:gd name="connsiteY38" fmla="*/ 8894 h 382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153147" h="3828494">
                <a:moveTo>
                  <a:pt x="13911" y="0"/>
                </a:moveTo>
                <a:lnTo>
                  <a:pt x="429595" y="0"/>
                </a:lnTo>
                <a:lnTo>
                  <a:pt x="838443" y="0"/>
                </a:lnTo>
                <a:lnTo>
                  <a:pt x="1617415" y="0"/>
                </a:lnTo>
                <a:lnTo>
                  <a:pt x="2346148" y="0"/>
                </a:lnTo>
                <a:lnTo>
                  <a:pt x="3026318" y="0"/>
                </a:lnTo>
                <a:lnTo>
                  <a:pt x="3659598" y="0"/>
                </a:lnTo>
                <a:lnTo>
                  <a:pt x="4247664" y="0"/>
                </a:lnTo>
                <a:lnTo>
                  <a:pt x="4792190" y="0"/>
                </a:lnTo>
                <a:lnTo>
                  <a:pt x="5294852" y="0"/>
                </a:lnTo>
                <a:lnTo>
                  <a:pt x="5757322" y="0"/>
                </a:lnTo>
                <a:lnTo>
                  <a:pt x="6181277" y="0"/>
                </a:lnTo>
                <a:lnTo>
                  <a:pt x="6568390" y="0"/>
                </a:lnTo>
                <a:lnTo>
                  <a:pt x="6920337" y="0"/>
                </a:lnTo>
                <a:lnTo>
                  <a:pt x="7238791" y="0"/>
                </a:lnTo>
                <a:lnTo>
                  <a:pt x="7525428" y="0"/>
                </a:lnTo>
                <a:lnTo>
                  <a:pt x="7781922" y="0"/>
                </a:lnTo>
                <a:lnTo>
                  <a:pt x="8009948" y="0"/>
                </a:lnTo>
                <a:lnTo>
                  <a:pt x="8211180" y="0"/>
                </a:lnTo>
                <a:lnTo>
                  <a:pt x="8387293" y="0"/>
                </a:lnTo>
                <a:lnTo>
                  <a:pt x="8539961" y="0"/>
                </a:lnTo>
                <a:lnTo>
                  <a:pt x="8670860" y="0"/>
                </a:lnTo>
                <a:lnTo>
                  <a:pt x="8781663" y="0"/>
                </a:lnTo>
                <a:lnTo>
                  <a:pt x="8874045" y="0"/>
                </a:lnTo>
                <a:lnTo>
                  <a:pt x="8949682" y="0"/>
                </a:lnTo>
                <a:lnTo>
                  <a:pt x="9010247" y="0"/>
                </a:lnTo>
                <a:lnTo>
                  <a:pt x="9057415" y="0"/>
                </a:lnTo>
                <a:lnTo>
                  <a:pt x="9092861" y="0"/>
                </a:lnTo>
                <a:lnTo>
                  <a:pt x="9135284" y="0"/>
                </a:lnTo>
                <a:lnTo>
                  <a:pt x="9150914" y="0"/>
                </a:lnTo>
                <a:lnTo>
                  <a:pt x="9153147" y="0"/>
                </a:lnTo>
                <a:cubicBezTo>
                  <a:pt x="9153147" y="3770376"/>
                  <a:pt x="9153147" y="3770376"/>
                  <a:pt x="9153147" y="3770376"/>
                </a:cubicBezTo>
                <a:cubicBezTo>
                  <a:pt x="9153147" y="3798916"/>
                  <a:pt x="9130956" y="3821113"/>
                  <a:pt x="9102426" y="3821113"/>
                </a:cubicBezTo>
                <a:cubicBezTo>
                  <a:pt x="4626046" y="3821113"/>
                  <a:pt x="2352884" y="3821113"/>
                  <a:pt x="1198544" y="3821113"/>
                </a:cubicBezTo>
                <a:lnTo>
                  <a:pt x="1056104" y="3821113"/>
                </a:lnTo>
                <a:lnTo>
                  <a:pt x="1056104" y="3828494"/>
                </a:lnTo>
                <a:lnTo>
                  <a:pt x="0" y="3828494"/>
                </a:lnTo>
                <a:lnTo>
                  <a:pt x="0" y="8894"/>
                </a:lnTo>
                <a:lnTo>
                  <a:pt x="13911" y="889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bIns="36000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 insert an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E232E-EA4C-55FD-24FE-41B31C5F4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1312" y="4204800"/>
            <a:ext cx="4803913" cy="1255728"/>
          </a:xfrm>
        </p:spPr>
        <p:txBody>
          <a:bodyPr anchor="b"/>
          <a:lstStyle>
            <a:lvl1pPr>
              <a:defRPr sz="4800" b="0">
                <a:latin typeface="+mn-lt"/>
              </a:defRPr>
            </a:lvl1pPr>
          </a:lstStyle>
          <a:p>
            <a:r>
              <a:rPr lang="en-US"/>
              <a:t>Insert section title max 2 lines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2743D73F-9DBB-4B7E-4724-FDD9A7DF492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05492" y="5307012"/>
            <a:ext cx="4782257" cy="732848"/>
          </a:xfrm>
        </p:spPr>
        <p:txBody>
          <a:bodyPr wrap="square" tIns="360000">
            <a:sp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Insert divider subtitle </a:t>
            </a:r>
          </a:p>
        </p:txBody>
      </p:sp>
      <p:sp>
        <p:nvSpPr>
          <p:cNvPr id="9" name="Number">
            <a:extLst>
              <a:ext uri="{FF2B5EF4-FFF2-40B4-BE49-F238E27FC236}">
                <a16:creationId xmlns:a16="http://schemas.microsoft.com/office/drawing/2014/main" id="{9FDA3897-7EB0-F684-036C-0243C436D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4400" y="4252372"/>
            <a:ext cx="2744341" cy="2227405"/>
          </a:xfrm>
        </p:spPr>
        <p:txBody>
          <a:bodyPr wrap="none" anchor="b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18000" b="0" spc="-600" baseline="0">
                <a:latin typeface="+mn-lt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882710097"/>
      </p:ext>
    </p:extLst>
  </p:cSld>
  <p:clrMapOvr>
    <a:masterClrMapping/>
  </p:clrMapOvr>
  <p:transition spd="slow">
    <p:push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points – Numbere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A0B13D5-3861-61F0-294C-FED0C243E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AA1D6A3-0E55-AEF9-D4E9-B910FD49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3AC1-A7C2-FB72-0E44-3722EA5C7F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166" y="421200"/>
            <a:ext cx="10968598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61790A7D-C38C-AD55-AB45-55C96E9B20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56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8D329D2-3800-2EA8-D4F1-F3372DDBF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390400"/>
            <a:ext cx="4064400" cy="3870700"/>
          </a:xfrm>
          <a:solidFill>
            <a:schemeClr val="tx2"/>
          </a:solidFill>
        </p:spPr>
        <p:txBody>
          <a:bodyPr lIns="612000" tIns="432000" rIns="540000" bIns="46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Number 1">
            <a:extLst>
              <a:ext uri="{FF2B5EF4-FFF2-40B4-BE49-F238E27FC236}">
                <a16:creationId xmlns:a16="http://schemas.microsoft.com/office/drawing/2014/main" id="{1700BC8A-FB38-2DFB-B733-3C9EB67FC6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5641" y="5112487"/>
            <a:ext cx="524182" cy="923330"/>
          </a:xfrm>
        </p:spPr>
        <p:txBody>
          <a:bodyPr wrap="none">
            <a:spAutoFit/>
          </a:bodyPr>
          <a:lstStyle>
            <a:lvl1pPr algn="l">
              <a:defRPr sz="6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74222FE-6DE4-1FEE-7A42-7B5A323CE8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63202" y="2390400"/>
            <a:ext cx="4064400" cy="3870700"/>
          </a:xfrm>
          <a:solidFill>
            <a:schemeClr val="accent3"/>
          </a:solidFill>
        </p:spPr>
        <p:txBody>
          <a:bodyPr lIns="612000" tIns="432000" rIns="540000" bIns="46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Number 2">
            <a:extLst>
              <a:ext uri="{FF2B5EF4-FFF2-40B4-BE49-F238E27FC236}">
                <a16:creationId xmlns:a16="http://schemas.microsoft.com/office/drawing/2014/main" id="{87C04F17-AEDA-07C6-7F4E-E18B4AD3A5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58843" y="5112487"/>
            <a:ext cx="524182" cy="923330"/>
          </a:xfrm>
        </p:spPr>
        <p:txBody>
          <a:bodyPr wrap="none">
            <a:spAutoFit/>
          </a:bodyPr>
          <a:lstStyle>
            <a:lvl1pPr algn="l">
              <a:defRPr sz="6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4DCD529-1A0B-3E68-8140-B93B994B9D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7602" y="2390400"/>
            <a:ext cx="4064400" cy="3870700"/>
          </a:xfrm>
          <a:solidFill>
            <a:schemeClr val="accent4"/>
          </a:solidFill>
        </p:spPr>
        <p:txBody>
          <a:bodyPr lIns="612000" tIns="432000" rIns="540000" bIns="46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Number 3">
            <a:extLst>
              <a:ext uri="{FF2B5EF4-FFF2-40B4-BE49-F238E27FC236}">
                <a16:creationId xmlns:a16="http://schemas.microsoft.com/office/drawing/2014/main" id="{653BB61A-B900-CD5C-DD83-0F71A6AB65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23243" y="5112487"/>
            <a:ext cx="524182" cy="923330"/>
          </a:xfrm>
        </p:spPr>
        <p:txBody>
          <a:bodyPr wrap="none">
            <a:spAutoFit/>
          </a:bodyPr>
          <a:lstStyle>
            <a:lvl1pPr algn="l">
              <a:defRPr sz="6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326137991"/>
      </p:ext>
    </p:extLst>
  </p:cSld>
  <p:clrMapOvr>
    <a:masterClrMapping/>
  </p:clrMapOvr>
  <p:transition spd="slow">
    <p:push dir="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points – Gradient Top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3198" cy="2391963"/>
          </a:xfr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4972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A1D1794-6D49-11BC-3875-3EBBFD96DF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934" y="2914832"/>
            <a:ext cx="3403600" cy="30446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8682F-243C-9220-9BDF-6F34D07B77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7563" y="2914832"/>
            <a:ext cx="3402000" cy="30446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2EBACC0-7685-A5FD-74AA-7D3D8F51DB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6575" y="2914832"/>
            <a:ext cx="3402000" cy="30446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7953628"/>
      </p:ext>
    </p:extLst>
  </p:cSld>
  <p:clrMapOvr>
    <a:masterClrMapping/>
  </p:clrMapOvr>
  <p:transition spd="slow">
    <p:push dir="u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points – Gradient Top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3198" cy="2391963"/>
          </a:xfr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4972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A1D1794-6D49-11BC-3875-3EBBFD96DF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934" y="2914832"/>
            <a:ext cx="3403600" cy="30446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8682F-243C-9220-9BDF-6F34D07B77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97563" y="2914832"/>
            <a:ext cx="3402000" cy="30446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2EBACC0-7685-A5FD-74AA-7D3D8F51DB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6575" y="2914832"/>
            <a:ext cx="3402000" cy="304464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62215858"/>
      </p:ext>
    </p:extLst>
  </p:cSld>
  <p:clrMapOvr>
    <a:masterClrMapping/>
  </p:clrMapOvr>
  <p:transition spd="slow">
    <p:push dir="u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key points – Gradient, boxes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25" name="HCLTech Logo">
            <a:extLst>
              <a:ext uri="{FF2B5EF4-FFF2-40B4-BE49-F238E27FC236}">
                <a16:creationId xmlns:a16="http://schemas.microsoft.com/office/drawing/2014/main" id="{1792FEDC-0FC4-622C-73F2-13B61374C0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12193198" cy="2390400"/>
          </a:xfrm>
          <a:solidFill>
            <a:schemeClr val="tx1"/>
          </a:soli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56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A1D1794-6D49-11BC-3875-3EBBFD96DF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999" y="2915999"/>
            <a:ext cx="3520575" cy="3043475"/>
          </a:xfrm>
          <a:prstGeom prst="roundRect">
            <a:avLst>
              <a:gd name="adj" fmla="val 1775"/>
            </a:avLst>
          </a:prstGeom>
          <a:solidFill>
            <a:schemeClr val="tx1">
              <a:alpha val="17000"/>
            </a:schemeClr>
          </a:solidFill>
        </p:spPr>
        <p:txBody>
          <a:bodyPr lIns="288000" tIns="252000" rIns="288000" bIns="288000"/>
          <a:lstStyle>
            <a:lvl1pPr>
              <a:defRPr/>
            </a:lvl1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8682F-243C-9220-9BDF-6F34D07B77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33887" y="2915999"/>
            <a:ext cx="3520800" cy="3043475"/>
          </a:xfrm>
          <a:prstGeom prst="roundRect">
            <a:avLst>
              <a:gd name="adj" fmla="val 1755"/>
            </a:avLst>
          </a:prstGeom>
          <a:solidFill>
            <a:schemeClr val="tx1">
              <a:alpha val="17000"/>
            </a:schemeClr>
          </a:solidFill>
        </p:spPr>
        <p:txBody>
          <a:bodyPr lIns="288000" tIns="252000" rIns="288000" bIns="288000"/>
          <a:lstStyle>
            <a:lvl1pPr>
              <a:defRPr/>
            </a:lvl1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2EBACC0-7685-A5FD-74AA-7D3D8F51DB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8000" y="2915999"/>
            <a:ext cx="3520800" cy="3043475"/>
          </a:xfrm>
          <a:prstGeom prst="roundRect">
            <a:avLst>
              <a:gd name="adj" fmla="val 1850"/>
            </a:avLst>
          </a:prstGeom>
          <a:solidFill>
            <a:schemeClr val="tx1">
              <a:alpha val="17000"/>
            </a:schemeClr>
          </a:solidFill>
        </p:spPr>
        <p:txBody>
          <a:bodyPr lIns="288000" tIns="252000" rIns="288000" bIns="288000"/>
          <a:lstStyle>
            <a:lvl1pPr>
              <a:defRPr/>
            </a:lvl1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1748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points – Boxes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3198" cy="3528000"/>
          </a:xfrm>
          <a:solidFill>
            <a:srgbClr val="E6EBF5">
              <a:alpha val="70000"/>
            </a:srgbClr>
          </a:soli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56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A1D1794-6D49-11BC-3875-3EBBFD96DF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998" y="2390399"/>
            <a:ext cx="3520800" cy="3569075"/>
          </a:xfrm>
          <a:prstGeom prst="roundRect">
            <a:avLst>
              <a:gd name="adj" fmla="val 1678"/>
            </a:avLst>
          </a:prstGeom>
          <a:solidFill>
            <a:schemeClr val="tx2"/>
          </a:solidFill>
        </p:spPr>
        <p:txBody>
          <a:bodyPr lIns="288000" tIns="252000" rIns="288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8682F-243C-9220-9BDF-6F34D07B77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34399" y="2390399"/>
            <a:ext cx="3520800" cy="3569075"/>
          </a:xfrm>
          <a:prstGeom prst="roundRect">
            <a:avLst>
              <a:gd name="adj" fmla="val 1707"/>
            </a:avLst>
          </a:prstGeom>
          <a:solidFill>
            <a:schemeClr val="accent3"/>
          </a:solidFill>
        </p:spPr>
        <p:txBody>
          <a:bodyPr lIns="288000" tIns="252000" rIns="288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2EBACC0-7685-A5FD-74AA-7D3D8F51DB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8800" y="2390399"/>
            <a:ext cx="3520800" cy="3569075"/>
          </a:xfrm>
          <a:prstGeom prst="roundRect">
            <a:avLst>
              <a:gd name="adj" fmla="val 1547"/>
            </a:avLst>
          </a:prstGeom>
          <a:solidFill>
            <a:schemeClr val="accent4"/>
          </a:solidFill>
        </p:spPr>
        <p:txBody>
          <a:bodyPr lIns="288000" tIns="252000" rIns="288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999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points – Boxes, number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3198" cy="3528000"/>
          </a:xfrm>
          <a:solidFill>
            <a:srgbClr val="E6EBF5">
              <a:alpha val="70000"/>
            </a:srgbClr>
          </a:soli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56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6" name="Numbered Subhead 1">
            <a:extLst>
              <a:ext uri="{FF2B5EF4-FFF2-40B4-BE49-F238E27FC236}">
                <a16:creationId xmlns:a16="http://schemas.microsoft.com/office/drawing/2014/main" id="{AB7EB06C-E16F-D005-68E9-D0D1F89A4B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2390400"/>
            <a:ext cx="3520800" cy="1620000"/>
          </a:xfrm>
          <a:prstGeom prst="roundRect">
            <a:avLst>
              <a:gd name="adj" fmla="val 3849"/>
            </a:avLst>
          </a:prstGeom>
          <a:solidFill>
            <a:schemeClr val="tx2"/>
          </a:solidFill>
        </p:spPr>
        <p:txBody>
          <a:bodyPr lIns="216000" tIns="108000" rIns="216000" bIns="216000"/>
          <a:lstStyle>
            <a:lvl1pPr>
              <a:spcBef>
                <a:spcPts val="0"/>
              </a:spcBef>
              <a:spcAft>
                <a:spcPts val="30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 sz="20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3135A70-C25E-70DC-CF65-74C5603D9E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4019337"/>
            <a:ext cx="3520800" cy="1940138"/>
          </a:xfrm>
        </p:spPr>
        <p:txBody>
          <a:bodyPr tIns="216000" rIns="144000"/>
          <a:lstStyle>
            <a:lvl1pPr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>
                <a:latin typeface="+mn-lt"/>
              </a:defRPr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  <a:lvl5pPr marL="540000" indent="0">
              <a:buNone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Numbered Subhead 2">
            <a:extLst>
              <a:ext uri="{FF2B5EF4-FFF2-40B4-BE49-F238E27FC236}">
                <a16:creationId xmlns:a16="http://schemas.microsoft.com/office/drawing/2014/main" id="{5CFB3808-B0AF-664B-C61C-36AF225DB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34400" y="2390400"/>
            <a:ext cx="3520800" cy="1620000"/>
          </a:xfrm>
          <a:prstGeom prst="roundRect">
            <a:avLst>
              <a:gd name="adj" fmla="val 3733"/>
            </a:avLst>
          </a:prstGeom>
          <a:solidFill>
            <a:schemeClr val="accent3"/>
          </a:solidFill>
        </p:spPr>
        <p:txBody>
          <a:bodyPr lIns="216000" tIns="108000" rIns="216000" bIns="216000"/>
          <a:lstStyle>
            <a:lvl1pPr>
              <a:spcBef>
                <a:spcPts val="0"/>
              </a:spcBef>
              <a:spcAft>
                <a:spcPts val="30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 sz="20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5D2724B-4D06-67AF-D21D-824457A13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4400" y="4019337"/>
            <a:ext cx="3520800" cy="1940138"/>
          </a:xfrm>
        </p:spPr>
        <p:txBody>
          <a:bodyPr tIns="216000" rIns="144000"/>
          <a:lstStyle>
            <a:lvl1pPr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>
                <a:latin typeface="+mn-lt"/>
              </a:defRPr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  <a:lvl5pPr marL="540000" indent="0">
              <a:buNone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Numbered Subhead 3">
            <a:extLst>
              <a:ext uri="{FF2B5EF4-FFF2-40B4-BE49-F238E27FC236}">
                <a16:creationId xmlns:a16="http://schemas.microsoft.com/office/drawing/2014/main" id="{ED03CEBE-BFE9-3467-A492-B846445B4A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8800" y="2390400"/>
            <a:ext cx="3520800" cy="1620000"/>
          </a:xfrm>
          <a:prstGeom prst="roundRect">
            <a:avLst>
              <a:gd name="adj" fmla="val 3731"/>
            </a:avLst>
          </a:prstGeom>
          <a:solidFill>
            <a:schemeClr val="accent4"/>
          </a:solidFill>
        </p:spPr>
        <p:txBody>
          <a:bodyPr lIns="216000" tIns="108000" rIns="216000" bIns="216000"/>
          <a:lstStyle>
            <a:lvl1pPr>
              <a:spcBef>
                <a:spcPts val="0"/>
              </a:spcBef>
              <a:spcAft>
                <a:spcPts val="30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 sz="2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333538C-B7B0-033E-A12F-19EB911141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8800" y="4019337"/>
            <a:ext cx="3520800" cy="1940138"/>
          </a:xfrm>
        </p:spPr>
        <p:txBody>
          <a:bodyPr tIns="216000" rIns="144000"/>
          <a:lstStyle>
            <a:lvl1pPr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>
                <a:latin typeface="+mn-lt"/>
              </a:defRPr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  <a:lvl5pPr marL="540000" indent="0">
              <a:buNone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18096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Four key points – Image (top)">
    <p:bg>
      <p:bgPr>
        <a:solidFill>
          <a:srgbClr val="E6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F56D4C5-0E34-2EC7-7B65-CE7B779F8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55B356F-EFC0-A741-1519-2668D92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E1038EB8-4C21-ABD2-030E-899112D111E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3200" cy="5040000"/>
          </a:xfr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778BC4-C552-4AD1-5384-772300E8EF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800" y="874800"/>
            <a:ext cx="5468400" cy="1046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8" name="Text Placeholder (4-col)">
            <a:extLst>
              <a:ext uri="{FF2B5EF4-FFF2-40B4-BE49-F238E27FC236}">
                <a16:creationId xmlns:a16="http://schemas.microsoft.com/office/drawing/2014/main" id="{108663AD-AC2D-D99C-3A3B-3FE7235630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4230700"/>
            <a:ext cx="10933113" cy="2030400"/>
          </a:xfrm>
          <a:prstGeom prst="roundRect">
            <a:avLst>
              <a:gd name="adj" fmla="val 2252"/>
            </a:avLst>
          </a:prstGeom>
          <a:solidFill>
            <a:schemeClr val="bg1"/>
          </a:solidFill>
        </p:spPr>
        <p:txBody>
          <a:bodyPr lIns="453600" tIns="396000" rIns="453600" bIns="396000" numCol="4" spcCol="468000"/>
          <a:lstStyle>
            <a:lvl1pPr>
              <a:defRPr/>
            </a:lvl1pPr>
            <a:lvl2pPr>
              <a:defRPr sz="1600"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48327690"/>
      </p:ext>
    </p:extLst>
  </p:cSld>
  <p:clrMapOvr>
    <a:masterClrMapping/>
  </p:clrMapOvr>
  <p:transition spd="slow">
    <p:push dir="u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Four key points – Numbered,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F56D4C5-0E34-2EC7-7B65-CE7B779F8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55B356F-EFC0-A741-1519-2668D92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E1038EB8-4C21-ABD2-030E-899112D111E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3200" cy="5040000"/>
          </a:xfr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8437F0-2C26-F16A-D4BE-84256949E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800" y="874800"/>
            <a:ext cx="5468400" cy="1046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8" name="Text Placeholder (4-col)">
            <a:extLst>
              <a:ext uri="{FF2B5EF4-FFF2-40B4-BE49-F238E27FC236}">
                <a16:creationId xmlns:a16="http://schemas.microsoft.com/office/drawing/2014/main" id="{108663AD-AC2D-D99C-3A3B-3FE7235630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3226300"/>
            <a:ext cx="10933113" cy="3034800"/>
          </a:xfrm>
          <a:prstGeom prst="roundRect">
            <a:avLst>
              <a:gd name="adj" fmla="val 1780"/>
            </a:avLst>
          </a:prstGeom>
          <a:solidFill>
            <a:srgbClr val="EDF1F8"/>
          </a:solidFill>
        </p:spPr>
        <p:txBody>
          <a:bodyPr lIns="450000" tIns="288000" rIns="450000" bIns="360000" numCol="4" spcCol="360000"/>
          <a:lstStyle>
            <a:lvl1pPr>
              <a:spcBef>
                <a:spcPts val="0"/>
              </a:spcBef>
              <a:spcAft>
                <a:spcPts val="12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200"/>
              </a:spcAft>
              <a:buNone/>
              <a:defRPr/>
            </a:lvl3pPr>
            <a:lvl4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4pPr>
            <a:lvl5pPr marL="360000" indent="-180000">
              <a:buClrTx/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4560879"/>
      </p:ext>
    </p:extLst>
  </p:cSld>
  <p:clrMapOvr>
    <a:masterClrMapping/>
  </p:clrMapOvr>
  <p:transition spd="slow">
    <p:push dir="u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Four key points – List, Gradi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9B287D8-FB11-8327-13DE-59DC9C57CC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8EE41CA-E609-0C20-0C48-A7651185BD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80000"/>
            <a:ext cx="7349513" cy="6081100"/>
          </a:xfrm>
          <a:prstGeom prst="roundRect">
            <a:avLst>
              <a:gd name="adj" fmla="val 909"/>
            </a:avLst>
          </a:prstGeo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666000" tIns="676800" rIns="666000" bIns="6768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1785600"/>
            <a:ext cx="6024214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C20F156-CA6D-6F7F-A817-D64D7C1DF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424" y="4129199"/>
            <a:ext cx="6017026" cy="1412763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Key point 1">
            <a:extLst>
              <a:ext uri="{FF2B5EF4-FFF2-40B4-BE49-F238E27FC236}">
                <a16:creationId xmlns:a16="http://schemas.microsoft.com/office/drawing/2014/main" id="{4AF325BB-6A06-8B6C-41D3-725631E830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41235" y="842789"/>
            <a:ext cx="3150000" cy="1029600"/>
          </a:xfrm>
        </p:spPr>
        <p:txBody>
          <a:bodyPr/>
          <a:lstStyle>
            <a:lvl1pPr>
              <a:spcBef>
                <a:spcPts val="1800"/>
              </a:spcBef>
              <a:spcAft>
                <a:spcPts val="600"/>
              </a:spcAft>
              <a:defRPr sz="1800"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Key point 2">
            <a:extLst>
              <a:ext uri="{FF2B5EF4-FFF2-40B4-BE49-F238E27FC236}">
                <a16:creationId xmlns:a16="http://schemas.microsoft.com/office/drawing/2014/main" id="{FE4E867D-D095-D132-51B4-28CB4B60C7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41235" y="2211801"/>
            <a:ext cx="3150000" cy="1029600"/>
          </a:xfrm>
        </p:spPr>
        <p:txBody>
          <a:bodyPr/>
          <a:lstStyle>
            <a:lvl1pPr>
              <a:spcBef>
                <a:spcPts val="1800"/>
              </a:spcBef>
              <a:spcAft>
                <a:spcPts val="600"/>
              </a:spcAft>
              <a:defRPr sz="1800"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Key point 3">
            <a:extLst>
              <a:ext uri="{FF2B5EF4-FFF2-40B4-BE49-F238E27FC236}">
                <a16:creationId xmlns:a16="http://schemas.microsoft.com/office/drawing/2014/main" id="{48BF3A9F-762A-D46C-1AA4-05834E1554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41235" y="3580813"/>
            <a:ext cx="3150000" cy="1029600"/>
          </a:xfrm>
        </p:spPr>
        <p:txBody>
          <a:bodyPr/>
          <a:lstStyle>
            <a:lvl1pPr>
              <a:spcBef>
                <a:spcPts val="1800"/>
              </a:spcBef>
              <a:spcAft>
                <a:spcPts val="600"/>
              </a:spcAft>
              <a:defRPr sz="1800"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Key point 4">
            <a:extLst>
              <a:ext uri="{FF2B5EF4-FFF2-40B4-BE49-F238E27FC236}">
                <a16:creationId xmlns:a16="http://schemas.microsoft.com/office/drawing/2014/main" id="{8D004097-2768-0406-1360-FA04741006A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41235" y="4949825"/>
            <a:ext cx="3150000" cy="1029600"/>
          </a:xfrm>
        </p:spPr>
        <p:txBody>
          <a:bodyPr/>
          <a:lstStyle>
            <a:lvl1pPr>
              <a:spcBef>
                <a:spcPts val="1800"/>
              </a:spcBef>
              <a:spcAft>
                <a:spcPts val="600"/>
              </a:spcAft>
              <a:defRPr sz="1800"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53784493"/>
      </p:ext>
    </p:extLst>
  </p:cSld>
  <p:clrMapOvr>
    <a:masterClrMapping/>
  </p:clrMapOvr>
  <p:transition spd="slow">
    <p:push dir="u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margins – Four key points – Numbered, Image (centered)">
    <p:bg>
      <p:bgPr>
        <a:gradFill flip="none" rotWithShape="1">
          <a:gsLst>
            <a:gs pos="50000">
              <a:schemeClr val="tx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G (Left)">
            <a:extLst>
              <a:ext uri="{FF2B5EF4-FFF2-40B4-BE49-F238E27FC236}">
                <a16:creationId xmlns:a16="http://schemas.microsoft.com/office/drawing/2014/main" id="{5DB5181A-4A31-ED73-B323-A436CE8AC5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69024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ACED076-22C2-C97A-F26C-C12E67EC2D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5EC6FA3-715A-D973-1342-E38C304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6" name="HCLTech Logo">
            <a:extLst>
              <a:ext uri="{FF2B5EF4-FFF2-40B4-BE49-F238E27FC236}">
                <a16:creationId xmlns:a16="http://schemas.microsoft.com/office/drawing/2014/main" id="{EBAA9296-1064-E894-A029-9C71089F13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03200-2014-B5A6-0DB7-8547686F7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2305" y="872895"/>
            <a:ext cx="4160863" cy="15696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 max three lines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A0457BF-C18D-BCB5-980C-406D45D219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2305409"/>
            <a:ext cx="4146463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D02E1DF-1E59-C824-89AA-28E20505DF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600" y="4129200"/>
            <a:ext cx="4135664" cy="1825200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3FCEDE36-87B0-CF27-6BCA-FF2270B35EC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75312" y="0"/>
            <a:ext cx="2508249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14" name="Number 1">
            <a:extLst>
              <a:ext uri="{FF2B5EF4-FFF2-40B4-BE49-F238E27FC236}">
                <a16:creationId xmlns:a16="http://schemas.microsoft.com/office/drawing/2014/main" id="{9E583747-93D7-9053-D805-B38E8740B0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2800" y="726249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Key point 1">
            <a:extLst>
              <a:ext uri="{FF2B5EF4-FFF2-40B4-BE49-F238E27FC236}">
                <a16:creationId xmlns:a16="http://schemas.microsoft.com/office/drawing/2014/main" id="{12B3E69D-F699-A5E3-2F34-08611C000C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39673" y="840688"/>
            <a:ext cx="2522090" cy="1056462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Number 2">
            <a:extLst>
              <a:ext uri="{FF2B5EF4-FFF2-40B4-BE49-F238E27FC236}">
                <a16:creationId xmlns:a16="http://schemas.microsoft.com/office/drawing/2014/main" id="{E617FF23-A26C-7E78-DAE3-37B12EE765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62800" y="2148915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Key point 2">
            <a:extLst>
              <a:ext uri="{FF2B5EF4-FFF2-40B4-BE49-F238E27FC236}">
                <a16:creationId xmlns:a16="http://schemas.microsoft.com/office/drawing/2014/main" id="{C91E3722-22B3-F65C-D412-B5CBF2749F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39673" y="2266855"/>
            <a:ext cx="2522090" cy="1056462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Number 3">
            <a:extLst>
              <a:ext uri="{FF2B5EF4-FFF2-40B4-BE49-F238E27FC236}">
                <a16:creationId xmlns:a16="http://schemas.microsoft.com/office/drawing/2014/main" id="{1FB670E8-20B9-848D-9036-98A5DDC3A9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62800" y="3577789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Key point 3">
            <a:extLst>
              <a:ext uri="{FF2B5EF4-FFF2-40B4-BE49-F238E27FC236}">
                <a16:creationId xmlns:a16="http://schemas.microsoft.com/office/drawing/2014/main" id="{619C9D66-EB38-7CD2-0A9C-14CEE5C367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9673" y="3695943"/>
            <a:ext cx="2522090" cy="1056462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Number 4">
            <a:extLst>
              <a:ext uri="{FF2B5EF4-FFF2-40B4-BE49-F238E27FC236}">
                <a16:creationId xmlns:a16="http://schemas.microsoft.com/office/drawing/2014/main" id="{2EFC54F8-5FF4-9673-B7D4-110A84A8A3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62800" y="5007672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8" name="Key point 4">
            <a:extLst>
              <a:ext uri="{FF2B5EF4-FFF2-40B4-BE49-F238E27FC236}">
                <a16:creationId xmlns:a16="http://schemas.microsoft.com/office/drawing/2014/main" id="{963C6BDA-8A92-BE06-9F1B-49757BC429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39673" y="5125032"/>
            <a:ext cx="2522090" cy="1056462"/>
          </a:xfrm>
        </p:spPr>
        <p:txBody>
          <a:bodyPr/>
          <a:lstStyle>
            <a:lvl1pPr>
              <a:spcBef>
                <a:spcPts val="0"/>
              </a:spcBef>
              <a:spcAft>
                <a:spcPts val="600"/>
              </a:spcAft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9304644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– Full imag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D48F966E-D0F6-B572-ABB9-1C707E41F42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0" tIns="360000" rIns="360000" bIns="36000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 insert an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E232E-EA4C-55FD-24FE-41B31C5F4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9075" y="3779968"/>
            <a:ext cx="7312163" cy="1255728"/>
          </a:xfrm>
        </p:spPr>
        <p:txBody>
          <a:bodyPr anchor="b"/>
          <a:lstStyle>
            <a:lvl1pPr>
              <a:defRPr sz="4800" b="0">
                <a:latin typeface="+mn-lt"/>
              </a:defRPr>
            </a:lvl1pPr>
          </a:lstStyle>
          <a:p>
            <a:r>
              <a:rPr lang="en-US"/>
              <a:t>Insert divider title maximum two lines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2743D73F-9DBB-4B7E-4724-FDD9A7DF492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73255" y="4890265"/>
            <a:ext cx="7279200" cy="732848"/>
          </a:xfrm>
        </p:spPr>
        <p:txBody>
          <a:bodyPr tIns="360000">
            <a:sp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Insert divider subtitle </a:t>
            </a:r>
          </a:p>
        </p:txBody>
      </p:sp>
    </p:spTree>
    <p:extLst>
      <p:ext uri="{BB962C8B-B14F-4D97-AF65-F5344CB8AC3E}">
        <p14:creationId xmlns:p14="http://schemas.microsoft.com/office/powerpoint/2010/main" val="107208009"/>
      </p:ext>
    </p:extLst>
  </p:cSld>
  <p:clrMapOvr>
    <a:masterClrMapping/>
  </p:clrMapOvr>
  <p:transition spd="slow">
    <p:push dir="u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Four key points – Numbered, Imag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123690B7-AD87-D9A5-DA49-75628656AAF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57163" y="180000"/>
            <a:ext cx="3382351" cy="6080400"/>
          </a:xfrm>
          <a:prstGeom prst="roundRect">
            <a:avLst>
              <a:gd name="adj" fmla="val 1809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5188" y="180000"/>
            <a:ext cx="8606812" cy="6081100"/>
          </a:xfrm>
          <a:prstGeom prst="roundRect">
            <a:avLst>
              <a:gd name="adj" fmla="val 994"/>
            </a:avLst>
          </a:prstGeo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</p:spPr>
        <p:txBody>
          <a:bodyPr lIns="576000" tIns="676800" rIns="6120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13106" y="1785600"/>
            <a:ext cx="7280369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22" name="Number 1">
            <a:extLst>
              <a:ext uri="{FF2B5EF4-FFF2-40B4-BE49-F238E27FC236}">
                <a16:creationId xmlns:a16="http://schemas.microsoft.com/office/drawing/2014/main" id="{4A3141EE-2C34-E76E-838B-36215CF560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0815" y="2866056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89EE8126-2641-30ED-C558-A362CA8282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7624" y="2980356"/>
            <a:ext cx="2793600" cy="1296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Number 2">
            <a:extLst>
              <a:ext uri="{FF2B5EF4-FFF2-40B4-BE49-F238E27FC236}">
                <a16:creationId xmlns:a16="http://schemas.microsoft.com/office/drawing/2014/main" id="{4EC5A14D-C605-AB92-1496-43905163F3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3066" y="2866056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C773C6-2F79-100C-7CF3-B5178BC574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9875" y="2980356"/>
            <a:ext cx="2793600" cy="1296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Number 3">
            <a:extLst>
              <a:ext uri="{FF2B5EF4-FFF2-40B4-BE49-F238E27FC236}">
                <a16:creationId xmlns:a16="http://schemas.microsoft.com/office/drawing/2014/main" id="{D412C0E3-5773-7804-CB34-259DFDA1BB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80815" y="4390219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F44FDAC8-38F6-1953-AA84-2E337F915B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47624" y="4504519"/>
            <a:ext cx="2793600" cy="1296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Number 4">
            <a:extLst>
              <a:ext uri="{FF2B5EF4-FFF2-40B4-BE49-F238E27FC236}">
                <a16:creationId xmlns:a16="http://schemas.microsoft.com/office/drawing/2014/main" id="{5630BDCA-8A17-E05C-FFED-CA091E9A48E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33066" y="4390219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CCF0E270-8914-E7C8-887A-3A8747A22E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9875" y="4504519"/>
            <a:ext cx="2793600" cy="1296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1073248"/>
      </p:ext>
    </p:extLst>
  </p:cSld>
  <p:clrMapOvr>
    <a:masterClrMapping/>
  </p:clrMapOvr>
  <p:transition spd="slow">
    <p:push dir="u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key points – Statement, numbered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4" name="HCLTech Logo">
            <a:extLst>
              <a:ext uri="{FF2B5EF4-FFF2-40B4-BE49-F238E27FC236}">
                <a16:creationId xmlns:a16="http://schemas.microsoft.com/office/drawing/2014/main" id="{C3B706EE-29CA-51E7-0202-3513C559E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461" y="440739"/>
            <a:ext cx="8228474" cy="1629292"/>
          </a:xfrm>
        </p:spPr>
        <p:txBody>
          <a:bodyPr/>
          <a:lstStyle>
            <a:lvl1pPr>
              <a:lnSpc>
                <a:spcPct val="80000"/>
              </a:lnSpc>
              <a:defRPr sz="6600" b="0">
                <a:latin typeface="+mn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F06FFD4-AC34-6E8F-5B44-CF2B822804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671" y="3243127"/>
            <a:ext cx="2466000" cy="2716347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200"/>
              </a:spcAft>
              <a:buNone/>
              <a:defRPr/>
            </a:lvl3pPr>
            <a:lvl4pPr marL="180000" indent="-180000">
              <a:spcAft>
                <a:spcPts val="900"/>
              </a:spcAft>
              <a:buClrTx/>
              <a:buFont typeface="HCLTech Roobert Light" panose="020B0604020202020204" pitchFamily="34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E1CEEF-19BB-8F99-CE66-E137E5F9BC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49534" y="3243127"/>
            <a:ext cx="2466000" cy="2716347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200"/>
              </a:spcAft>
              <a:buNone/>
              <a:defRPr/>
            </a:lvl3pPr>
            <a:lvl4pPr marL="180000" indent="-180000">
              <a:spcAft>
                <a:spcPts val="900"/>
              </a:spcAft>
              <a:buClrTx/>
              <a:buFont typeface="HCLTech Roobert Light" panose="020B0604020202020204" pitchFamily="34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1E6B2AE-8382-5C45-0E47-7DB11C6089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3397" y="3243127"/>
            <a:ext cx="2466000" cy="2716347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200"/>
              </a:spcAft>
              <a:buNone/>
              <a:defRPr/>
            </a:lvl3pPr>
            <a:lvl4pPr marL="180000" indent="-180000">
              <a:spcAft>
                <a:spcPts val="900"/>
              </a:spcAft>
              <a:buClrTx/>
              <a:buFont typeface="HCLTech Roobert Light" panose="020B0604020202020204" pitchFamily="34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6AC3233-F51B-EC58-46E0-67A0930F99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97260" y="3243127"/>
            <a:ext cx="2466000" cy="2716347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200"/>
              </a:spcAft>
              <a:buNone/>
              <a:defRPr/>
            </a:lvl3pPr>
            <a:lvl4pPr marL="180000" indent="-180000">
              <a:spcAft>
                <a:spcPts val="900"/>
              </a:spcAft>
              <a:buClrTx/>
              <a:buFont typeface="HCLTech Roobert Light" panose="020B0604020202020204" pitchFamily="34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708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key points – Numbere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A0B13D5-3861-61F0-294C-FED0C243E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AA1D6A3-0E55-AEF9-D4E9-B910FD49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C3AC1-A7C2-FB72-0E44-3722EA5C7F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3166" y="421200"/>
            <a:ext cx="10968598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61790A7D-C38C-AD55-AB45-55C96E9B20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56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A8D329D2-3800-2EA8-D4F1-F3372DDBF5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390400"/>
            <a:ext cx="3049200" cy="3870700"/>
          </a:xfrm>
          <a:solidFill>
            <a:schemeClr val="tx2"/>
          </a:solidFill>
        </p:spPr>
        <p:txBody>
          <a:bodyPr lIns="612000" tIns="432000" rIns="540000" bIns="46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Number 1">
            <a:extLst>
              <a:ext uri="{FF2B5EF4-FFF2-40B4-BE49-F238E27FC236}">
                <a16:creationId xmlns:a16="http://schemas.microsoft.com/office/drawing/2014/main" id="{1700BC8A-FB38-2DFB-B733-3C9EB67FC6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5641" y="5112487"/>
            <a:ext cx="545021" cy="923330"/>
          </a:xfrm>
        </p:spPr>
        <p:txBody>
          <a:bodyPr wrap="none">
            <a:spAutoFit/>
          </a:bodyPr>
          <a:lstStyle>
            <a:lvl1pPr algn="l">
              <a:defRPr sz="6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74222FE-6DE4-1FEE-7A42-7B5A323CE8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7600" y="2390400"/>
            <a:ext cx="3049200" cy="3870700"/>
          </a:xfrm>
          <a:solidFill>
            <a:schemeClr val="accent3"/>
          </a:solidFill>
        </p:spPr>
        <p:txBody>
          <a:bodyPr lIns="612000" tIns="432000" rIns="540000" bIns="46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Number 2">
            <a:extLst>
              <a:ext uri="{FF2B5EF4-FFF2-40B4-BE49-F238E27FC236}">
                <a16:creationId xmlns:a16="http://schemas.microsoft.com/office/drawing/2014/main" id="{87C04F17-AEDA-07C6-7F4E-E18B4AD3A5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43241" y="5112487"/>
            <a:ext cx="545021" cy="923330"/>
          </a:xfrm>
        </p:spPr>
        <p:txBody>
          <a:bodyPr wrap="none">
            <a:spAutoFit/>
          </a:bodyPr>
          <a:lstStyle>
            <a:lvl1pPr algn="l">
              <a:defRPr sz="6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4DCD529-1A0B-3E68-8140-B93B994B9D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5200" y="2390400"/>
            <a:ext cx="3049200" cy="3870700"/>
          </a:xfrm>
          <a:solidFill>
            <a:schemeClr val="accent4"/>
          </a:solidFill>
        </p:spPr>
        <p:txBody>
          <a:bodyPr lIns="612000" tIns="432000" rIns="540000" bIns="46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Number 3">
            <a:extLst>
              <a:ext uri="{FF2B5EF4-FFF2-40B4-BE49-F238E27FC236}">
                <a16:creationId xmlns:a16="http://schemas.microsoft.com/office/drawing/2014/main" id="{653BB61A-B900-CD5C-DD83-0F71A6AB651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0841" y="5112487"/>
            <a:ext cx="545021" cy="923330"/>
          </a:xfrm>
        </p:spPr>
        <p:txBody>
          <a:bodyPr wrap="none">
            <a:spAutoFit/>
          </a:bodyPr>
          <a:lstStyle>
            <a:lvl1pPr algn="l">
              <a:defRPr sz="6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944E90D-2D43-5A85-13A4-2696B796575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2800" y="2390400"/>
            <a:ext cx="3049200" cy="3870700"/>
          </a:xfrm>
          <a:solidFill>
            <a:schemeClr val="accent6"/>
          </a:solidFill>
        </p:spPr>
        <p:txBody>
          <a:bodyPr lIns="612000" tIns="432000" rIns="540000" bIns="468000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Number 4">
            <a:extLst>
              <a:ext uri="{FF2B5EF4-FFF2-40B4-BE49-F238E27FC236}">
                <a16:creationId xmlns:a16="http://schemas.microsoft.com/office/drawing/2014/main" id="{F3839239-21A8-2B93-7AC7-2FD367B4D3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38441" y="5112487"/>
            <a:ext cx="545021" cy="923330"/>
          </a:xfrm>
        </p:spPr>
        <p:txBody>
          <a:bodyPr wrap="none">
            <a:spAutoFit/>
          </a:bodyPr>
          <a:lstStyle>
            <a:lvl1pPr algn="l">
              <a:defRPr sz="60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884337920"/>
      </p:ext>
    </p:extLst>
  </p:cSld>
  <p:clrMapOvr>
    <a:masterClrMapping/>
  </p:clrMapOvr>
  <p:transition spd="slow">
    <p:push dir="u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key points – Gradient Top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3198" cy="2391963"/>
          </a:xfr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4972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A1D1794-6D49-11BC-3875-3EBBFD96DF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934" y="2914831"/>
            <a:ext cx="2466000" cy="304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8682F-243C-9220-9BDF-6F34D07B77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44833" y="2914831"/>
            <a:ext cx="2466000" cy="304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2EBACC0-7685-A5FD-74AA-7D3D8F51DB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68732" y="2914831"/>
            <a:ext cx="2466000" cy="304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77B8C24-75A3-910E-D5E5-03AE4FAA44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92631" y="2914650"/>
            <a:ext cx="2466000" cy="304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0746099"/>
      </p:ext>
    </p:extLst>
  </p:cSld>
  <p:clrMapOvr>
    <a:masterClrMapping/>
  </p:clrMapOvr>
  <p:transition spd="slow">
    <p:push dir="u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key points – Gradient Top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3198" cy="2391963"/>
          </a:xfr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4972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A1D1794-6D49-11BC-3875-3EBBFD96DF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934" y="2914831"/>
            <a:ext cx="2466000" cy="304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8682F-243C-9220-9BDF-6F34D07B77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44833" y="2914831"/>
            <a:ext cx="2466000" cy="304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2EBACC0-7685-A5FD-74AA-7D3D8F51DB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68732" y="2914831"/>
            <a:ext cx="2466000" cy="304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77B8C24-75A3-910E-D5E5-03AE4FAA44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92631" y="2914650"/>
            <a:ext cx="2466000" cy="304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333387"/>
      </p:ext>
    </p:extLst>
  </p:cSld>
  <p:clrMapOvr>
    <a:masterClrMapping/>
  </p:clrMapOvr>
  <p:transition spd="slow">
    <p:push dir="u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ur key points – Gradient, boxes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25" name="HCLTech Logo">
            <a:extLst>
              <a:ext uri="{FF2B5EF4-FFF2-40B4-BE49-F238E27FC236}">
                <a16:creationId xmlns:a16="http://schemas.microsoft.com/office/drawing/2014/main" id="{1792FEDC-0FC4-622C-73F2-13B61374C0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3198" cy="2390400"/>
          </a:xfrm>
          <a:solidFill>
            <a:schemeClr val="tx1"/>
          </a:soli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56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A1D1794-6D49-11BC-3875-3EBBFD96DF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998" y="2916000"/>
            <a:ext cx="2599200" cy="3042000"/>
          </a:xfrm>
          <a:prstGeom prst="roundRect">
            <a:avLst>
              <a:gd name="adj" fmla="val 2361"/>
            </a:avLst>
          </a:prstGeom>
          <a:solidFill>
            <a:schemeClr val="tx1">
              <a:alpha val="17000"/>
            </a:schemeClr>
          </a:solidFill>
        </p:spPr>
        <p:txBody>
          <a:bodyPr lIns="288000" tIns="252000" rIns="288000" bIns="288000"/>
          <a:lstStyle>
            <a:lvl1pPr>
              <a:defRPr/>
            </a:lvl1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8682F-243C-9220-9BDF-6F34D07B77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6476" y="2916000"/>
            <a:ext cx="2599200" cy="3042000"/>
          </a:xfrm>
          <a:prstGeom prst="roundRect">
            <a:avLst>
              <a:gd name="adj" fmla="val 2341"/>
            </a:avLst>
          </a:prstGeom>
          <a:solidFill>
            <a:schemeClr val="tx1">
              <a:alpha val="17000"/>
            </a:schemeClr>
          </a:solidFill>
        </p:spPr>
        <p:txBody>
          <a:bodyPr lIns="288000" tIns="252000" rIns="288000" bIns="288000"/>
          <a:lstStyle>
            <a:lvl1pPr>
              <a:defRPr/>
            </a:lvl1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2EBACC0-7685-A5FD-74AA-7D3D8F51DB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954" y="2916000"/>
            <a:ext cx="2599200" cy="3042000"/>
          </a:xfrm>
          <a:prstGeom prst="roundRect">
            <a:avLst>
              <a:gd name="adj" fmla="val 2143"/>
            </a:avLst>
          </a:prstGeom>
          <a:solidFill>
            <a:schemeClr val="tx1">
              <a:alpha val="17000"/>
            </a:schemeClr>
          </a:solidFill>
        </p:spPr>
        <p:txBody>
          <a:bodyPr lIns="288000" tIns="252000" rIns="288000" bIns="288000"/>
          <a:lstStyle>
            <a:lvl1pPr>
              <a:defRPr/>
            </a:lvl1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4A29485-B3B7-2EFE-8763-6F4C69E391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59431" y="2916000"/>
            <a:ext cx="2599200" cy="3042000"/>
          </a:xfrm>
          <a:prstGeom prst="roundRect">
            <a:avLst>
              <a:gd name="adj" fmla="val 2302"/>
            </a:avLst>
          </a:prstGeom>
          <a:solidFill>
            <a:schemeClr val="tx1">
              <a:alpha val="17000"/>
            </a:schemeClr>
          </a:solidFill>
        </p:spPr>
        <p:txBody>
          <a:bodyPr lIns="288000" tIns="252000" rIns="288000" bIns="288000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9971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key points – Numbered, Gradient, boxes (Light)">
    <p:bg>
      <p:bgPr>
        <a:gradFill>
          <a:gsLst>
            <a:gs pos="0">
              <a:srgbClr val="E6EBF5"/>
            </a:gs>
            <a:gs pos="40000">
              <a:schemeClr val="accent2">
                <a:alpha val="70000"/>
              </a:schemeClr>
            </a:gs>
            <a:gs pos="100000">
              <a:schemeClr val="accent5">
                <a:alpha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3198" cy="2390400"/>
          </a:xfrm>
          <a:solidFill>
            <a:schemeClr val="bg1"/>
          </a:soli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56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6" name="Number 1">
            <a:extLst>
              <a:ext uri="{FF2B5EF4-FFF2-40B4-BE49-F238E27FC236}">
                <a16:creationId xmlns:a16="http://schemas.microsoft.com/office/drawing/2014/main" id="{E3F6FC60-8A9A-CD8D-54D5-DF1FC0AD81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2485108"/>
            <a:ext cx="524182" cy="923330"/>
          </a:xfrm>
        </p:spPr>
        <p:txBody>
          <a:bodyPr wrap="none" anchor="b">
            <a:spAutoFit/>
          </a:bodyPr>
          <a:lstStyle>
            <a:lvl1pPr>
              <a:defRPr sz="60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A1D1794-6D49-11BC-3875-3EBBFD96DF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3228873"/>
            <a:ext cx="2599200" cy="2730602"/>
          </a:xfrm>
          <a:prstGeom prst="roundRect">
            <a:avLst>
              <a:gd name="adj" fmla="val 2288"/>
            </a:avLst>
          </a:prstGeom>
          <a:solidFill>
            <a:schemeClr val="bg1">
              <a:alpha val="55000"/>
            </a:schemeClr>
          </a:solidFill>
        </p:spPr>
        <p:txBody>
          <a:bodyPr lIns="288000" tIns="252000" rIns="288000" bIns="288000"/>
          <a:lstStyle>
            <a:lvl1pPr>
              <a:defRPr/>
            </a:lvl1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Number 2">
            <a:extLst>
              <a:ext uri="{FF2B5EF4-FFF2-40B4-BE49-F238E27FC236}">
                <a16:creationId xmlns:a16="http://schemas.microsoft.com/office/drawing/2014/main" id="{7F9F1C0C-2DC5-9324-2488-522864FD37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6476" y="2485108"/>
            <a:ext cx="524182" cy="923330"/>
          </a:xfrm>
        </p:spPr>
        <p:txBody>
          <a:bodyPr wrap="none" anchor="b">
            <a:spAutoFit/>
          </a:bodyPr>
          <a:lstStyle>
            <a:lvl1pPr>
              <a:defRPr sz="60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8682F-243C-9220-9BDF-6F34D07B77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6476" y="3228873"/>
            <a:ext cx="2599200" cy="2730602"/>
          </a:xfrm>
          <a:prstGeom prst="roundRect">
            <a:avLst>
              <a:gd name="adj" fmla="val 2268"/>
            </a:avLst>
          </a:prstGeom>
          <a:solidFill>
            <a:schemeClr val="bg1">
              <a:alpha val="55000"/>
            </a:schemeClr>
          </a:solidFill>
        </p:spPr>
        <p:txBody>
          <a:bodyPr lIns="288000" tIns="252000" rIns="288000" bIns="288000"/>
          <a:lstStyle>
            <a:lvl1pPr>
              <a:defRPr/>
            </a:lvl1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Number 3">
            <a:extLst>
              <a:ext uri="{FF2B5EF4-FFF2-40B4-BE49-F238E27FC236}">
                <a16:creationId xmlns:a16="http://schemas.microsoft.com/office/drawing/2014/main" id="{41D1EA93-B86F-44E2-AED5-BA060A27BC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82954" y="2485108"/>
            <a:ext cx="524182" cy="923330"/>
          </a:xfrm>
        </p:spPr>
        <p:txBody>
          <a:bodyPr wrap="none" anchor="b">
            <a:spAutoFit/>
          </a:bodyPr>
          <a:lstStyle>
            <a:lvl1pPr>
              <a:defRPr sz="60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2EBACC0-7685-A5FD-74AA-7D3D8F51DB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954" y="3228873"/>
            <a:ext cx="2599200" cy="2730602"/>
          </a:xfrm>
          <a:prstGeom prst="roundRect">
            <a:avLst>
              <a:gd name="adj" fmla="val 2290"/>
            </a:avLst>
          </a:prstGeom>
          <a:solidFill>
            <a:schemeClr val="bg1">
              <a:alpha val="55000"/>
            </a:schemeClr>
          </a:solidFill>
        </p:spPr>
        <p:txBody>
          <a:bodyPr lIns="288000" tIns="252000" rIns="288000" bIns="288000"/>
          <a:lstStyle>
            <a:lvl1pPr>
              <a:defRPr/>
            </a:lvl1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Number 4">
            <a:extLst>
              <a:ext uri="{FF2B5EF4-FFF2-40B4-BE49-F238E27FC236}">
                <a16:creationId xmlns:a16="http://schemas.microsoft.com/office/drawing/2014/main" id="{589761E2-8F92-7D0C-5AD8-AEADD713F6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59431" y="2485108"/>
            <a:ext cx="524182" cy="923330"/>
          </a:xfrm>
        </p:spPr>
        <p:txBody>
          <a:bodyPr wrap="none" anchor="b">
            <a:spAutoFit/>
          </a:bodyPr>
          <a:lstStyle>
            <a:lvl1pPr>
              <a:defRPr sz="60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4A29485-B3B7-2EFE-8763-6F4C69E391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59431" y="3228873"/>
            <a:ext cx="2599200" cy="2730602"/>
          </a:xfrm>
          <a:prstGeom prst="roundRect">
            <a:avLst>
              <a:gd name="adj" fmla="val 2229"/>
            </a:avLst>
          </a:prstGeom>
          <a:solidFill>
            <a:schemeClr val="bg1">
              <a:alpha val="55000"/>
            </a:schemeClr>
          </a:solidFill>
        </p:spPr>
        <p:txBody>
          <a:bodyPr lIns="288000" tIns="252000" rIns="288000" bIns="288000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8216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key points – Boxes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3198" cy="3528000"/>
          </a:xfrm>
          <a:solidFill>
            <a:srgbClr val="E6EBF5">
              <a:alpha val="70000"/>
            </a:srgbClr>
          </a:soli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56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0A1D1794-6D49-11BC-3875-3EBBFD96DF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998" y="2390399"/>
            <a:ext cx="2599200" cy="3567600"/>
          </a:xfrm>
          <a:prstGeom prst="roundRect">
            <a:avLst>
              <a:gd name="adj" fmla="val 2273"/>
            </a:avLst>
          </a:prstGeom>
          <a:solidFill>
            <a:schemeClr val="tx2"/>
          </a:solidFill>
        </p:spPr>
        <p:txBody>
          <a:bodyPr lIns="288000" tIns="252000" rIns="288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B8682F-243C-9220-9BDF-6F34D07B77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6476" y="2390399"/>
            <a:ext cx="2599200" cy="3567600"/>
          </a:xfrm>
          <a:prstGeom prst="roundRect">
            <a:avLst>
              <a:gd name="adj" fmla="val 2194"/>
            </a:avLst>
          </a:prstGeom>
          <a:solidFill>
            <a:schemeClr val="accent3"/>
          </a:solidFill>
        </p:spPr>
        <p:txBody>
          <a:bodyPr lIns="288000" tIns="252000" rIns="288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2EBACC0-7685-A5FD-74AA-7D3D8F51DB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2954" y="2390399"/>
            <a:ext cx="2599200" cy="3567600"/>
          </a:xfrm>
          <a:prstGeom prst="roundRect">
            <a:avLst>
              <a:gd name="adj" fmla="val 2143"/>
            </a:avLst>
          </a:prstGeom>
          <a:solidFill>
            <a:schemeClr val="accent4"/>
          </a:solidFill>
        </p:spPr>
        <p:txBody>
          <a:bodyPr lIns="288000" tIns="252000" rIns="288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3ABA53-00AB-7E5E-FC47-B4797E883DD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60400" y="2390399"/>
            <a:ext cx="2599200" cy="3567600"/>
          </a:xfrm>
          <a:prstGeom prst="roundRect">
            <a:avLst>
              <a:gd name="adj" fmla="val 2302"/>
            </a:avLst>
          </a:prstGeom>
          <a:solidFill>
            <a:srgbClr val="8291A0"/>
          </a:solidFill>
        </p:spPr>
        <p:txBody>
          <a:bodyPr lIns="288000" tIns="252000" rIns="288000" bIns="288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16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key points – Boxes, number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3198" cy="3528000"/>
          </a:xfrm>
          <a:solidFill>
            <a:srgbClr val="E6EBF5">
              <a:alpha val="70000"/>
            </a:srgbClr>
          </a:soli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56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6" name="Numbered Subhead 1">
            <a:extLst>
              <a:ext uri="{FF2B5EF4-FFF2-40B4-BE49-F238E27FC236}">
                <a16:creationId xmlns:a16="http://schemas.microsoft.com/office/drawing/2014/main" id="{AB7EB06C-E16F-D005-68E9-D0D1F89A4B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2390400"/>
            <a:ext cx="2599200" cy="1620000"/>
          </a:xfrm>
          <a:prstGeom prst="roundRect">
            <a:avLst>
              <a:gd name="adj" fmla="val 3614"/>
            </a:avLst>
          </a:prstGeom>
          <a:solidFill>
            <a:schemeClr val="tx2"/>
          </a:solidFill>
        </p:spPr>
        <p:txBody>
          <a:bodyPr lIns="216000" tIns="108000" rIns="216000" bIns="216000"/>
          <a:lstStyle>
            <a:lvl1pPr>
              <a:spcBef>
                <a:spcPts val="0"/>
              </a:spcBef>
              <a:spcAft>
                <a:spcPts val="30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 sz="20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3135A70-C25E-70DC-CF65-74C5603D9E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4019337"/>
            <a:ext cx="2599200" cy="1940138"/>
          </a:xfrm>
        </p:spPr>
        <p:txBody>
          <a:bodyPr tIns="216000" rIns="144000"/>
          <a:lstStyle>
            <a:lvl1pPr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>
                <a:latin typeface="+mn-lt"/>
              </a:defRPr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  <a:lvl5pPr marL="540000" indent="0">
              <a:buNone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Numbered Subhead 2">
            <a:extLst>
              <a:ext uri="{FF2B5EF4-FFF2-40B4-BE49-F238E27FC236}">
                <a16:creationId xmlns:a16="http://schemas.microsoft.com/office/drawing/2014/main" id="{5CFB3808-B0AF-664B-C61C-36AF225DB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05600" y="2390400"/>
            <a:ext cx="2599200" cy="1620000"/>
          </a:xfrm>
          <a:prstGeom prst="roundRect">
            <a:avLst>
              <a:gd name="adj" fmla="val 3615"/>
            </a:avLst>
          </a:prstGeom>
          <a:solidFill>
            <a:schemeClr val="accent3"/>
          </a:solidFill>
        </p:spPr>
        <p:txBody>
          <a:bodyPr lIns="216000" tIns="108000" rIns="216000" bIns="216000"/>
          <a:lstStyle>
            <a:lvl1pPr>
              <a:spcBef>
                <a:spcPts val="0"/>
              </a:spcBef>
              <a:spcAft>
                <a:spcPts val="30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 sz="20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5D2724B-4D06-67AF-D21D-824457A13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05600" y="4019337"/>
            <a:ext cx="2599200" cy="1940138"/>
          </a:xfrm>
        </p:spPr>
        <p:txBody>
          <a:bodyPr tIns="216000" rIns="144000"/>
          <a:lstStyle>
            <a:lvl1pPr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>
                <a:latin typeface="+mn-lt"/>
              </a:defRPr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  <a:lvl5pPr marL="540000" indent="0">
              <a:buNone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Numbered Subhead 3">
            <a:extLst>
              <a:ext uri="{FF2B5EF4-FFF2-40B4-BE49-F238E27FC236}">
                <a16:creationId xmlns:a16="http://schemas.microsoft.com/office/drawing/2014/main" id="{ED03CEBE-BFE9-3467-A492-B846445B4A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84800" y="2390400"/>
            <a:ext cx="2599200" cy="1620000"/>
          </a:xfrm>
          <a:prstGeom prst="roundRect">
            <a:avLst>
              <a:gd name="adj" fmla="val 3614"/>
            </a:avLst>
          </a:prstGeom>
          <a:solidFill>
            <a:schemeClr val="accent4"/>
          </a:solidFill>
        </p:spPr>
        <p:txBody>
          <a:bodyPr lIns="216000" tIns="108000" rIns="216000" bIns="216000"/>
          <a:lstStyle>
            <a:lvl1pPr>
              <a:spcBef>
                <a:spcPts val="0"/>
              </a:spcBef>
              <a:spcAft>
                <a:spcPts val="30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 sz="2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333538C-B7B0-033E-A12F-19EB911141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4800" y="4019337"/>
            <a:ext cx="2599200" cy="1940138"/>
          </a:xfrm>
        </p:spPr>
        <p:txBody>
          <a:bodyPr tIns="216000" rIns="144000"/>
          <a:lstStyle>
            <a:lvl1pPr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>
                <a:latin typeface="+mn-lt"/>
              </a:defRPr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  <a:lvl5pPr marL="540000" indent="0">
              <a:buNone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Numbered Subhead 4">
            <a:extLst>
              <a:ext uri="{FF2B5EF4-FFF2-40B4-BE49-F238E27FC236}">
                <a16:creationId xmlns:a16="http://schemas.microsoft.com/office/drawing/2014/main" id="{BF39E5EA-6CC5-1FB6-1A1B-73AA9AEC3C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60400" y="2390400"/>
            <a:ext cx="2599200" cy="1620000"/>
          </a:xfrm>
          <a:prstGeom prst="roundRect">
            <a:avLst>
              <a:gd name="adj" fmla="val 3614"/>
            </a:avLst>
          </a:prstGeom>
          <a:solidFill>
            <a:srgbClr val="8291A0"/>
          </a:solidFill>
        </p:spPr>
        <p:txBody>
          <a:bodyPr lIns="216000" tIns="108000" rIns="216000" bIns="216000"/>
          <a:lstStyle>
            <a:lvl1pPr>
              <a:spcBef>
                <a:spcPts val="0"/>
              </a:spcBef>
              <a:spcAft>
                <a:spcPts val="30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 sz="2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7F677E4-95C9-C9AD-87DE-6AAFB0FF82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60400" y="4019337"/>
            <a:ext cx="2599200" cy="1940138"/>
          </a:xfrm>
        </p:spPr>
        <p:txBody>
          <a:bodyPr tIns="216000" rIns="144000"/>
          <a:lstStyle>
            <a:lvl1pPr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>
                <a:latin typeface="+mn-lt"/>
              </a:defRPr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  <a:lvl5pPr marL="540000" indent="0">
              <a:buNone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94417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Five key points – Numbered, Image (centered)">
    <p:bg>
      <p:bgPr>
        <a:gradFill>
          <a:gsLst>
            <a:gs pos="0">
              <a:srgbClr val="E6EBF5"/>
            </a:gs>
            <a:gs pos="40000">
              <a:schemeClr val="accent2">
                <a:alpha val="70000"/>
              </a:schemeClr>
            </a:gs>
            <a:gs pos="100000">
              <a:schemeClr val="accent5">
                <a:alpha val="70000"/>
              </a:scheme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White BG (Left)">
            <a:extLst>
              <a:ext uri="{FF2B5EF4-FFF2-40B4-BE49-F238E27FC236}">
                <a16:creationId xmlns:a16="http://schemas.microsoft.com/office/drawing/2014/main" id="{5DB5181A-4A31-ED73-B323-A436CE8AC5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69024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ACED076-22C2-C97A-F26C-C12E67EC2D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5EC6FA3-715A-D973-1342-E38C304A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03200-2014-B5A6-0DB7-8547686F76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2305" y="872895"/>
            <a:ext cx="4160863" cy="15696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 max three lines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A0457BF-C18D-BCB5-980C-406D45D219F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2305409"/>
            <a:ext cx="4146463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D02E1DF-1E59-C824-89AA-28E20505DF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600" y="4129200"/>
            <a:ext cx="4135664" cy="182667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">
            <a:extLst>
              <a:ext uri="{FF2B5EF4-FFF2-40B4-BE49-F238E27FC236}">
                <a16:creationId xmlns:a16="http://schemas.microsoft.com/office/drawing/2014/main" id="{3FCEDE36-87B0-CF27-6BCA-FF2270B35EC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75312" y="0"/>
            <a:ext cx="2508249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c</a:t>
            </a:r>
          </a:p>
        </p:txBody>
      </p:sp>
      <p:sp>
        <p:nvSpPr>
          <p:cNvPr id="14" name="Number 1">
            <a:extLst>
              <a:ext uri="{FF2B5EF4-FFF2-40B4-BE49-F238E27FC236}">
                <a16:creationId xmlns:a16="http://schemas.microsoft.com/office/drawing/2014/main" id="{9E583747-93D7-9053-D805-B38E8740B0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63830" y="726244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Key point 1">
            <a:extLst>
              <a:ext uri="{FF2B5EF4-FFF2-40B4-BE49-F238E27FC236}">
                <a16:creationId xmlns:a16="http://schemas.microsoft.com/office/drawing/2014/main" id="{12B3E69D-F699-A5E3-2F34-08611C000C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39673" y="840688"/>
            <a:ext cx="2522090" cy="7560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800"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Number 2">
            <a:extLst>
              <a:ext uri="{FF2B5EF4-FFF2-40B4-BE49-F238E27FC236}">
                <a16:creationId xmlns:a16="http://schemas.microsoft.com/office/drawing/2014/main" id="{E617FF23-A26C-7E78-DAE3-37B12EE765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63830" y="1816711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Key point 2">
            <a:extLst>
              <a:ext uri="{FF2B5EF4-FFF2-40B4-BE49-F238E27FC236}">
                <a16:creationId xmlns:a16="http://schemas.microsoft.com/office/drawing/2014/main" id="{C91E3722-22B3-F65C-D412-B5CBF2749F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39673" y="1936997"/>
            <a:ext cx="2522090" cy="7560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800"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Number 3">
            <a:extLst>
              <a:ext uri="{FF2B5EF4-FFF2-40B4-BE49-F238E27FC236}">
                <a16:creationId xmlns:a16="http://schemas.microsoft.com/office/drawing/2014/main" id="{1FB670E8-20B9-848D-9036-98A5DDC3A9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63830" y="2918862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Key point 3">
            <a:extLst>
              <a:ext uri="{FF2B5EF4-FFF2-40B4-BE49-F238E27FC236}">
                <a16:creationId xmlns:a16="http://schemas.microsoft.com/office/drawing/2014/main" id="{619C9D66-EB38-7CD2-0A9C-14CEE5C367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9673" y="3036227"/>
            <a:ext cx="2522090" cy="7560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800"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6" name="Number 4">
            <a:extLst>
              <a:ext uri="{FF2B5EF4-FFF2-40B4-BE49-F238E27FC236}">
                <a16:creationId xmlns:a16="http://schemas.microsoft.com/office/drawing/2014/main" id="{2EFC54F8-5FF4-9673-B7D4-110A84A8A3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63830" y="4018092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8" name="Key point 4">
            <a:extLst>
              <a:ext uri="{FF2B5EF4-FFF2-40B4-BE49-F238E27FC236}">
                <a16:creationId xmlns:a16="http://schemas.microsoft.com/office/drawing/2014/main" id="{963C6BDA-8A92-BE06-9F1B-49757BC429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39673" y="4135457"/>
            <a:ext cx="2522090" cy="7560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800"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Number 5">
            <a:extLst>
              <a:ext uri="{FF2B5EF4-FFF2-40B4-BE49-F238E27FC236}">
                <a16:creationId xmlns:a16="http://schemas.microsoft.com/office/drawing/2014/main" id="{E3D6A0CE-41FA-05AB-A3F4-42B73AF5038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63830" y="5117323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Key point 5">
            <a:extLst>
              <a:ext uri="{FF2B5EF4-FFF2-40B4-BE49-F238E27FC236}">
                <a16:creationId xmlns:a16="http://schemas.microsoft.com/office/drawing/2014/main" id="{080CCD7F-6F1B-C4CC-C090-1F408186A63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39673" y="5234688"/>
            <a:ext cx="2467779" cy="7560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800"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8800413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– Full image (Dark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D48F966E-D0F6-B572-ABB9-1C707E41F42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square" lIns="360000" tIns="360000" rIns="360000" bIns="36000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 insert an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0E232E-EA4C-55FD-24FE-41B31C5F4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9075" y="3780000"/>
            <a:ext cx="7312163" cy="1255728"/>
          </a:xfrm>
        </p:spPr>
        <p:txBody>
          <a:bodyPr anchor="b"/>
          <a:lstStyle>
            <a:lvl1pPr>
              <a:defRPr sz="4800" b="0">
                <a:latin typeface="+mn-lt"/>
              </a:defRPr>
            </a:lvl1pPr>
          </a:lstStyle>
          <a:p>
            <a:r>
              <a:rPr lang="en-US"/>
              <a:t>Insert divider title maximum two lines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2743D73F-9DBB-4B7E-4724-FDD9A7DF492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73255" y="4888800"/>
            <a:ext cx="7279200" cy="732848"/>
          </a:xfrm>
        </p:spPr>
        <p:txBody>
          <a:bodyPr tIns="360000">
            <a:sp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Insert divider subtitle </a:t>
            </a:r>
          </a:p>
        </p:txBody>
      </p:sp>
    </p:spTree>
    <p:extLst>
      <p:ext uri="{BB962C8B-B14F-4D97-AF65-F5344CB8AC3E}">
        <p14:creationId xmlns:p14="http://schemas.microsoft.com/office/powerpoint/2010/main" val="1932308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ve key points – Statement, numbered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4" name="HCLTech Logo">
            <a:extLst>
              <a:ext uri="{FF2B5EF4-FFF2-40B4-BE49-F238E27FC236}">
                <a16:creationId xmlns:a16="http://schemas.microsoft.com/office/drawing/2014/main" id="{C3B706EE-29CA-51E7-0202-3513C559E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461" y="440739"/>
            <a:ext cx="8228474" cy="1629292"/>
          </a:xfrm>
        </p:spPr>
        <p:txBody>
          <a:bodyPr/>
          <a:lstStyle>
            <a:lvl1pPr>
              <a:lnSpc>
                <a:spcPct val="80000"/>
              </a:lnSpc>
              <a:defRPr sz="6600" b="0">
                <a:latin typeface="+mn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6F06FFD4-AC34-6E8F-5B44-CF2B822804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671" y="3243127"/>
            <a:ext cx="1901629" cy="2716347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200"/>
              </a:spcAft>
              <a:buNone/>
              <a:defRPr/>
            </a:lvl3pPr>
            <a:lvl4pPr marL="180000" indent="-180000">
              <a:spcAft>
                <a:spcPts val="900"/>
              </a:spcAft>
              <a:buClrTx/>
              <a:buFont typeface="HCLTech Roobert Light" panose="020B0604020202020204" pitchFamily="34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E1CEEF-19BB-8F99-CE66-E137E5F9BC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85050" y="3243127"/>
            <a:ext cx="1900800" cy="2716347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200"/>
              </a:spcAft>
              <a:buNone/>
              <a:defRPr/>
            </a:lvl3pPr>
            <a:lvl4pPr marL="180000" indent="-180000">
              <a:spcAft>
                <a:spcPts val="900"/>
              </a:spcAft>
              <a:buClrTx/>
              <a:buFont typeface="HCLTech Roobert Light" panose="020B0604020202020204" pitchFamily="34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1E6B2AE-8382-5C45-0E47-7DB11C6089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600" y="3243127"/>
            <a:ext cx="1900800" cy="2716347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200"/>
              </a:spcAft>
              <a:buNone/>
              <a:defRPr/>
            </a:lvl3pPr>
            <a:lvl4pPr marL="180000" indent="-180000">
              <a:spcAft>
                <a:spcPts val="900"/>
              </a:spcAft>
              <a:buClrTx/>
              <a:buFont typeface="HCLTech Roobert Light" panose="020B0604020202020204" pitchFamily="34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16AC3233-F51B-EC58-46E0-67A0930F99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02150" y="3243127"/>
            <a:ext cx="1900800" cy="2716347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200"/>
              </a:spcAft>
              <a:buNone/>
              <a:defRPr/>
            </a:lvl3pPr>
            <a:lvl4pPr marL="180000" indent="-180000">
              <a:spcAft>
                <a:spcPts val="900"/>
              </a:spcAft>
              <a:buClrTx/>
              <a:buFont typeface="HCLTech Roobert Light" panose="020B0604020202020204" pitchFamily="34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633778E-7104-AE04-0B97-2FA566FD84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60701" y="3243841"/>
            <a:ext cx="1900800" cy="2715516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200"/>
              </a:spcAft>
              <a:buNone/>
              <a:defRPr/>
            </a:lvl3pPr>
            <a:lvl4pPr marL="180000" indent="-180000">
              <a:spcAft>
                <a:spcPts val="900"/>
              </a:spcAft>
              <a:buFont typeface="HCLTech Roobert Light" panose="020B0604020202020204" pitchFamily="34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4117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key points – Boxes, number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3198" cy="3528000"/>
          </a:xfrm>
          <a:solidFill>
            <a:srgbClr val="E6EBF5">
              <a:alpha val="70000"/>
            </a:srgbClr>
          </a:soli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13356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6" name="Numbered Subhead 1">
            <a:extLst>
              <a:ext uri="{FF2B5EF4-FFF2-40B4-BE49-F238E27FC236}">
                <a16:creationId xmlns:a16="http://schemas.microsoft.com/office/drawing/2014/main" id="{AB7EB06C-E16F-D005-68E9-D0D1F89A4B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2390400"/>
            <a:ext cx="2041200" cy="1620000"/>
          </a:xfrm>
          <a:prstGeom prst="roundRect">
            <a:avLst>
              <a:gd name="adj" fmla="val 3261"/>
            </a:avLst>
          </a:prstGeom>
          <a:solidFill>
            <a:schemeClr val="tx2"/>
          </a:solidFill>
        </p:spPr>
        <p:txBody>
          <a:bodyPr lIns="216000" tIns="108000" rIns="216000" bIns="216000"/>
          <a:lstStyle>
            <a:lvl1pPr>
              <a:spcBef>
                <a:spcPts val="0"/>
              </a:spcBef>
              <a:spcAft>
                <a:spcPts val="30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 sz="20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23135A70-C25E-70DC-CF65-74C5603D9E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4019337"/>
            <a:ext cx="2041200" cy="1940138"/>
          </a:xfrm>
        </p:spPr>
        <p:txBody>
          <a:bodyPr tIns="216000" rIns="144000"/>
          <a:lstStyle>
            <a:lvl1pPr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>
                <a:latin typeface="+mn-lt"/>
              </a:defRPr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  <a:lvl5pPr marL="540000" indent="0">
              <a:buNone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Numbered Subhead 2">
            <a:extLst>
              <a:ext uri="{FF2B5EF4-FFF2-40B4-BE49-F238E27FC236}">
                <a16:creationId xmlns:a16="http://schemas.microsoft.com/office/drawing/2014/main" id="{5CFB3808-B0AF-664B-C61C-36AF225DB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51974" y="2390400"/>
            <a:ext cx="2041200" cy="1620000"/>
          </a:xfrm>
          <a:prstGeom prst="roundRect">
            <a:avLst>
              <a:gd name="adj" fmla="val 3497"/>
            </a:avLst>
          </a:prstGeom>
          <a:solidFill>
            <a:schemeClr val="accent3"/>
          </a:solidFill>
        </p:spPr>
        <p:txBody>
          <a:bodyPr lIns="216000" tIns="108000" rIns="216000" bIns="216000"/>
          <a:lstStyle>
            <a:lvl1pPr>
              <a:spcBef>
                <a:spcPts val="0"/>
              </a:spcBef>
              <a:spcAft>
                <a:spcPts val="30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 sz="2000" b="1">
                <a:solidFill>
                  <a:schemeClr val="bg1"/>
                </a:solidFill>
                <a:latin typeface="+mj-lt"/>
              </a:defRPr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5D2724B-4D06-67AF-D21D-824457A133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51974" y="4019337"/>
            <a:ext cx="2041200" cy="1940138"/>
          </a:xfrm>
        </p:spPr>
        <p:txBody>
          <a:bodyPr tIns="216000" rIns="144000"/>
          <a:lstStyle>
            <a:lvl1pPr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>
                <a:latin typeface="+mn-lt"/>
              </a:defRPr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  <a:lvl5pPr marL="540000" indent="0">
              <a:buNone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Numbered Subhead 3">
            <a:extLst>
              <a:ext uri="{FF2B5EF4-FFF2-40B4-BE49-F238E27FC236}">
                <a16:creationId xmlns:a16="http://schemas.microsoft.com/office/drawing/2014/main" id="{ED03CEBE-BFE9-3467-A492-B846445B4A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75298" y="2390400"/>
            <a:ext cx="2041200" cy="1620000"/>
          </a:xfrm>
          <a:prstGeom prst="roundRect">
            <a:avLst>
              <a:gd name="adj" fmla="val 3614"/>
            </a:avLst>
          </a:prstGeom>
          <a:solidFill>
            <a:schemeClr val="accent4"/>
          </a:solidFill>
        </p:spPr>
        <p:txBody>
          <a:bodyPr lIns="216000" tIns="108000" rIns="216000" bIns="216000"/>
          <a:lstStyle>
            <a:lvl1pPr>
              <a:spcBef>
                <a:spcPts val="0"/>
              </a:spcBef>
              <a:spcAft>
                <a:spcPts val="30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 sz="2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333538C-B7B0-033E-A12F-19EB9111418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75298" y="4019337"/>
            <a:ext cx="2041200" cy="1940138"/>
          </a:xfrm>
        </p:spPr>
        <p:txBody>
          <a:bodyPr tIns="216000" rIns="144000"/>
          <a:lstStyle>
            <a:lvl1pPr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>
                <a:latin typeface="+mn-lt"/>
              </a:defRPr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  <a:lvl5pPr marL="540000" indent="0">
              <a:buNone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Numbered Subhead 4">
            <a:extLst>
              <a:ext uri="{FF2B5EF4-FFF2-40B4-BE49-F238E27FC236}">
                <a16:creationId xmlns:a16="http://schemas.microsoft.com/office/drawing/2014/main" id="{BF39E5EA-6CC5-1FB6-1A1B-73AA9AEC3C9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98622" y="2390400"/>
            <a:ext cx="2041200" cy="1620000"/>
          </a:xfrm>
          <a:prstGeom prst="roundRect">
            <a:avLst>
              <a:gd name="adj" fmla="val 3614"/>
            </a:avLst>
          </a:prstGeom>
          <a:solidFill>
            <a:srgbClr val="8291A0"/>
          </a:solidFill>
        </p:spPr>
        <p:txBody>
          <a:bodyPr lIns="216000" tIns="108000" rIns="216000" bIns="216000"/>
          <a:lstStyle>
            <a:lvl1pPr>
              <a:spcBef>
                <a:spcPts val="0"/>
              </a:spcBef>
              <a:spcAft>
                <a:spcPts val="300"/>
              </a:spcAft>
              <a:defRPr sz="4800" b="0">
                <a:solidFill>
                  <a:schemeClr val="bg1"/>
                </a:solidFill>
                <a:latin typeface="+mn-lt"/>
              </a:defRPr>
            </a:lvl1pPr>
            <a:lvl2pPr>
              <a:defRPr sz="2000" b="1">
                <a:solidFill>
                  <a:schemeClr val="bg1"/>
                </a:solidFill>
                <a:latin typeface="+mj-lt"/>
              </a:defRPr>
            </a:lvl2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A7F677E4-95C9-C9AD-87DE-6AAFB0FF82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98622" y="4019337"/>
            <a:ext cx="2041200" cy="1940138"/>
          </a:xfrm>
        </p:spPr>
        <p:txBody>
          <a:bodyPr tIns="216000" rIns="144000"/>
          <a:lstStyle>
            <a:lvl1pPr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>
                <a:latin typeface="+mn-lt"/>
              </a:defRPr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  <a:lvl5pPr marL="540000" indent="0">
              <a:buNone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Numbered Subhead 5">
            <a:extLst>
              <a:ext uri="{FF2B5EF4-FFF2-40B4-BE49-F238E27FC236}">
                <a16:creationId xmlns:a16="http://schemas.microsoft.com/office/drawing/2014/main" id="{39B5D340-87A0-62AB-57C3-357708CBCF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21947" y="2390400"/>
            <a:ext cx="2041200" cy="1620000"/>
          </a:xfrm>
          <a:prstGeom prst="roundRect">
            <a:avLst>
              <a:gd name="adj" fmla="val 3497"/>
            </a:avLst>
          </a:prstGeom>
          <a:solidFill>
            <a:srgbClr val="C8D2DD"/>
          </a:solidFill>
        </p:spPr>
        <p:txBody>
          <a:bodyPr lIns="216000" tIns="108000" rIns="216000" bIns="216000"/>
          <a:lstStyle>
            <a:lvl1pPr>
              <a:spcBef>
                <a:spcPts val="0"/>
              </a:spcBef>
              <a:spcAft>
                <a:spcPts val="300"/>
              </a:spcAft>
              <a:defRPr sz="4800" b="0">
                <a:solidFill>
                  <a:schemeClr val="tx1"/>
                </a:solidFill>
                <a:latin typeface="+mn-lt"/>
              </a:defRPr>
            </a:lvl1pPr>
            <a:lvl2pPr>
              <a:defRPr sz="2000" b="1"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/>
              <a:t>00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D3BBE58E-9455-B869-C743-8DA21FAC288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21947" y="4019337"/>
            <a:ext cx="2041200" cy="1940138"/>
          </a:xfrm>
        </p:spPr>
        <p:txBody>
          <a:bodyPr tIns="216000" rIns="144000"/>
          <a:lstStyle>
            <a:lvl1pPr>
              <a:defRPr sz="1600" b="0">
                <a:latin typeface="+mn-lt"/>
              </a:defRPr>
            </a:lvl1pPr>
            <a:lvl2pPr marL="180000" indent="-180000">
              <a:spcAft>
                <a:spcPts val="900"/>
              </a:spcAft>
              <a:buFont typeface="HCLTech Roobert Light" pitchFamily="2" charset="0"/>
              <a:buChar char="•"/>
              <a:defRPr>
                <a:latin typeface="+mn-lt"/>
              </a:defRPr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 sz="1400"/>
            </a:lvl3pPr>
            <a:lvl4pPr marL="540000" indent="-180000">
              <a:buFont typeface="HCLTech Roobert Light" pitchFamily="2" charset="0"/>
              <a:buChar char="•"/>
              <a:defRPr/>
            </a:lvl4pPr>
            <a:lvl5pPr marL="540000" indent="0">
              <a:buNone/>
              <a:defRPr/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47071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Six key points –  Image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y Rectangle">
            <a:extLst>
              <a:ext uri="{FF2B5EF4-FFF2-40B4-BE49-F238E27FC236}">
                <a16:creationId xmlns:a16="http://schemas.microsoft.com/office/drawing/2014/main" id="{8F6BA10D-D7B5-FB4F-C58E-020D6E75C522}"/>
              </a:ext>
            </a:extLst>
          </p:cNvPr>
          <p:cNvSpPr/>
          <p:nvPr userDrawn="1"/>
        </p:nvSpPr>
        <p:spPr>
          <a:xfrm>
            <a:off x="628650" y="3226300"/>
            <a:ext cx="10933200" cy="3034800"/>
          </a:xfrm>
          <a:prstGeom prst="roundRect">
            <a:avLst>
              <a:gd name="adj" fmla="val 1889"/>
            </a:avLst>
          </a:prstGeom>
          <a:solidFill>
            <a:srgbClr val="EDF1F8"/>
          </a:solidFill>
        </p:spPr>
        <p:txBody>
          <a:bodyPr vert="horz" lIns="450000" tIns="288000" rIns="450000" bIns="360000" numCol="4" spcCol="4680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HCLTech Roobert Light" panose="020B0604020202020204" pitchFamily="34" charset="0"/>
              <a:buNone/>
            </a:pPr>
            <a:endParaRPr lang="en-US" sz="4800" kern="1200">
              <a:solidFill>
                <a:schemeClr val="tx1"/>
              </a:solidFill>
            </a:endParaRP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1F5CE211-6B27-95E6-24AE-89AE0E19731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3200" cy="5040000"/>
          </a:xfrm>
          <a:custGeom>
            <a:avLst/>
            <a:gdLst>
              <a:gd name="connsiteX0" fmla="*/ 0 w 12193200"/>
              <a:gd name="connsiteY0" fmla="*/ 0 h 5040000"/>
              <a:gd name="connsiteX1" fmla="*/ 12193200 w 12193200"/>
              <a:gd name="connsiteY1" fmla="*/ 0 h 5040000"/>
              <a:gd name="connsiteX2" fmla="*/ 12193200 w 12193200"/>
              <a:gd name="connsiteY2" fmla="*/ 5040000 h 5040000"/>
              <a:gd name="connsiteX3" fmla="*/ 11561851 w 12193200"/>
              <a:gd name="connsiteY3" fmla="*/ 5040000 h 5040000"/>
              <a:gd name="connsiteX4" fmla="*/ 11561851 w 12193200"/>
              <a:gd name="connsiteY4" fmla="*/ 3283627 h 5040000"/>
              <a:gd name="connsiteX5" fmla="*/ 11504524 w 12193200"/>
              <a:gd name="connsiteY5" fmla="*/ 3226300 h 5040000"/>
              <a:gd name="connsiteX6" fmla="*/ 685978 w 12193200"/>
              <a:gd name="connsiteY6" fmla="*/ 3226300 h 5040000"/>
              <a:gd name="connsiteX7" fmla="*/ 628651 w 12193200"/>
              <a:gd name="connsiteY7" fmla="*/ 3283627 h 5040000"/>
              <a:gd name="connsiteX8" fmla="*/ 628651 w 12193200"/>
              <a:gd name="connsiteY8" fmla="*/ 5040000 h 5040000"/>
              <a:gd name="connsiteX9" fmla="*/ 0 w 12193200"/>
              <a:gd name="connsiteY9" fmla="*/ 504000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200" h="5040000">
                <a:moveTo>
                  <a:pt x="0" y="0"/>
                </a:moveTo>
                <a:lnTo>
                  <a:pt x="12193200" y="0"/>
                </a:lnTo>
                <a:lnTo>
                  <a:pt x="12193200" y="5040000"/>
                </a:lnTo>
                <a:lnTo>
                  <a:pt x="11561851" y="5040000"/>
                </a:lnTo>
                <a:lnTo>
                  <a:pt x="11561851" y="3283627"/>
                </a:lnTo>
                <a:cubicBezTo>
                  <a:pt x="11561851" y="3251966"/>
                  <a:pt x="11536185" y="3226300"/>
                  <a:pt x="11504524" y="3226300"/>
                </a:cubicBezTo>
                <a:lnTo>
                  <a:pt x="685978" y="3226300"/>
                </a:lnTo>
                <a:cubicBezTo>
                  <a:pt x="654317" y="3226300"/>
                  <a:pt x="628651" y="3251966"/>
                  <a:pt x="628651" y="3283627"/>
                </a:cubicBezTo>
                <a:lnTo>
                  <a:pt x="628651" y="5040000"/>
                </a:lnTo>
                <a:lnTo>
                  <a:pt x="0" y="5040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360000" tIns="360000" rIns="360000" bIns="36000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F56D4C5-0E34-2EC7-7B65-CE7B779F8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55B356F-EFC0-A741-1519-2668D92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8437F0-2C26-F16A-D4BE-84256949E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800" y="874800"/>
            <a:ext cx="5468400" cy="1046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2BD71EDD-9E45-1177-E0D0-331EC375BF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1873" y="3635846"/>
            <a:ext cx="3099600" cy="8784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9A2C11B-29F2-8845-3A4A-12EC810A8D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7183" y="3635846"/>
            <a:ext cx="3099600" cy="8784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7F565A5-6D40-1EF2-D940-D7D446AFDD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493" y="3635846"/>
            <a:ext cx="3099600" cy="8784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A1F412CF-BA0B-2F51-3949-4ACD8CBACF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1873" y="4894440"/>
            <a:ext cx="3099600" cy="8784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A3C755DF-CC86-6C50-1A1B-76DDBA5698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37183" y="4894440"/>
            <a:ext cx="3099600" cy="8784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085724D0-1DD1-49D1-4925-CC28302257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2493" y="4894440"/>
            <a:ext cx="3099600" cy="8784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22901203"/>
      </p:ext>
    </p:extLst>
  </p:cSld>
  <p:clrMapOvr>
    <a:masterClrMapping/>
  </p:clrMapOvr>
  <p:transition spd="slow">
    <p:push dir="u"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Six key points – Numbered, Image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Picture Placeholder">
            <a:extLst>
              <a:ext uri="{FF2B5EF4-FFF2-40B4-BE49-F238E27FC236}">
                <a16:creationId xmlns:a16="http://schemas.microsoft.com/office/drawing/2014/main" id="{123690B7-AD87-D9A5-DA49-75628656AAF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57163" y="180000"/>
            <a:ext cx="3382351" cy="6080400"/>
          </a:xfrm>
          <a:prstGeom prst="roundRect">
            <a:avLst>
              <a:gd name="adj" fmla="val 1809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05188" y="180000"/>
            <a:ext cx="8606812" cy="6081100"/>
          </a:xfrm>
          <a:prstGeom prst="roundRect">
            <a:avLst>
              <a:gd name="adj" fmla="val 994"/>
            </a:avLst>
          </a:prstGeom>
          <a:solidFill>
            <a:srgbClr val="E6EBF5">
              <a:alpha val="70000"/>
            </a:srgbClr>
          </a:solidFill>
        </p:spPr>
        <p:txBody>
          <a:bodyPr lIns="576000" tIns="676800" rIns="6120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13106" y="1785600"/>
            <a:ext cx="7280369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22" name="Number 1">
            <a:extLst>
              <a:ext uri="{FF2B5EF4-FFF2-40B4-BE49-F238E27FC236}">
                <a16:creationId xmlns:a16="http://schemas.microsoft.com/office/drawing/2014/main" id="{4A3141EE-2C34-E76E-838B-36215CF560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0815" y="2674845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89EE8126-2641-30ED-C558-A362CA8282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7624" y="2791050"/>
            <a:ext cx="27936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Number 2">
            <a:extLst>
              <a:ext uri="{FF2B5EF4-FFF2-40B4-BE49-F238E27FC236}">
                <a16:creationId xmlns:a16="http://schemas.microsoft.com/office/drawing/2014/main" id="{4EC5A14D-C605-AB92-1496-43905163F3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33066" y="2674845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C773C6-2F79-100C-7CF3-B5178BC574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99875" y="2791050"/>
            <a:ext cx="27936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Number 3">
            <a:extLst>
              <a:ext uri="{FF2B5EF4-FFF2-40B4-BE49-F238E27FC236}">
                <a16:creationId xmlns:a16="http://schemas.microsoft.com/office/drawing/2014/main" id="{D412C0E3-5773-7804-CB34-259DFDA1BB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80815" y="3747120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F44FDAC8-38F6-1953-AA84-2E337F915B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47624" y="3863325"/>
            <a:ext cx="27936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Number 4">
            <a:extLst>
              <a:ext uri="{FF2B5EF4-FFF2-40B4-BE49-F238E27FC236}">
                <a16:creationId xmlns:a16="http://schemas.microsoft.com/office/drawing/2014/main" id="{5630BDCA-8A17-E05C-FFED-CA091E9A48E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33066" y="3747120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CCF0E270-8914-E7C8-887A-3A8747A22E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99875" y="3863325"/>
            <a:ext cx="27936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Number 5">
            <a:extLst>
              <a:ext uri="{FF2B5EF4-FFF2-40B4-BE49-F238E27FC236}">
                <a16:creationId xmlns:a16="http://schemas.microsoft.com/office/drawing/2014/main" id="{8DBC9520-88FA-A49A-E485-4D9D5F71DE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80815" y="4872886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6EA1E8F3-8898-B5A9-B6A7-043AE9DDCB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47624" y="4989091"/>
            <a:ext cx="27936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Number 6">
            <a:extLst>
              <a:ext uri="{FF2B5EF4-FFF2-40B4-BE49-F238E27FC236}">
                <a16:creationId xmlns:a16="http://schemas.microsoft.com/office/drawing/2014/main" id="{270FDCC0-52D6-1F9B-CAA9-FC2BD75C44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3066" y="4819395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943D8745-BE9C-E418-2479-7421525FBEC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99875" y="4935600"/>
            <a:ext cx="27936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60202728"/>
      </p:ext>
    </p:extLst>
  </p:cSld>
  <p:clrMapOvr>
    <a:masterClrMapping/>
  </p:clrMapOvr>
  <p:transition spd="slow">
    <p:push dir="u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Six keypoints – Thin edge, Gradi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DD2CE19-CD5A-C9DC-4595-8C0E4E762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A43F57-4BE9-2B3D-3AD7-253D730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Rounded Rectangle (Light)">
            <a:extLst>
              <a:ext uri="{FF2B5EF4-FFF2-40B4-BE49-F238E27FC236}">
                <a16:creationId xmlns:a16="http://schemas.microsoft.com/office/drawing/2014/main" id="{97ABB8E7-371E-153A-4C06-F351E177D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353E-DAEC-594E-A0D0-A1C7D8E44F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0190" y="872895"/>
            <a:ext cx="10432351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43D8AE33-D82E-1E05-A047-6C528164E7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46" y="1785600"/>
            <a:ext cx="10432351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CFD3A066-1CAD-3B1A-D49C-5710F36CFC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600" y="2908598"/>
            <a:ext cx="3229200" cy="126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DC7F085-A967-CA4B-31E3-2AE13D8D34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74938" y="2908598"/>
            <a:ext cx="3229200" cy="126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F52624-98E6-5298-4CF3-E7019E0BC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64275" y="2908598"/>
            <a:ext cx="3229200" cy="126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19423EC-37DE-61D1-79B8-0D795075CE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5600" y="4443234"/>
            <a:ext cx="3229200" cy="126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57E0E38-CFD5-B8EE-4793-5D3A6029A14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74938" y="4443234"/>
            <a:ext cx="3229200" cy="126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8632BE-A743-24D2-70FE-20BB4D608F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4275" y="4443234"/>
            <a:ext cx="3229200" cy="126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38360353"/>
      </p:ext>
    </p:extLst>
  </p:cSld>
  <p:clrMapOvr>
    <a:masterClrMapping/>
  </p:clrMapOvr>
  <p:transition spd="slow">
    <p:push dir="u"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key points – Statement, numbered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4" name="HCLTech Logo">
            <a:extLst>
              <a:ext uri="{FF2B5EF4-FFF2-40B4-BE49-F238E27FC236}">
                <a16:creationId xmlns:a16="http://schemas.microsoft.com/office/drawing/2014/main" id="{C3B706EE-29CA-51E7-0202-3513C559E4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6461" y="440739"/>
            <a:ext cx="8228474" cy="1629292"/>
          </a:xfrm>
        </p:spPr>
        <p:txBody>
          <a:bodyPr/>
          <a:lstStyle>
            <a:lvl1pPr>
              <a:lnSpc>
                <a:spcPct val="80000"/>
              </a:lnSpc>
              <a:defRPr sz="6600" b="0">
                <a:latin typeface="+mn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6" name="Number 1">
            <a:extLst>
              <a:ext uri="{FF2B5EF4-FFF2-40B4-BE49-F238E27FC236}">
                <a16:creationId xmlns:a16="http://schemas.microsoft.com/office/drawing/2014/main" id="{CAC5DA0E-E1FD-3906-434D-4E875AFAE6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8494" y="3057527"/>
            <a:ext cx="577082" cy="1015663"/>
          </a:xfrm>
        </p:spPr>
        <p:txBody>
          <a:bodyPr wrap="none">
            <a:spAutoFit/>
          </a:bodyPr>
          <a:lstStyle>
            <a:lvl1pPr algn="ctr">
              <a:defRPr sz="66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280B3E18-C8AC-B78C-0C54-7F255788D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5346" y="3204000"/>
            <a:ext cx="2793600" cy="10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0" name="Number 2">
            <a:extLst>
              <a:ext uri="{FF2B5EF4-FFF2-40B4-BE49-F238E27FC236}">
                <a16:creationId xmlns:a16="http://schemas.microsoft.com/office/drawing/2014/main" id="{78676DF7-B7A2-9290-56ED-3D205F16A6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3153" y="3057527"/>
            <a:ext cx="577082" cy="1015663"/>
          </a:xfrm>
        </p:spPr>
        <p:txBody>
          <a:bodyPr wrap="none">
            <a:spAutoFit/>
          </a:bodyPr>
          <a:lstStyle>
            <a:lvl1pPr algn="ctr">
              <a:defRPr sz="66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50DCF2A-79FD-4C53-E350-6B112CBEE9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89790" y="3204000"/>
            <a:ext cx="2793600" cy="10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4" name="Number 3">
            <a:extLst>
              <a:ext uri="{FF2B5EF4-FFF2-40B4-BE49-F238E27FC236}">
                <a16:creationId xmlns:a16="http://schemas.microsoft.com/office/drawing/2014/main" id="{FA728E2D-0C7B-06D3-B612-19A3D76C88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7598" y="3057527"/>
            <a:ext cx="577082" cy="1015663"/>
          </a:xfrm>
        </p:spPr>
        <p:txBody>
          <a:bodyPr wrap="none">
            <a:spAutoFit/>
          </a:bodyPr>
          <a:lstStyle>
            <a:lvl1pPr algn="ctr">
              <a:defRPr sz="66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A0C6848B-B192-628B-64EB-5395BA9A18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54236" y="3204000"/>
            <a:ext cx="2793600" cy="10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Number 4">
            <a:extLst>
              <a:ext uri="{FF2B5EF4-FFF2-40B4-BE49-F238E27FC236}">
                <a16:creationId xmlns:a16="http://schemas.microsoft.com/office/drawing/2014/main" id="{10D80541-9EC1-2BE8-42FC-81DF072905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8494" y="4709927"/>
            <a:ext cx="577082" cy="1015663"/>
          </a:xfrm>
        </p:spPr>
        <p:txBody>
          <a:bodyPr wrap="none">
            <a:spAutoFit/>
          </a:bodyPr>
          <a:lstStyle>
            <a:lvl1pPr algn="ctr">
              <a:defRPr sz="66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F30F2FCB-2BE4-ECC2-9FD9-EEE2AB8D81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25345" y="4856400"/>
            <a:ext cx="2793600" cy="10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Number 5">
            <a:extLst>
              <a:ext uri="{FF2B5EF4-FFF2-40B4-BE49-F238E27FC236}">
                <a16:creationId xmlns:a16="http://schemas.microsoft.com/office/drawing/2014/main" id="{5BEA1D08-2A67-A2EF-93FE-812021FFE7E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23153" y="4709927"/>
            <a:ext cx="577082" cy="1015663"/>
          </a:xfrm>
        </p:spPr>
        <p:txBody>
          <a:bodyPr wrap="none">
            <a:spAutoFit/>
          </a:bodyPr>
          <a:lstStyle>
            <a:lvl1pPr algn="ctr">
              <a:defRPr sz="66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3087BB18-8690-3FD9-A636-46098FF7D7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9790" y="4856400"/>
            <a:ext cx="2793600" cy="10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6" name="Number 6">
            <a:extLst>
              <a:ext uri="{FF2B5EF4-FFF2-40B4-BE49-F238E27FC236}">
                <a16:creationId xmlns:a16="http://schemas.microsoft.com/office/drawing/2014/main" id="{1570A68C-153C-614B-C7CC-2909380F1A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87598" y="4709927"/>
            <a:ext cx="577082" cy="1015663"/>
          </a:xfrm>
        </p:spPr>
        <p:txBody>
          <a:bodyPr wrap="none">
            <a:spAutoFit/>
          </a:bodyPr>
          <a:lstStyle>
            <a:lvl1pPr algn="ctr">
              <a:defRPr sz="66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6C8013F4-E06D-D649-4B5B-03D1FE4AD5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54236" y="4856400"/>
            <a:ext cx="2793600" cy="108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60" name="Straight Connector 59" hidden="1">
            <a:extLst>
              <a:ext uri="{FF2B5EF4-FFF2-40B4-BE49-F238E27FC236}">
                <a16:creationId xmlns:a16="http://schemas.microsoft.com/office/drawing/2014/main" id="{13D8666B-BED9-95BF-1F41-7F10B4A21A3A}"/>
              </a:ext>
            </a:extLst>
          </p:cNvPr>
          <p:cNvCxnSpPr/>
          <p:nvPr userDrawn="1"/>
        </p:nvCxnSpPr>
        <p:spPr>
          <a:xfrm>
            <a:off x="-383765" y="3261150"/>
            <a:ext cx="13342374" cy="0"/>
          </a:xfrm>
          <a:prstGeom prst="line">
            <a:avLst/>
          </a:prstGeom>
          <a:ln w="12700">
            <a:solidFill>
              <a:srgbClr val="C332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451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key points – Numbered, Gradient, boxes (Light)">
    <p:bg>
      <p:bgPr>
        <a:gradFill>
          <a:gsLst>
            <a:gs pos="0">
              <a:srgbClr val="E6EBF5"/>
            </a:gs>
            <a:gs pos="40000">
              <a:schemeClr val="accent2">
                <a:alpha val="70000"/>
              </a:schemeClr>
            </a:gs>
            <a:gs pos="100000">
              <a:schemeClr val="accent5">
                <a:alpha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3198" cy="1870075"/>
          </a:xfrm>
          <a:solidFill>
            <a:schemeClr val="bg1"/>
          </a:soli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72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83E56ED-5C8C-2D43-AEEC-6B45702567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390399"/>
            <a:ext cx="3524400" cy="1695600"/>
          </a:xfrm>
          <a:prstGeom prst="roundRect">
            <a:avLst>
              <a:gd name="adj" fmla="val 3410"/>
            </a:avLst>
          </a:prstGeom>
          <a:solidFill>
            <a:schemeClr val="bg1">
              <a:alpha val="55000"/>
            </a:schemeClr>
          </a:solidFill>
        </p:spPr>
        <p:txBody>
          <a:bodyPr lIns="684000" tIns="252000" rIns="288000" bIns="252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Number 1">
            <a:extLst>
              <a:ext uri="{FF2B5EF4-FFF2-40B4-BE49-F238E27FC236}">
                <a16:creationId xmlns:a16="http://schemas.microsoft.com/office/drawing/2014/main" id="{4EB8D08B-FFF8-A4FF-FC52-F76B0B0CF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800" y="2549084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849C24-037C-1DAA-A8BB-D4D972A962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1440" y="2390399"/>
            <a:ext cx="3524400" cy="1695600"/>
          </a:xfrm>
          <a:prstGeom prst="roundRect">
            <a:avLst>
              <a:gd name="adj" fmla="val 3522"/>
            </a:avLst>
          </a:prstGeom>
          <a:solidFill>
            <a:schemeClr val="bg1">
              <a:alpha val="55000"/>
            </a:schemeClr>
          </a:solidFill>
        </p:spPr>
        <p:txBody>
          <a:bodyPr lIns="684000" tIns="252000" rIns="288000" bIns="252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Number 2">
            <a:extLst>
              <a:ext uri="{FF2B5EF4-FFF2-40B4-BE49-F238E27FC236}">
                <a16:creationId xmlns:a16="http://schemas.microsoft.com/office/drawing/2014/main" id="{69383D61-2D26-AC3B-394F-08231F7BB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7600" y="2549084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30B7058E-7972-9FE9-5E2E-F403E7A817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231" y="2390399"/>
            <a:ext cx="3524400" cy="1695600"/>
          </a:xfrm>
          <a:prstGeom prst="roundRect">
            <a:avLst>
              <a:gd name="adj" fmla="val 3410"/>
            </a:avLst>
          </a:prstGeom>
          <a:solidFill>
            <a:schemeClr val="bg1">
              <a:alpha val="55000"/>
            </a:schemeClr>
          </a:solidFill>
        </p:spPr>
        <p:txBody>
          <a:bodyPr lIns="684000" tIns="252000" rIns="288000" bIns="252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Number 3">
            <a:extLst>
              <a:ext uri="{FF2B5EF4-FFF2-40B4-BE49-F238E27FC236}">
                <a16:creationId xmlns:a16="http://schemas.microsoft.com/office/drawing/2014/main" id="{B8A005E9-29B4-4651-F7B9-81894D5150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68400" y="2549084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9577148A-965C-11B1-0350-AC90A148C7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4263875"/>
            <a:ext cx="3524400" cy="1695600"/>
          </a:xfrm>
          <a:prstGeom prst="roundRect">
            <a:avLst>
              <a:gd name="adj" fmla="val 3410"/>
            </a:avLst>
          </a:prstGeom>
          <a:solidFill>
            <a:schemeClr val="bg1">
              <a:alpha val="55000"/>
            </a:schemeClr>
          </a:solidFill>
        </p:spPr>
        <p:txBody>
          <a:bodyPr lIns="684000" tIns="252000" rIns="288000" bIns="252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0" name="Number 4">
            <a:extLst>
              <a:ext uri="{FF2B5EF4-FFF2-40B4-BE49-F238E27FC236}">
                <a16:creationId xmlns:a16="http://schemas.microsoft.com/office/drawing/2014/main" id="{F8A22D3D-E545-1AE6-1473-6716FD3904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6800" y="4422558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756BC440-05E8-C985-F263-431C52842D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31440" y="4263875"/>
            <a:ext cx="3524400" cy="1695600"/>
          </a:xfrm>
          <a:prstGeom prst="roundRect">
            <a:avLst>
              <a:gd name="adj" fmla="val 3410"/>
            </a:avLst>
          </a:prstGeom>
          <a:solidFill>
            <a:schemeClr val="bg1">
              <a:alpha val="55000"/>
            </a:schemeClr>
          </a:solidFill>
        </p:spPr>
        <p:txBody>
          <a:bodyPr lIns="684000" tIns="252000" rIns="288000" bIns="252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Number 5">
            <a:extLst>
              <a:ext uri="{FF2B5EF4-FFF2-40B4-BE49-F238E27FC236}">
                <a16:creationId xmlns:a16="http://schemas.microsoft.com/office/drawing/2014/main" id="{D8FBDC2D-B129-D50D-DF4F-16F8233E96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7600" y="4422558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4E4F28E5-D773-F51D-85DF-D0014588ED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34230" y="4263875"/>
            <a:ext cx="3524400" cy="1695600"/>
          </a:xfrm>
          <a:prstGeom prst="roundRect">
            <a:avLst>
              <a:gd name="adj" fmla="val 3522"/>
            </a:avLst>
          </a:prstGeom>
          <a:solidFill>
            <a:schemeClr val="bg1">
              <a:alpha val="55000"/>
            </a:schemeClr>
          </a:solidFill>
        </p:spPr>
        <p:txBody>
          <a:bodyPr lIns="684000" tIns="252000" rIns="288000" bIns="252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8" name="Number 6">
            <a:extLst>
              <a:ext uri="{FF2B5EF4-FFF2-40B4-BE49-F238E27FC236}">
                <a16:creationId xmlns:a16="http://schemas.microsoft.com/office/drawing/2014/main" id="{E171C59A-957F-C288-D98F-36A7DFE18EE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68400" y="4422558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972077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x key points – Numbered, Gradient, boxes (Dark)">
    <p:bg>
      <p:bgPr>
        <a:gradFill>
          <a:gsLst>
            <a:gs pos="22000">
              <a:schemeClr val="bg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DF019FE-33E5-6B67-12C1-71F310154A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D68342B-BD81-666C-D2AE-7E54C7C4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pic>
        <p:nvPicPr>
          <p:cNvPr id="5" name="HCLTech Logo">
            <a:extLst>
              <a:ext uri="{FF2B5EF4-FFF2-40B4-BE49-F238E27FC236}">
                <a16:creationId xmlns:a16="http://schemas.microsoft.com/office/drawing/2014/main" id="{166FA1EC-49B9-3E68-4D06-E06BA54924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3198" cy="1870075"/>
          </a:xfrm>
          <a:solidFill>
            <a:schemeClr val="tx1"/>
          </a:solidFill>
        </p:spPr>
        <p:txBody>
          <a:bodyPr lIns="594000" tIns="421200" rIns="630000" bIns="450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72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C83E56ED-5C8C-2D43-AEEC-6B45702567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2390399"/>
            <a:ext cx="3524400" cy="1695600"/>
          </a:xfrm>
          <a:prstGeom prst="roundRect">
            <a:avLst>
              <a:gd name="adj" fmla="val 3410"/>
            </a:avLst>
          </a:prstGeom>
          <a:solidFill>
            <a:schemeClr val="tx1">
              <a:alpha val="17000"/>
            </a:schemeClr>
          </a:solidFill>
        </p:spPr>
        <p:txBody>
          <a:bodyPr lIns="684000" tIns="252000" rIns="288000" bIns="252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Number 1">
            <a:extLst>
              <a:ext uri="{FF2B5EF4-FFF2-40B4-BE49-F238E27FC236}">
                <a16:creationId xmlns:a16="http://schemas.microsoft.com/office/drawing/2014/main" id="{4EB8D08B-FFF8-A4FF-FC52-F76B0B0CF3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800" y="2549084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1849C24-037C-1DAA-A8BB-D4D972A962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1440" y="2390399"/>
            <a:ext cx="3524400" cy="1695600"/>
          </a:xfrm>
          <a:prstGeom prst="roundRect">
            <a:avLst>
              <a:gd name="adj" fmla="val 3522"/>
            </a:avLst>
          </a:prstGeom>
          <a:solidFill>
            <a:schemeClr val="tx1">
              <a:alpha val="17000"/>
            </a:schemeClr>
          </a:solidFill>
        </p:spPr>
        <p:txBody>
          <a:bodyPr lIns="684000" tIns="252000" rIns="288000" bIns="252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Number 2">
            <a:extLst>
              <a:ext uri="{FF2B5EF4-FFF2-40B4-BE49-F238E27FC236}">
                <a16:creationId xmlns:a16="http://schemas.microsoft.com/office/drawing/2014/main" id="{69383D61-2D26-AC3B-394F-08231F7BB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7600" y="2549084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30B7058E-7972-9FE9-5E2E-F403E7A817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231" y="2390399"/>
            <a:ext cx="3524400" cy="1695600"/>
          </a:xfrm>
          <a:prstGeom prst="roundRect">
            <a:avLst>
              <a:gd name="adj" fmla="val 3410"/>
            </a:avLst>
          </a:prstGeom>
          <a:solidFill>
            <a:schemeClr val="tx1">
              <a:alpha val="17000"/>
            </a:schemeClr>
          </a:solidFill>
        </p:spPr>
        <p:txBody>
          <a:bodyPr lIns="684000" tIns="252000" rIns="288000" bIns="252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Number 3">
            <a:extLst>
              <a:ext uri="{FF2B5EF4-FFF2-40B4-BE49-F238E27FC236}">
                <a16:creationId xmlns:a16="http://schemas.microsoft.com/office/drawing/2014/main" id="{B8A005E9-29B4-4651-F7B9-81894D5150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68400" y="2549084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9577148A-965C-11B1-0350-AC90A148C7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4263875"/>
            <a:ext cx="3524400" cy="1695600"/>
          </a:xfrm>
          <a:prstGeom prst="roundRect">
            <a:avLst>
              <a:gd name="adj" fmla="val 3410"/>
            </a:avLst>
          </a:prstGeom>
          <a:solidFill>
            <a:schemeClr val="tx1">
              <a:alpha val="17000"/>
            </a:schemeClr>
          </a:solidFill>
        </p:spPr>
        <p:txBody>
          <a:bodyPr lIns="684000" tIns="252000" rIns="288000" bIns="252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0" name="Number 4">
            <a:extLst>
              <a:ext uri="{FF2B5EF4-FFF2-40B4-BE49-F238E27FC236}">
                <a16:creationId xmlns:a16="http://schemas.microsoft.com/office/drawing/2014/main" id="{F8A22D3D-E545-1AE6-1473-6716FD3904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6800" y="4422558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756BC440-05E8-C985-F263-431C52842D3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31440" y="4263875"/>
            <a:ext cx="3524400" cy="1695600"/>
          </a:xfrm>
          <a:prstGeom prst="roundRect">
            <a:avLst>
              <a:gd name="adj" fmla="val 3410"/>
            </a:avLst>
          </a:prstGeom>
          <a:solidFill>
            <a:schemeClr val="tx1">
              <a:alpha val="17000"/>
            </a:schemeClr>
          </a:solidFill>
        </p:spPr>
        <p:txBody>
          <a:bodyPr lIns="684000" tIns="252000" rIns="288000" bIns="252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Number 5">
            <a:extLst>
              <a:ext uri="{FF2B5EF4-FFF2-40B4-BE49-F238E27FC236}">
                <a16:creationId xmlns:a16="http://schemas.microsoft.com/office/drawing/2014/main" id="{D8FBDC2D-B129-D50D-DF4F-16F8233E96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7600" y="4422558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4E4F28E5-D773-F51D-85DF-D0014588EDA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34230" y="4263875"/>
            <a:ext cx="3524400" cy="1695600"/>
          </a:xfrm>
          <a:prstGeom prst="roundRect">
            <a:avLst>
              <a:gd name="adj" fmla="val 3522"/>
            </a:avLst>
          </a:prstGeom>
          <a:solidFill>
            <a:schemeClr val="tx1">
              <a:alpha val="17000"/>
            </a:schemeClr>
          </a:solidFill>
        </p:spPr>
        <p:txBody>
          <a:bodyPr lIns="684000" tIns="252000" rIns="288000" bIns="252000"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8" name="Number 6">
            <a:extLst>
              <a:ext uri="{FF2B5EF4-FFF2-40B4-BE49-F238E27FC236}">
                <a16:creationId xmlns:a16="http://schemas.microsoft.com/office/drawing/2014/main" id="{E171C59A-957F-C288-D98F-36A7DFE18EE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68400" y="4422558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3050175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key points – Boxes,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278AF907-FBDC-E9F2-B1FF-D09E00F1B9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7A253E0-5279-4DA1-50D1-AFC3D2A2D4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F316-74B3-87DE-BF27-ED922767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5A56C553-23D3-33A3-0208-D72AA3860B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7431" y="817200"/>
            <a:ext cx="10951200" cy="598589"/>
          </a:xfrm>
        </p:spPr>
        <p:txBody>
          <a:bodyPr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440DBBB2-DD16-8565-644F-1B694F236A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872209"/>
            <a:ext cx="3528000" cy="1954800"/>
          </a:xfrm>
          <a:prstGeom prst="roundRect">
            <a:avLst>
              <a:gd name="adj" fmla="val 2924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Number 1">
            <a:extLst>
              <a:ext uri="{FF2B5EF4-FFF2-40B4-BE49-F238E27FC236}">
                <a16:creationId xmlns:a16="http://schemas.microsoft.com/office/drawing/2014/main" id="{9C11559D-DD0C-4F07-9594-81697C6C0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468" y="2068674"/>
            <a:ext cx="471284" cy="830997"/>
          </a:xfrm>
        </p:spPr>
        <p:txBody>
          <a:bodyPr wrap="none">
            <a:spAutoFit/>
          </a:bodyPr>
          <a:lstStyle>
            <a:lvl1pPr algn="ctr">
              <a:defRPr sz="5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E92FE6F-05B9-C1FC-3C26-B3E1BD1E38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9641" y="1872210"/>
            <a:ext cx="3528000" cy="1954800"/>
          </a:xfrm>
          <a:prstGeom prst="roundRect">
            <a:avLst>
              <a:gd name="adj" fmla="val 2924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Number 2">
            <a:extLst>
              <a:ext uri="{FF2B5EF4-FFF2-40B4-BE49-F238E27FC236}">
                <a16:creationId xmlns:a16="http://schemas.microsoft.com/office/drawing/2014/main" id="{53C82C61-46B6-E246-F8AD-6F7FD3A40E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7459" y="2068674"/>
            <a:ext cx="471284" cy="830997"/>
          </a:xfrm>
        </p:spPr>
        <p:txBody>
          <a:bodyPr wrap="none">
            <a:spAutoFit/>
          </a:bodyPr>
          <a:lstStyle>
            <a:lvl1pPr algn="ctr">
              <a:defRPr sz="5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62FE7D-71E9-FBC4-14DC-E066E0890D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0631" y="1872210"/>
            <a:ext cx="3528000" cy="1954800"/>
          </a:xfrm>
          <a:prstGeom prst="roundRect">
            <a:avLst>
              <a:gd name="adj" fmla="val 2924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Number 3">
            <a:extLst>
              <a:ext uri="{FF2B5EF4-FFF2-40B4-BE49-F238E27FC236}">
                <a16:creationId xmlns:a16="http://schemas.microsoft.com/office/drawing/2014/main" id="{F8A63E5F-8A35-FE4A-8FB3-B56BD97D83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68449" y="2068674"/>
            <a:ext cx="471284" cy="830997"/>
          </a:xfrm>
        </p:spPr>
        <p:txBody>
          <a:bodyPr wrap="none">
            <a:spAutoFit/>
          </a:bodyPr>
          <a:lstStyle>
            <a:lvl1pPr algn="ctr">
              <a:defRPr sz="5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DE6F913-B6F1-490B-82C0-5568576557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4004675"/>
            <a:ext cx="3528000" cy="1954800"/>
          </a:xfrm>
          <a:prstGeom prst="roundRect">
            <a:avLst>
              <a:gd name="adj" fmla="val 2924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Number 4">
            <a:extLst>
              <a:ext uri="{FF2B5EF4-FFF2-40B4-BE49-F238E27FC236}">
                <a16:creationId xmlns:a16="http://schemas.microsoft.com/office/drawing/2014/main" id="{A32186EF-7D46-04C2-842C-56FD1C9A4F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6468" y="4201139"/>
            <a:ext cx="471284" cy="830997"/>
          </a:xfrm>
        </p:spPr>
        <p:txBody>
          <a:bodyPr wrap="none">
            <a:spAutoFit/>
          </a:bodyPr>
          <a:lstStyle>
            <a:lvl1pPr algn="ctr">
              <a:defRPr sz="5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A2C3E3A-B7A0-DC5D-6F19-4FB7FFCCF8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9641" y="4004675"/>
            <a:ext cx="3528000" cy="1954800"/>
          </a:xfrm>
          <a:prstGeom prst="roundRect">
            <a:avLst>
              <a:gd name="adj" fmla="val 2924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Number 5">
            <a:extLst>
              <a:ext uri="{FF2B5EF4-FFF2-40B4-BE49-F238E27FC236}">
                <a16:creationId xmlns:a16="http://schemas.microsoft.com/office/drawing/2014/main" id="{ED7F32AC-6853-BADF-28EE-51AC9130BC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7459" y="4201139"/>
            <a:ext cx="471284" cy="830997"/>
          </a:xfrm>
        </p:spPr>
        <p:txBody>
          <a:bodyPr wrap="none">
            <a:spAutoFit/>
          </a:bodyPr>
          <a:lstStyle>
            <a:lvl1pPr algn="ctr">
              <a:defRPr sz="5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06441BF5-6469-DA8D-4BEF-DF8AF00D2B9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30631" y="4004675"/>
            <a:ext cx="3528000" cy="1954800"/>
          </a:xfrm>
          <a:prstGeom prst="roundRect">
            <a:avLst>
              <a:gd name="adj" fmla="val 2924"/>
            </a:avLst>
          </a:prstGeom>
          <a:solidFill>
            <a:srgbClr val="E6EBF5">
              <a:alpha val="70000"/>
            </a:srgbClr>
          </a:solidFill>
        </p:spPr>
        <p:txBody>
          <a:bodyPr lIns="684000" tIns="288000" rIns="288000" bIns="288000"/>
          <a:lstStyle>
            <a:lvl1pPr>
              <a:spcAft>
                <a:spcPts val="600"/>
              </a:spcAft>
              <a:defRPr sz="20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Number 6">
            <a:extLst>
              <a:ext uri="{FF2B5EF4-FFF2-40B4-BE49-F238E27FC236}">
                <a16:creationId xmlns:a16="http://schemas.microsoft.com/office/drawing/2014/main" id="{4F78A24E-DD81-87A0-F749-1C4C9691C62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68449" y="4201139"/>
            <a:ext cx="471284" cy="830997"/>
          </a:xfrm>
        </p:spPr>
        <p:txBody>
          <a:bodyPr wrap="none">
            <a:spAutoFit/>
          </a:bodyPr>
          <a:lstStyle>
            <a:lvl1pPr algn="ctr">
              <a:defRPr sz="5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799187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Sidebar – Two key points, Numbered, Thin 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9B287D8-FB11-8327-13DE-59DC9C57CC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6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8EE41CA-E609-0C20-0C48-A7651185BD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13" y="180000"/>
            <a:ext cx="8246150" cy="6081100"/>
          </a:xfrm>
          <a:prstGeom prst="roundRect">
            <a:avLst>
              <a:gd name="adj" fmla="val 909"/>
            </a:avLst>
          </a:prstGeo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</p:spPr>
        <p:txBody>
          <a:bodyPr lIns="666000" tIns="676800" rIns="6660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E6F7FDE4-32D4-433F-A730-842CB73542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1785600"/>
            <a:ext cx="6917309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8DD53035-7572-3C51-106F-0A6037911B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5599" y="3445844"/>
            <a:ext cx="3281509" cy="2096120"/>
          </a:xfrm>
        </p:spPr>
        <p:txBody>
          <a:bodyPr/>
          <a:lstStyle>
            <a:lvl1pPr>
              <a:lnSpc>
                <a:spcPct val="60000"/>
              </a:lnSpc>
              <a:spcBef>
                <a:spcPts val="0"/>
              </a:spcBef>
              <a:spcAft>
                <a:spcPts val="3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400"/>
              </a:spcAft>
              <a:buNone/>
              <a:defRPr/>
            </a:lvl3pPr>
            <a:lvl4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2C327BC-20B3-C2E7-825F-EAA01A6FE54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09" y="3445844"/>
            <a:ext cx="3283200" cy="2096120"/>
          </a:xfrm>
        </p:spPr>
        <p:txBody>
          <a:bodyPr/>
          <a:lstStyle>
            <a:lvl1pPr>
              <a:lnSpc>
                <a:spcPct val="60000"/>
              </a:lnSpc>
              <a:spcBef>
                <a:spcPts val="0"/>
              </a:spcBef>
              <a:spcAft>
                <a:spcPts val="3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400"/>
              </a:spcAft>
              <a:buNone/>
              <a:defRPr/>
            </a:lvl3pPr>
            <a:lvl4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Sidebar">
            <a:extLst>
              <a:ext uri="{FF2B5EF4-FFF2-40B4-BE49-F238E27FC236}">
                <a16:creationId xmlns:a16="http://schemas.microsoft.com/office/drawing/2014/main" id="{32B24A2D-DE18-ED9C-2937-9C1B47C9910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39600" y="838800"/>
            <a:ext cx="2527200" cy="5114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975458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itle w/t Subtitle (Top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4C8EDCE-D487-CE2A-383A-E91CB3957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ED9B1BA1-E65D-FA45-7D48-8D2B8659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CF666-CA4B-BDF2-682F-1E120E95FC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74800"/>
            <a:ext cx="5051025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E6C13AD8-BF6D-6DFE-5251-05EAF034A9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2087" y="896192"/>
            <a:ext cx="4863600" cy="615553"/>
          </a:xfrm>
        </p:spPr>
        <p:txBody>
          <a:bodyPr wrap="square" tIns="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</p:spTree>
    <p:extLst>
      <p:ext uri="{BB962C8B-B14F-4D97-AF65-F5344CB8AC3E}">
        <p14:creationId xmlns:p14="http://schemas.microsoft.com/office/powerpoint/2010/main" val="3436263051"/>
      </p:ext>
    </p:extLst>
  </p:cSld>
  <p:clrMapOvr>
    <a:masterClrMapping/>
  </p:clrMapOvr>
  <p:transition spd="slow">
    <p:push dir="u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Sidebar – Two key points, Image">
    <p:bg>
      <p:bgPr>
        <a:gradFill>
          <a:gsLst>
            <a:gs pos="0">
              <a:srgbClr val="E6EBF5"/>
            </a:gs>
            <a:gs pos="40000">
              <a:schemeClr val="accent2">
                <a:alpha val="70000"/>
              </a:schemeClr>
            </a:gs>
            <a:gs pos="100000">
              <a:schemeClr val="accent5">
                <a:alpha val="70000"/>
              </a:scheme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White BG (Left)">
            <a:extLst>
              <a:ext uri="{FF2B5EF4-FFF2-40B4-BE49-F238E27FC236}">
                <a16:creationId xmlns:a16="http://schemas.microsoft.com/office/drawing/2014/main" id="{6E93F1C5-8437-8B05-6C1B-6A88CB5C9C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842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A12ACB-329C-917E-1220-30F9095667A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E4D2132-E1F7-2C94-767F-04FDB7894D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B180C-26E9-4A89-2070-361C95635D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74800"/>
            <a:ext cx="5427390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EAA3A7B7-9518-052E-9414-4E11D3E9A2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1785600"/>
            <a:ext cx="5400347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49E17560-94A8-EE12-65F1-B0CBF60E9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5600" y="3593736"/>
            <a:ext cx="2521913" cy="23758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3ABC822-A3EC-3419-EA95-8AC84AB716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49234" y="3593736"/>
            <a:ext cx="2523600" cy="237583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10825B3C-DB43-B396-9890-007E6A23F1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02450" y="0"/>
            <a:ext cx="1522413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16" name="Sidebar">
            <a:extLst>
              <a:ext uri="{FF2B5EF4-FFF2-40B4-BE49-F238E27FC236}">
                <a16:creationId xmlns:a16="http://schemas.microsoft.com/office/drawing/2014/main" id="{810510FB-2E11-4F84-CF4A-C1F71058F1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39600" y="838800"/>
            <a:ext cx="2527628" cy="5115973"/>
          </a:xfrm>
        </p:spPr>
        <p:txBody>
          <a:bodyPr/>
          <a:lstStyle>
            <a:lvl1pPr>
              <a:spcBef>
                <a:spcPts val="2400"/>
              </a:spcBef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983391"/>
      </p:ext>
    </p:extLst>
  </p:cSld>
  <p:clrMapOvr>
    <a:masterClrMapping/>
  </p:clrMapOvr>
  <p:transition spd="slow">
    <p:push dir="u"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Sidebar – Three key points, Numbered, Thin 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09B287D8-FB11-8327-13DE-59DC9C57CC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F8EE41CA-E609-0C20-0C48-A7651185BD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6ACF1-91FF-4E73-A01A-BDD9146052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80000"/>
            <a:ext cx="8247600" cy="6081100"/>
          </a:xfrm>
          <a:prstGeom prst="roundRect">
            <a:avLst>
              <a:gd name="adj" fmla="val 909"/>
            </a:avLst>
          </a:prstGeom>
          <a:solidFill>
            <a:srgbClr val="E6EBF5">
              <a:alpha val="70000"/>
            </a:srgbClr>
          </a:solidFill>
        </p:spPr>
        <p:txBody>
          <a:bodyPr lIns="666000" tIns="676800" rIns="666000" bIns="67680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46" name="Subtitle">
            <a:extLst>
              <a:ext uri="{FF2B5EF4-FFF2-40B4-BE49-F238E27FC236}">
                <a16:creationId xmlns:a16="http://schemas.microsoft.com/office/drawing/2014/main" id="{8DC018C5-FDD9-8909-463C-BFAC3EC4AA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1785600"/>
            <a:ext cx="6919200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61" name="Text Placeholder 1">
            <a:extLst>
              <a:ext uri="{FF2B5EF4-FFF2-40B4-BE49-F238E27FC236}">
                <a16:creationId xmlns:a16="http://schemas.microsoft.com/office/drawing/2014/main" id="{F4BB5C1C-C188-8483-3DD6-18E91AD4D8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5600" y="3445200"/>
            <a:ext cx="2073600" cy="2095200"/>
          </a:xfrm>
        </p:spPr>
        <p:txBody>
          <a:bodyPr/>
          <a:lstStyle>
            <a:lvl1pPr>
              <a:lnSpc>
                <a:spcPct val="60000"/>
              </a:lnSpc>
              <a:spcBef>
                <a:spcPts val="0"/>
              </a:spcBef>
              <a:spcAft>
                <a:spcPts val="3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400"/>
              </a:spcAft>
              <a:buNone/>
              <a:defRPr/>
            </a:lvl3pPr>
            <a:lvl4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74BC64A9-8AF2-2B3B-F203-CECE9072491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04800" y="3445200"/>
            <a:ext cx="2073600" cy="2095200"/>
          </a:xfrm>
        </p:spPr>
        <p:txBody>
          <a:bodyPr/>
          <a:lstStyle>
            <a:lvl1pPr>
              <a:lnSpc>
                <a:spcPct val="60000"/>
              </a:lnSpc>
              <a:spcBef>
                <a:spcPts val="0"/>
              </a:spcBef>
              <a:spcAft>
                <a:spcPts val="3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400"/>
              </a:spcAft>
              <a:buNone/>
              <a:defRPr/>
            </a:lvl3pPr>
            <a:lvl4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A0F31DB5-5378-1ED4-4580-B610F18A84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24000" y="3445200"/>
            <a:ext cx="2073600" cy="2095200"/>
          </a:xfrm>
        </p:spPr>
        <p:txBody>
          <a:bodyPr/>
          <a:lstStyle>
            <a:lvl1pPr>
              <a:lnSpc>
                <a:spcPct val="60000"/>
              </a:lnSpc>
              <a:spcBef>
                <a:spcPts val="0"/>
              </a:spcBef>
              <a:spcAft>
                <a:spcPts val="300"/>
              </a:spcAft>
              <a:defRPr sz="4800" b="0">
                <a:latin typeface="+mn-lt"/>
              </a:defRPr>
            </a:lvl1pPr>
            <a:lvl2pPr>
              <a:spcAft>
                <a:spcPts val="900"/>
              </a:spcAft>
              <a:defRPr sz="2000" b="1">
                <a:latin typeface="+mj-lt"/>
              </a:defRPr>
            </a:lvl2pPr>
            <a:lvl3pPr marL="0" indent="0">
              <a:spcAft>
                <a:spcPts val="1400"/>
              </a:spcAft>
              <a:buNone/>
              <a:defRPr/>
            </a:lvl3pPr>
            <a:lvl4pPr marL="180000" indent="-180000">
              <a:spcAft>
                <a:spcPts val="900"/>
              </a:spcAft>
              <a:buFont typeface="HCLTech Roobert Light" pitchFamily="2" charset="0"/>
              <a:buChar char="•"/>
              <a:defRPr/>
            </a:lvl4pPr>
            <a:lvl5pPr marL="360000" indent="-180000">
              <a:buFont typeface="HCLTech Roobert Light" pitchFamily="2" charset="0"/>
              <a:buChar char="–"/>
              <a:defRPr/>
            </a:lvl5pPr>
          </a:lstStyle>
          <a:p>
            <a:pPr lvl="0"/>
            <a:r>
              <a:rPr lang="en-US"/>
              <a:t>#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Sidebar">
            <a:extLst>
              <a:ext uri="{FF2B5EF4-FFF2-40B4-BE49-F238E27FC236}">
                <a16:creationId xmlns:a16="http://schemas.microsoft.com/office/drawing/2014/main" id="{B230C377-A7BA-18A0-1EEA-7A1A156A86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04863" y="179388"/>
            <a:ext cx="3407735" cy="6081712"/>
          </a:xfrm>
          <a:prstGeom prst="roundRect">
            <a:avLst>
              <a:gd name="adj" fmla="val 1766"/>
            </a:avLst>
          </a:prstGeo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417600" tIns="640800" rIns="450000" bIns="450000"/>
          <a:lstStyle>
            <a:lvl1pPr>
              <a:spcBef>
                <a:spcPts val="24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5955974"/>
      </p:ext>
    </p:extLst>
  </p:cSld>
  <p:clrMapOvr>
    <a:masterClrMapping/>
  </p:clrMapOvr>
  <p:transition spd="slow">
    <p:push dir="u"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Sidebar – Three key points, Numbered, Image">
    <p:bg>
      <p:bgPr>
        <a:solidFill>
          <a:srgbClr val="E6E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White BG (Left)">
            <a:extLst>
              <a:ext uri="{FF2B5EF4-FFF2-40B4-BE49-F238E27FC236}">
                <a16:creationId xmlns:a16="http://schemas.microsoft.com/office/drawing/2014/main" id="{6E93F1C5-8437-8B05-6C1B-6A88CB5C9C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842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A12ACB-329C-917E-1220-30F9095667A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E4D2132-E1F7-2C94-767F-04FDB7894D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B180C-26E9-4A89-2070-361C95635D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74800"/>
            <a:ext cx="5427390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4" name="Number 1">
            <a:extLst>
              <a:ext uri="{FF2B5EF4-FFF2-40B4-BE49-F238E27FC236}">
                <a16:creationId xmlns:a16="http://schemas.microsoft.com/office/drawing/2014/main" id="{855EAF81-E227-2F04-380C-042050F27F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124" y="2142268"/>
            <a:ext cx="471284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9B253A2F-A63C-2942-C003-20DDA7872D5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508400" y="2253403"/>
            <a:ext cx="4766988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Number 2">
            <a:extLst>
              <a:ext uri="{FF2B5EF4-FFF2-40B4-BE49-F238E27FC236}">
                <a16:creationId xmlns:a16="http://schemas.microsoft.com/office/drawing/2014/main" id="{B4E1157D-F54E-00C7-5AA8-CAF08D8C025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4124" y="3498623"/>
            <a:ext cx="471284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AF5791E-7FA2-446B-5FFF-F45A54182A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08400" y="3613725"/>
            <a:ext cx="4766988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Number 3">
            <a:extLst>
              <a:ext uri="{FF2B5EF4-FFF2-40B4-BE49-F238E27FC236}">
                <a16:creationId xmlns:a16="http://schemas.microsoft.com/office/drawing/2014/main" id="{24CED6B7-565A-F65E-E006-BCE60B158CC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4124" y="4862911"/>
            <a:ext cx="471284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FFA5CD9-C6C1-4D60-3082-30C316C5F31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08400" y="4974046"/>
            <a:ext cx="4766988" cy="10800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 marL="180000" indent="0">
              <a:buNone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10825B3C-DB43-B396-9890-007E6A23F1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02450" y="0"/>
            <a:ext cx="1522413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16" name="Sidebar">
            <a:extLst>
              <a:ext uri="{FF2B5EF4-FFF2-40B4-BE49-F238E27FC236}">
                <a16:creationId xmlns:a16="http://schemas.microsoft.com/office/drawing/2014/main" id="{810510FB-2E11-4F84-CF4A-C1F71058F1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39600" y="838800"/>
            <a:ext cx="2527628" cy="5115973"/>
          </a:xfrm>
        </p:spPr>
        <p:txBody>
          <a:bodyPr/>
          <a:lstStyle>
            <a:lvl1pPr>
              <a:spcBef>
                <a:spcPts val="240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290937"/>
      </p:ext>
    </p:extLst>
  </p:cSld>
  <p:clrMapOvr>
    <a:masterClrMapping/>
  </p:clrMapOvr>
  <p:transition spd="slow">
    <p:push dir="u"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 margins – Sidebar – Three key points, Image">
    <p:bg>
      <p:bgPr>
        <a:gradFill>
          <a:gsLst>
            <a:gs pos="55000">
              <a:schemeClr val="tx2"/>
            </a:gs>
            <a:gs pos="81000">
              <a:schemeClr val="accent4"/>
            </a:gs>
            <a:gs pos="100000">
              <a:schemeClr val="accent5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White BG (Left)">
            <a:extLst>
              <a:ext uri="{FF2B5EF4-FFF2-40B4-BE49-F238E27FC236}">
                <a16:creationId xmlns:a16="http://schemas.microsoft.com/office/drawing/2014/main" id="{6E93F1C5-8437-8B05-6C1B-6A88CB5C9C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842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6A12ACB-329C-917E-1220-30F9095667A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E4D2132-E1F7-2C94-767F-04FDB7894D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HCLTech Logo">
            <a:extLst>
              <a:ext uri="{FF2B5EF4-FFF2-40B4-BE49-F238E27FC236}">
                <a16:creationId xmlns:a16="http://schemas.microsoft.com/office/drawing/2014/main" id="{F7385E84-3A33-7833-4A4C-44DF1760ED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EB180C-26E9-4A89-2070-361C95635D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74800"/>
            <a:ext cx="5427390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EAA3A7B7-9518-052E-9414-4E11D3E9A2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1785600"/>
            <a:ext cx="5400347" cy="906366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24" name="Subhead 1">
            <a:extLst>
              <a:ext uri="{FF2B5EF4-FFF2-40B4-BE49-F238E27FC236}">
                <a16:creationId xmlns:a16="http://schemas.microsoft.com/office/drawing/2014/main" id="{855EAF81-E227-2F04-380C-042050F27F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0606" y="2990021"/>
            <a:ext cx="1903412" cy="7200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Insert subhead minimum 18 pt</a:t>
            </a: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9B253A2F-A63C-2942-C003-20DDA7872D5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38488" y="2999329"/>
            <a:ext cx="3136900" cy="720000"/>
          </a:xfrm>
        </p:spPr>
        <p:txBody>
          <a:bodyPr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Subhead 2">
            <a:extLst>
              <a:ext uri="{FF2B5EF4-FFF2-40B4-BE49-F238E27FC236}">
                <a16:creationId xmlns:a16="http://schemas.microsoft.com/office/drawing/2014/main" id="{B4E1157D-F54E-00C7-5AA8-CAF08D8C025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606" y="4111434"/>
            <a:ext cx="1903412" cy="7200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Insert subhead minimum 18 pt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AF5791E-7FA2-446B-5FFF-F45A54182A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38488" y="4120742"/>
            <a:ext cx="3136900" cy="720000"/>
          </a:xfrm>
        </p:spPr>
        <p:txBody>
          <a:bodyPr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Subhead 3">
            <a:extLst>
              <a:ext uri="{FF2B5EF4-FFF2-40B4-BE49-F238E27FC236}">
                <a16:creationId xmlns:a16="http://schemas.microsoft.com/office/drawing/2014/main" id="{24CED6B7-565A-F65E-E006-BCE60B158CC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0606" y="5232847"/>
            <a:ext cx="1903412" cy="7200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Insert subhead minimum 18 pt</a:t>
            </a:r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FFA5CD9-C6C1-4D60-3082-30C316C5F31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38488" y="5242155"/>
            <a:ext cx="3136900" cy="720000"/>
          </a:xfrm>
        </p:spPr>
        <p:txBody>
          <a:bodyPr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0" indent="0">
              <a:buNone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10825B3C-DB43-B396-9890-007E6A23F1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02450" y="0"/>
            <a:ext cx="1522413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16" name="Sidebar">
            <a:extLst>
              <a:ext uri="{FF2B5EF4-FFF2-40B4-BE49-F238E27FC236}">
                <a16:creationId xmlns:a16="http://schemas.microsoft.com/office/drawing/2014/main" id="{810510FB-2E11-4F84-CF4A-C1F71058F1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39600" y="838800"/>
            <a:ext cx="2527628" cy="5115973"/>
          </a:xfrm>
        </p:spPr>
        <p:txBody>
          <a:bodyPr/>
          <a:lstStyle>
            <a:lvl1pPr>
              <a:spcBef>
                <a:spcPts val="24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079717"/>
      </p:ext>
    </p:extLst>
  </p:cSld>
  <p:clrMapOvr>
    <a:masterClrMapping/>
  </p:clrMapOvr>
  <p:transition spd="slow">
    <p:push dir="u"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Sidebar – Four key points,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60E3E79-5506-DD68-6AC5-443AD2C56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1B8BC78-288B-1E23-A69D-89C2763B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81B92-3BA1-F6DB-A484-58D05F7A88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74800"/>
            <a:ext cx="7203600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5D8858F7-A45D-415C-FDAF-D803BCD49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1785600"/>
            <a:ext cx="7190773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7" name="Number 1">
            <a:extLst>
              <a:ext uri="{FF2B5EF4-FFF2-40B4-BE49-F238E27FC236}">
                <a16:creationId xmlns:a16="http://schemas.microsoft.com/office/drawing/2014/main" id="{8B38BB2C-1ADA-8D77-EEA0-EE359E3398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400" y="2696400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DBBDC7B-C360-C3B1-1015-18B8A29C8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400" y="2808000"/>
            <a:ext cx="2793600" cy="1404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Number 2">
            <a:extLst>
              <a:ext uri="{FF2B5EF4-FFF2-40B4-BE49-F238E27FC236}">
                <a16:creationId xmlns:a16="http://schemas.microsoft.com/office/drawing/2014/main" id="{FD7C7E44-18BD-CE3A-0C0D-2D4A91AAAF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08000" y="2696400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31EF167-8BA0-5E3B-F486-27DE953266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0400" y="2808000"/>
            <a:ext cx="2793600" cy="1404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Number 3">
            <a:extLst>
              <a:ext uri="{FF2B5EF4-FFF2-40B4-BE49-F238E27FC236}">
                <a16:creationId xmlns:a16="http://schemas.microsoft.com/office/drawing/2014/main" id="{FABD335F-6995-23D5-8A0B-48982755C7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00" y="4528800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7553034-8386-EC48-8A80-A86387C44E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08400" y="4647600"/>
            <a:ext cx="2793600" cy="1404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Number 4">
            <a:extLst>
              <a:ext uri="{FF2B5EF4-FFF2-40B4-BE49-F238E27FC236}">
                <a16:creationId xmlns:a16="http://schemas.microsoft.com/office/drawing/2014/main" id="{77259065-485C-1927-1A37-FA51ECE20D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08000" y="4528800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5DB9409-96FA-0FBC-82D1-937CBDCA1B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70400" y="4647600"/>
            <a:ext cx="2793600" cy="1404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Sidebar">
            <a:extLst>
              <a:ext uri="{FF2B5EF4-FFF2-40B4-BE49-F238E27FC236}">
                <a16:creationId xmlns:a16="http://schemas.microsoft.com/office/drawing/2014/main" id="{658DEBDB-0576-29E2-9405-EE0195B6038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04000" y="180000"/>
            <a:ext cx="3409200" cy="6080400"/>
          </a:xfrm>
          <a:prstGeom prst="roundRect">
            <a:avLst>
              <a:gd name="adj" fmla="val 1636"/>
            </a:avLst>
          </a:prstGeo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417600" tIns="640800" rIns="450000" bIns="45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7932907"/>
      </p:ext>
    </p:extLst>
  </p:cSld>
  <p:clrMapOvr>
    <a:masterClrMapping/>
  </p:clrMapOvr>
  <p:transition spd="slow">
    <p:push dir="u"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Sidebar – Six key points,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60E3E79-5506-DD68-6AC5-443AD2C560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1B8BC78-288B-1E23-A69D-89C2763B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E81B92-3BA1-F6DB-A484-58D05F7A88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64000" y="874800"/>
            <a:ext cx="7203600" cy="104644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5D8858F7-A45D-415C-FDAF-D803BCD49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1785600"/>
            <a:ext cx="7190773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7" name="Number 1">
            <a:extLst>
              <a:ext uri="{FF2B5EF4-FFF2-40B4-BE49-F238E27FC236}">
                <a16:creationId xmlns:a16="http://schemas.microsoft.com/office/drawing/2014/main" id="{8B38BB2C-1ADA-8D77-EEA0-EE359E3398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400" y="2696400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CDBBDC7B-C360-C3B1-1015-18B8A29C8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400" y="2808000"/>
            <a:ext cx="27936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Number 2">
            <a:extLst>
              <a:ext uri="{FF2B5EF4-FFF2-40B4-BE49-F238E27FC236}">
                <a16:creationId xmlns:a16="http://schemas.microsoft.com/office/drawing/2014/main" id="{FD7C7E44-18BD-CE3A-0C0D-2D4A91AAAFA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08000" y="2696400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31EF167-8BA0-5E3B-F486-27DE953266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70400" y="2808000"/>
            <a:ext cx="27936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Number 3">
            <a:extLst>
              <a:ext uri="{FF2B5EF4-FFF2-40B4-BE49-F238E27FC236}">
                <a16:creationId xmlns:a16="http://schemas.microsoft.com/office/drawing/2014/main" id="{FABD335F-6995-23D5-8A0B-48982755C7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2400" y="3855600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F7553034-8386-EC48-8A80-A86387C44E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08400" y="3974400"/>
            <a:ext cx="27936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Number 4">
            <a:extLst>
              <a:ext uri="{FF2B5EF4-FFF2-40B4-BE49-F238E27FC236}">
                <a16:creationId xmlns:a16="http://schemas.microsoft.com/office/drawing/2014/main" id="{77259065-485C-1927-1A37-FA51ECE20D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08000" y="3855600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C5DB9409-96FA-0FBC-82D1-937CBDCA1B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70400" y="3974400"/>
            <a:ext cx="27936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Number 5">
            <a:extLst>
              <a:ext uri="{FF2B5EF4-FFF2-40B4-BE49-F238E27FC236}">
                <a16:creationId xmlns:a16="http://schemas.microsoft.com/office/drawing/2014/main" id="{2109BAC1-5160-2FC4-469C-2F1DD2ECDE7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400" y="5018400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C150183B-64B2-FA91-C9BE-B4C16603F1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08400" y="5137200"/>
            <a:ext cx="27936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Number 6">
            <a:extLst>
              <a:ext uri="{FF2B5EF4-FFF2-40B4-BE49-F238E27FC236}">
                <a16:creationId xmlns:a16="http://schemas.microsoft.com/office/drawing/2014/main" id="{2375B2F9-6A71-9237-0E8B-4E56A9F23E4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08000" y="5018400"/>
            <a:ext cx="471283" cy="830997"/>
          </a:xfrm>
        </p:spPr>
        <p:txBody>
          <a:bodyPr wrap="none">
            <a:spAutoFit/>
          </a:bodyPr>
          <a:lstStyle>
            <a:lvl1pPr algn="ctr">
              <a:defRPr sz="5400" b="0"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13E4CE76-418F-ED47-8DCA-CD31ED6A3E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70400" y="5137200"/>
            <a:ext cx="27936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Sidebar">
            <a:extLst>
              <a:ext uri="{FF2B5EF4-FFF2-40B4-BE49-F238E27FC236}">
                <a16:creationId xmlns:a16="http://schemas.microsoft.com/office/drawing/2014/main" id="{658DEBDB-0576-29E2-9405-EE0195B6038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04000" y="180000"/>
            <a:ext cx="3409200" cy="6080400"/>
          </a:xfrm>
          <a:prstGeom prst="roundRect">
            <a:avLst>
              <a:gd name="adj" fmla="val 1636"/>
            </a:avLst>
          </a:prstGeom>
          <a:gradFill>
            <a:gsLst>
              <a:gs pos="22000">
                <a:schemeClr val="tx2"/>
              </a:gs>
              <a:gs pos="81000">
                <a:schemeClr val="accent4"/>
              </a:gs>
              <a:gs pos="100000">
                <a:schemeClr val="accent5"/>
              </a:gs>
            </a:gsLst>
            <a:lin ang="18900000" scaled="0"/>
          </a:gradFill>
        </p:spPr>
        <p:txBody>
          <a:bodyPr lIns="417600" tIns="640800" rIns="450000" bIns="450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0851699"/>
      </p:ext>
    </p:extLst>
  </p:cSld>
  <p:clrMapOvr>
    <a:masterClrMapping/>
  </p:clrMapOvr>
  <p:transition spd="slow">
    <p:push dir="u"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Eight key points –  Image (to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ray Rectangle">
            <a:extLst>
              <a:ext uri="{FF2B5EF4-FFF2-40B4-BE49-F238E27FC236}">
                <a16:creationId xmlns:a16="http://schemas.microsoft.com/office/drawing/2014/main" id="{EF8AFD99-1CBB-096F-EA60-6CDF27D15CA2}"/>
              </a:ext>
            </a:extLst>
          </p:cNvPr>
          <p:cNvSpPr/>
          <p:nvPr userDrawn="1"/>
        </p:nvSpPr>
        <p:spPr>
          <a:xfrm>
            <a:off x="628650" y="3226300"/>
            <a:ext cx="10933200" cy="3034800"/>
          </a:xfrm>
          <a:prstGeom prst="roundRect">
            <a:avLst>
              <a:gd name="adj" fmla="val 1889"/>
            </a:avLst>
          </a:prstGeom>
          <a:solidFill>
            <a:srgbClr val="EDF1F8"/>
          </a:solidFill>
        </p:spPr>
        <p:txBody>
          <a:bodyPr vert="horz" lIns="450000" tIns="288000" rIns="450000" bIns="360000" numCol="4" spcCol="468000" rtlCol="0">
            <a:noAutofit/>
          </a:bodyPr>
          <a:lstStyle/>
          <a:p>
            <a:pPr lv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HCLTech Roobert Light" panose="020B0604020202020204" pitchFamily="34" charset="0"/>
              <a:buNone/>
            </a:pPr>
            <a:endParaRPr lang="en-US" sz="4800" kern="1200">
              <a:solidFill>
                <a:schemeClr val="tx1"/>
              </a:solidFill>
            </a:endParaRPr>
          </a:p>
        </p:txBody>
      </p:sp>
      <p:sp>
        <p:nvSpPr>
          <p:cNvPr id="57" name="Picture Placeholder">
            <a:extLst>
              <a:ext uri="{FF2B5EF4-FFF2-40B4-BE49-F238E27FC236}">
                <a16:creationId xmlns:a16="http://schemas.microsoft.com/office/drawing/2014/main" id="{28DF9FE0-110F-2ADF-83F7-367A00D756D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2193200" cy="5040000"/>
          </a:xfrm>
          <a:custGeom>
            <a:avLst/>
            <a:gdLst>
              <a:gd name="connsiteX0" fmla="*/ 0 w 12193200"/>
              <a:gd name="connsiteY0" fmla="*/ 0 h 5040000"/>
              <a:gd name="connsiteX1" fmla="*/ 12193200 w 12193200"/>
              <a:gd name="connsiteY1" fmla="*/ 0 h 5040000"/>
              <a:gd name="connsiteX2" fmla="*/ 12193200 w 12193200"/>
              <a:gd name="connsiteY2" fmla="*/ 5040000 h 5040000"/>
              <a:gd name="connsiteX3" fmla="*/ 11561851 w 12193200"/>
              <a:gd name="connsiteY3" fmla="*/ 5040000 h 5040000"/>
              <a:gd name="connsiteX4" fmla="*/ 11561851 w 12193200"/>
              <a:gd name="connsiteY4" fmla="*/ 3283627 h 5040000"/>
              <a:gd name="connsiteX5" fmla="*/ 11504524 w 12193200"/>
              <a:gd name="connsiteY5" fmla="*/ 3226300 h 5040000"/>
              <a:gd name="connsiteX6" fmla="*/ 685978 w 12193200"/>
              <a:gd name="connsiteY6" fmla="*/ 3226300 h 5040000"/>
              <a:gd name="connsiteX7" fmla="*/ 628651 w 12193200"/>
              <a:gd name="connsiteY7" fmla="*/ 3283627 h 5040000"/>
              <a:gd name="connsiteX8" fmla="*/ 628651 w 12193200"/>
              <a:gd name="connsiteY8" fmla="*/ 5040000 h 5040000"/>
              <a:gd name="connsiteX9" fmla="*/ 0 w 12193200"/>
              <a:gd name="connsiteY9" fmla="*/ 504000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3200" h="5040000">
                <a:moveTo>
                  <a:pt x="0" y="0"/>
                </a:moveTo>
                <a:lnTo>
                  <a:pt x="12193200" y="0"/>
                </a:lnTo>
                <a:lnTo>
                  <a:pt x="12193200" y="5040000"/>
                </a:lnTo>
                <a:lnTo>
                  <a:pt x="11561851" y="5040000"/>
                </a:lnTo>
                <a:lnTo>
                  <a:pt x="11561851" y="3283627"/>
                </a:lnTo>
                <a:cubicBezTo>
                  <a:pt x="11561851" y="3251966"/>
                  <a:pt x="11536185" y="3226300"/>
                  <a:pt x="11504524" y="3226300"/>
                </a:cubicBezTo>
                <a:lnTo>
                  <a:pt x="685978" y="3226300"/>
                </a:lnTo>
                <a:cubicBezTo>
                  <a:pt x="654317" y="3226300"/>
                  <a:pt x="628651" y="3251966"/>
                  <a:pt x="628651" y="3283627"/>
                </a:cubicBezTo>
                <a:lnTo>
                  <a:pt x="628651" y="5040000"/>
                </a:lnTo>
                <a:lnTo>
                  <a:pt x="0" y="5040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360000" tIns="360000" rIns="360000" bIns="360000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DF56D4C5-0E34-2EC7-7B65-CE7B779F83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855B356F-EFC0-A741-1519-2668D926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8437F0-2C26-F16A-D4BE-84256949EA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800" y="874800"/>
            <a:ext cx="5468400" cy="104644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1" name="Text Placeholder 1">
            <a:extLst>
              <a:ext uri="{FF2B5EF4-FFF2-40B4-BE49-F238E27FC236}">
                <a16:creationId xmlns:a16="http://schemas.microsoft.com/office/drawing/2014/main" id="{2BD71EDD-9E45-1177-E0D0-331EC375BF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1877" y="3636000"/>
            <a:ext cx="2239200" cy="8784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79A2C11B-29F2-8845-3A4A-12EC810A8D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4969" y="3636000"/>
            <a:ext cx="2239200" cy="8784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57F565A5-6D40-1EF2-D940-D7D446AFDD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0268" y="3636000"/>
            <a:ext cx="2239200" cy="8784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A1F412CF-BA0B-2F51-3949-4ACD8CBACF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49028" y="3636000"/>
            <a:ext cx="2239200" cy="8784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A3C755DF-CC86-6C50-1A1B-76DDBA5698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91877" y="4894440"/>
            <a:ext cx="2239200" cy="8784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085724D0-1DD1-49D1-4925-CC28302257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84969" y="4894440"/>
            <a:ext cx="2239200" cy="8784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8B1D75EC-76B3-DE19-CF36-B7A8ED63C8D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0268" y="4894440"/>
            <a:ext cx="2239200" cy="8784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7C188609-E087-2DFD-3E49-9AE443CEFD6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49028" y="4894440"/>
            <a:ext cx="2239200" cy="878400"/>
          </a:xfrm>
        </p:spPr>
        <p:txBody>
          <a:bodyPr/>
          <a:lstStyle>
            <a:lvl1pPr>
              <a:spcAft>
                <a:spcPts val="600"/>
              </a:spcAft>
              <a:defRPr/>
            </a:lvl1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47554942"/>
      </p:ext>
    </p:extLst>
  </p:cSld>
  <p:clrMapOvr>
    <a:masterClrMapping/>
  </p:clrMapOvr>
  <p:transition spd="slow">
    <p:push dir="u"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Nine key points – Thin edge, Image, Gradient (Light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(Light)">
            <a:extLst>
              <a:ext uri="{FF2B5EF4-FFF2-40B4-BE49-F238E27FC236}">
                <a16:creationId xmlns:a16="http://schemas.microsoft.com/office/drawing/2014/main" id="{97ABB8E7-371E-153A-4C06-F351E177D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79999"/>
            <a:ext cx="11833200" cy="6080400"/>
          </a:xfrm>
          <a:prstGeom prst="roundRect">
            <a:avLst>
              <a:gd name="adj" fmla="val 974"/>
            </a:avLst>
          </a:prstGeo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DD2CE19-CD5A-C9DC-4595-8C0E4E762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A43F57-4BE9-2B3D-3AD7-253D730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353E-DAEC-594E-A0D0-A1C7D8E4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90" y="872895"/>
            <a:ext cx="7296175" cy="5232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26C35534-77AC-13A5-ACBD-E2FF4BA749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400" y="1270800"/>
            <a:ext cx="7282800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37460C6-5B69-B183-4D05-C1C2A7C9C4A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5598" y="2308115"/>
            <a:ext cx="21924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C4DB488-0A74-489A-FD69-1C03C9A6F5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4886" y="2308115"/>
            <a:ext cx="21924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6EE61EE-2B21-82F3-9B0B-0A3C4012E8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64175" y="2308115"/>
            <a:ext cx="21924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C5AF301-11E9-BFF2-1AD3-0099AA9A01E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5598" y="3543696"/>
            <a:ext cx="21924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6601324-40DF-1004-42DD-EFBED92656A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4887" y="3543696"/>
            <a:ext cx="21924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0774DDE7-CDAC-1209-7B0B-5CBA28D9ADF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64175" y="3543696"/>
            <a:ext cx="21924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39C6AC50-A088-AC62-4901-44D05F7EF2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85598" y="4779278"/>
            <a:ext cx="21924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E710580C-391E-B83D-AA43-3B6CCB7CAB0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24887" y="4779278"/>
            <a:ext cx="21924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0E8085B4-89B8-DD7D-AC26-C07CFDC891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64175" y="4779278"/>
            <a:ext cx="2192400" cy="82800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">
            <a:extLst>
              <a:ext uri="{FF2B5EF4-FFF2-40B4-BE49-F238E27FC236}">
                <a16:creationId xmlns:a16="http://schemas.microsoft.com/office/drawing/2014/main" id="{F84CBC1C-3B38-6402-22ED-EFC65661E1A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85224" y="180000"/>
            <a:ext cx="3227375" cy="6080400"/>
          </a:xfrm>
          <a:prstGeom prst="roundRect">
            <a:avLst>
              <a:gd name="adj" fmla="val 1815"/>
            </a:avLst>
          </a:prstGeom>
          <a:solidFill>
            <a:schemeClr val="bg1">
              <a:lumMod val="65000"/>
            </a:schemeClr>
          </a:solidFill>
        </p:spPr>
        <p:txBody>
          <a:bodyPr lIns="360000" tIns="360000" rIns="360000" bIns="360000"/>
          <a:lstStyle>
            <a:lvl1pPr algn="ctr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on the icon or drag image </a:t>
            </a:r>
            <a:br>
              <a:rPr lang="en-US"/>
            </a:br>
            <a:r>
              <a:rPr lang="en-US"/>
              <a:t>to insert an image </a:t>
            </a:r>
          </a:p>
        </p:txBody>
      </p:sp>
    </p:spTree>
    <p:extLst>
      <p:ext uri="{BB962C8B-B14F-4D97-AF65-F5344CB8AC3E}">
        <p14:creationId xmlns:p14="http://schemas.microsoft.com/office/powerpoint/2010/main" val="39699345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welve key points – Boxes, Thin edge, Gradient (L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DD2CE19-CD5A-C9DC-4595-8C0E4E762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A43F57-4BE9-2B3D-3AD7-253D730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Rounded Rectangle (Light)">
            <a:extLst>
              <a:ext uri="{FF2B5EF4-FFF2-40B4-BE49-F238E27FC236}">
                <a16:creationId xmlns:a16="http://schemas.microsoft.com/office/drawing/2014/main" id="{97ABB8E7-371E-153A-4C06-F351E177D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gradFill>
            <a:gsLst>
              <a:gs pos="0">
                <a:srgbClr val="E6EBF5"/>
              </a:gs>
              <a:gs pos="40000">
                <a:schemeClr val="accent2">
                  <a:alpha val="70000"/>
                </a:schemeClr>
              </a:gs>
              <a:gs pos="100000">
                <a:schemeClr val="accent5">
                  <a:alpha val="7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353E-DAEC-594E-A0D0-A1C7D8E4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90" y="872895"/>
            <a:ext cx="10432351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D206382-3E33-E266-6B61-5A1565995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1706400"/>
            <a:ext cx="3348000" cy="824400"/>
          </a:xfrm>
          <a:prstGeom prst="roundRect">
            <a:avLst>
              <a:gd name="adj" fmla="val 6874"/>
            </a:avLst>
          </a:prstGeom>
          <a:solidFill>
            <a:schemeClr val="bg1">
              <a:alpha val="55000"/>
            </a:schemeClr>
          </a:solidFill>
        </p:spPr>
        <p:txBody>
          <a:bodyPr lIns="288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861BCE5-2CD3-B12B-BFC8-D6A8D93373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0000" y="2710121"/>
            <a:ext cx="3348000" cy="824400"/>
          </a:xfrm>
          <a:prstGeom prst="roundRect">
            <a:avLst>
              <a:gd name="adj" fmla="val 6669"/>
            </a:avLst>
          </a:prstGeom>
          <a:solidFill>
            <a:schemeClr val="bg1">
              <a:alpha val="55000"/>
            </a:schemeClr>
          </a:solidFill>
        </p:spPr>
        <p:txBody>
          <a:bodyPr lIns="288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3A2182F-7196-A94C-8320-D5ADC499B8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0000" y="3713842"/>
            <a:ext cx="3348000" cy="824400"/>
          </a:xfrm>
          <a:prstGeom prst="roundRect">
            <a:avLst>
              <a:gd name="adj" fmla="val 6900"/>
            </a:avLst>
          </a:prstGeom>
          <a:solidFill>
            <a:schemeClr val="bg1">
              <a:alpha val="55000"/>
            </a:schemeClr>
          </a:solidFill>
        </p:spPr>
        <p:txBody>
          <a:bodyPr lIns="288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761BE24-E116-BBDA-DBB3-FF341B8F6B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0000" y="4717563"/>
            <a:ext cx="3348000" cy="824400"/>
          </a:xfrm>
          <a:prstGeom prst="roundRect">
            <a:avLst>
              <a:gd name="adj" fmla="val 6926"/>
            </a:avLst>
          </a:prstGeom>
          <a:solidFill>
            <a:schemeClr val="bg1">
              <a:alpha val="55000"/>
            </a:schemeClr>
          </a:solidFill>
        </p:spPr>
        <p:txBody>
          <a:bodyPr lIns="288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2A1BECF2-E1CB-D391-9DAF-3C09D0C9A0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22600" y="1706400"/>
            <a:ext cx="3348000" cy="824400"/>
          </a:xfrm>
          <a:prstGeom prst="roundRect">
            <a:avLst>
              <a:gd name="adj" fmla="val 6900"/>
            </a:avLst>
          </a:prstGeom>
          <a:solidFill>
            <a:schemeClr val="bg1">
              <a:alpha val="55000"/>
            </a:schemeClr>
          </a:solidFill>
        </p:spPr>
        <p:txBody>
          <a:bodyPr lIns="288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4F98E25-C1CE-D2D1-C065-42A84CAD52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22600" y="2710121"/>
            <a:ext cx="3348000" cy="824400"/>
          </a:xfrm>
          <a:prstGeom prst="roundRect">
            <a:avLst>
              <a:gd name="adj" fmla="val 6695"/>
            </a:avLst>
          </a:prstGeom>
          <a:solidFill>
            <a:schemeClr val="bg1">
              <a:alpha val="55000"/>
            </a:schemeClr>
          </a:solidFill>
        </p:spPr>
        <p:txBody>
          <a:bodyPr lIns="288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1AC41F55-CC91-6AB5-B28A-9785355463B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2600" y="3713842"/>
            <a:ext cx="3348000" cy="824400"/>
          </a:xfrm>
          <a:prstGeom prst="roundRect">
            <a:avLst>
              <a:gd name="adj" fmla="val 6926"/>
            </a:avLst>
          </a:prstGeom>
          <a:solidFill>
            <a:schemeClr val="bg1">
              <a:alpha val="55000"/>
            </a:schemeClr>
          </a:solidFill>
        </p:spPr>
        <p:txBody>
          <a:bodyPr lIns="288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23ED1B0-6592-2B37-6585-F7F273BD04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22600" y="4717563"/>
            <a:ext cx="3348000" cy="824400"/>
          </a:xfrm>
          <a:prstGeom prst="roundRect">
            <a:avLst>
              <a:gd name="adj" fmla="val 6900"/>
            </a:avLst>
          </a:prstGeom>
          <a:solidFill>
            <a:schemeClr val="bg1">
              <a:alpha val="55000"/>
            </a:schemeClr>
          </a:solidFill>
        </p:spPr>
        <p:txBody>
          <a:bodyPr lIns="288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AFA465B2-08C6-7206-14AD-1C934D925AE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945200" y="1706400"/>
            <a:ext cx="3348000" cy="824400"/>
          </a:xfrm>
          <a:prstGeom prst="roundRect">
            <a:avLst>
              <a:gd name="adj" fmla="val 7157"/>
            </a:avLst>
          </a:prstGeom>
          <a:solidFill>
            <a:schemeClr val="bg1">
              <a:alpha val="55000"/>
            </a:schemeClr>
          </a:solidFill>
        </p:spPr>
        <p:txBody>
          <a:bodyPr lIns="288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1B5D8651-4279-3B7B-28D4-BA50E3AAA1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45200" y="2710121"/>
            <a:ext cx="3348000" cy="824400"/>
          </a:xfrm>
          <a:prstGeom prst="roundRect">
            <a:avLst>
              <a:gd name="adj" fmla="val 6901"/>
            </a:avLst>
          </a:prstGeom>
          <a:solidFill>
            <a:schemeClr val="bg1">
              <a:alpha val="55000"/>
            </a:schemeClr>
          </a:solidFill>
        </p:spPr>
        <p:txBody>
          <a:bodyPr lIns="288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2C5DF058-433C-F002-7AB6-2218DEBD4FF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45200" y="3713842"/>
            <a:ext cx="3348000" cy="824400"/>
          </a:xfrm>
          <a:prstGeom prst="roundRect">
            <a:avLst>
              <a:gd name="adj" fmla="val 7006"/>
            </a:avLst>
          </a:prstGeom>
          <a:solidFill>
            <a:schemeClr val="bg1">
              <a:alpha val="55000"/>
            </a:schemeClr>
          </a:solidFill>
        </p:spPr>
        <p:txBody>
          <a:bodyPr lIns="288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E03CF2DE-DB75-2C12-8888-7B353F166E4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45200" y="4717563"/>
            <a:ext cx="3348000" cy="824400"/>
          </a:xfrm>
          <a:prstGeom prst="roundRect">
            <a:avLst>
              <a:gd name="adj" fmla="val 7131"/>
            </a:avLst>
          </a:prstGeom>
          <a:solidFill>
            <a:schemeClr val="bg1">
              <a:alpha val="55000"/>
            </a:schemeClr>
          </a:solidFill>
        </p:spPr>
        <p:txBody>
          <a:bodyPr lIns="288000" tIns="288000" rIns="288000" bIns="28800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8869692"/>
      </p:ext>
    </p:extLst>
  </p:cSld>
  <p:clrMapOvr>
    <a:masterClrMapping/>
  </p:clrMapOvr>
  <p:transition spd="slow">
    <p:push dir="u"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margins – Twelve key points – Numbered, Thin edge,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DD2CE19-CD5A-C9DC-4595-8C0E4E762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9A43F57-4BE9-2B3D-3AD7-253D730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6" name="Rounded Rectangle (Light)">
            <a:extLst>
              <a:ext uri="{FF2B5EF4-FFF2-40B4-BE49-F238E27FC236}">
                <a16:creationId xmlns:a16="http://schemas.microsoft.com/office/drawing/2014/main" id="{97ABB8E7-371E-153A-4C06-F351E177D5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79400" y="180000"/>
            <a:ext cx="11833200" cy="6081100"/>
          </a:xfrm>
          <a:prstGeom prst="roundRect">
            <a:avLst>
              <a:gd name="adj" fmla="val 974"/>
            </a:avLst>
          </a:prstGeom>
          <a:solidFill>
            <a:srgbClr val="E6EBF5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5353E-DAEC-594E-A0D0-A1C7D8E4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190" y="872895"/>
            <a:ext cx="10432351" cy="5232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">
            <a:extLst>
              <a:ext uri="{FF2B5EF4-FFF2-40B4-BE49-F238E27FC236}">
                <a16:creationId xmlns:a16="http://schemas.microsoft.com/office/drawing/2014/main" id="{43D8AE33-D82E-1E05-A047-6C528164E7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6846" y="1269581"/>
            <a:ext cx="10432351" cy="598589"/>
          </a:xfrm>
        </p:spPr>
        <p:txBody>
          <a:bodyPr wrap="square" tIns="288000">
            <a:spAutoFit/>
          </a:bodyPr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Insert subtitle here at 20 pt and align with the title baseline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D206382-3E33-E266-6B61-5A15659954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0000" y="2225583"/>
            <a:ext cx="3229200" cy="720000"/>
          </a:xfrm>
          <a:prstGeom prst="rect">
            <a:avLst/>
          </a:prstGeom>
          <a:noFill/>
        </p:spPr>
        <p:txBody>
          <a:bodyPr lIns="612000" tIns="0" rIns="0" bIns="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Number 1">
            <a:extLst>
              <a:ext uri="{FF2B5EF4-FFF2-40B4-BE49-F238E27FC236}">
                <a16:creationId xmlns:a16="http://schemas.microsoft.com/office/drawing/2014/main" id="{C8ACF60F-7656-B1D5-BAA7-7F49BF3206B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45" y="2247029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861BCE5-2CD3-B12B-BFC8-D6A8D93373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2000" y="2225583"/>
            <a:ext cx="3229200" cy="720000"/>
          </a:xfrm>
          <a:prstGeom prst="rect">
            <a:avLst/>
          </a:prstGeom>
          <a:noFill/>
        </p:spPr>
        <p:txBody>
          <a:bodyPr lIns="612000" tIns="0" rIns="0" bIns="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Number 2">
            <a:extLst>
              <a:ext uri="{FF2B5EF4-FFF2-40B4-BE49-F238E27FC236}">
                <a16:creationId xmlns:a16="http://schemas.microsoft.com/office/drawing/2014/main" id="{7FD07D44-6157-12FA-5D85-494A051800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34545" y="2247029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3A2182F-7196-A94C-8320-D5ADC499B83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64000" y="2225583"/>
            <a:ext cx="3229200" cy="720000"/>
          </a:xfrm>
          <a:prstGeom prst="rect">
            <a:avLst/>
          </a:prstGeom>
          <a:noFill/>
        </p:spPr>
        <p:txBody>
          <a:bodyPr lIns="612000" tIns="0" rIns="0" bIns="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Number 3">
            <a:extLst>
              <a:ext uri="{FF2B5EF4-FFF2-40B4-BE49-F238E27FC236}">
                <a16:creationId xmlns:a16="http://schemas.microsoft.com/office/drawing/2014/main" id="{999C8D75-A214-33C0-D743-5F9567843A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6545" y="2247029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4761BE24-E116-BBDA-DBB3-FF341B8F6B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0000" y="3146922"/>
            <a:ext cx="3229200" cy="720000"/>
          </a:xfrm>
          <a:prstGeom prst="rect">
            <a:avLst/>
          </a:prstGeom>
          <a:noFill/>
        </p:spPr>
        <p:txBody>
          <a:bodyPr lIns="612000" tIns="0" rIns="0" bIns="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Number 4">
            <a:extLst>
              <a:ext uri="{FF2B5EF4-FFF2-40B4-BE49-F238E27FC236}">
                <a16:creationId xmlns:a16="http://schemas.microsoft.com/office/drawing/2014/main" id="{9E0249C7-CF6D-AD6A-90E5-6F03C5DA0C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45" y="3168368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2A1BECF2-E1CB-D391-9DAF-3C09D0C9A02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82000" y="3146922"/>
            <a:ext cx="3229200" cy="720000"/>
          </a:xfrm>
          <a:prstGeom prst="rect">
            <a:avLst/>
          </a:prstGeom>
          <a:noFill/>
        </p:spPr>
        <p:txBody>
          <a:bodyPr lIns="612000" tIns="0" rIns="0" bIns="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Number 5">
            <a:extLst>
              <a:ext uri="{FF2B5EF4-FFF2-40B4-BE49-F238E27FC236}">
                <a16:creationId xmlns:a16="http://schemas.microsoft.com/office/drawing/2014/main" id="{0A0A6020-3ED5-341D-96D1-A5D6F987BE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34545" y="3168368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74F98E25-C1CE-D2D1-C065-42A84CAD52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064000" y="3146922"/>
            <a:ext cx="3229200" cy="720000"/>
          </a:xfrm>
          <a:prstGeom prst="rect">
            <a:avLst/>
          </a:prstGeom>
          <a:noFill/>
        </p:spPr>
        <p:txBody>
          <a:bodyPr lIns="612000" tIns="0" rIns="0" bIns="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Number 6">
            <a:extLst>
              <a:ext uri="{FF2B5EF4-FFF2-40B4-BE49-F238E27FC236}">
                <a16:creationId xmlns:a16="http://schemas.microsoft.com/office/drawing/2014/main" id="{DFAEA910-DA36-1398-E756-52E3740D77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16545" y="3168368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1AC41F55-CC91-6AB5-B28A-9785355463B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0000" y="4068261"/>
            <a:ext cx="3229200" cy="720000"/>
          </a:xfrm>
          <a:prstGeom prst="rect">
            <a:avLst/>
          </a:prstGeom>
          <a:noFill/>
        </p:spPr>
        <p:txBody>
          <a:bodyPr lIns="612000" tIns="0" rIns="0" bIns="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Number 7">
            <a:extLst>
              <a:ext uri="{FF2B5EF4-FFF2-40B4-BE49-F238E27FC236}">
                <a16:creationId xmlns:a16="http://schemas.microsoft.com/office/drawing/2014/main" id="{680FE18E-74BF-1990-9C11-F9C24881692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545" y="4089707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23ED1B0-6592-2B37-6585-F7F273BD045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82000" y="4068261"/>
            <a:ext cx="3229200" cy="720000"/>
          </a:xfrm>
          <a:prstGeom prst="rect">
            <a:avLst/>
          </a:prstGeom>
          <a:noFill/>
        </p:spPr>
        <p:txBody>
          <a:bodyPr lIns="612000" tIns="0" rIns="0" bIns="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Number 8">
            <a:extLst>
              <a:ext uri="{FF2B5EF4-FFF2-40B4-BE49-F238E27FC236}">
                <a16:creationId xmlns:a16="http://schemas.microsoft.com/office/drawing/2014/main" id="{F49003F2-530E-7921-B54B-6F8A433951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34545" y="4089707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AFA465B2-08C6-7206-14AD-1C934D925AE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064000" y="4068261"/>
            <a:ext cx="3229200" cy="720000"/>
          </a:xfrm>
          <a:prstGeom prst="rect">
            <a:avLst/>
          </a:prstGeom>
          <a:noFill/>
        </p:spPr>
        <p:txBody>
          <a:bodyPr lIns="612000" tIns="0" rIns="0" bIns="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Number 9">
            <a:extLst>
              <a:ext uri="{FF2B5EF4-FFF2-40B4-BE49-F238E27FC236}">
                <a16:creationId xmlns:a16="http://schemas.microsoft.com/office/drawing/2014/main" id="{3ABDE1A5-C066-A85F-6B62-F6BD3240C75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16545" y="4089707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1B5D8651-4279-3B7B-28D4-BA50E3AAA1E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000" y="5004059"/>
            <a:ext cx="3229200" cy="720000"/>
          </a:xfrm>
          <a:prstGeom prst="rect">
            <a:avLst/>
          </a:prstGeom>
          <a:noFill/>
        </p:spPr>
        <p:txBody>
          <a:bodyPr lIns="612000" tIns="0" rIns="0" bIns="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Number 10">
            <a:extLst>
              <a:ext uri="{FF2B5EF4-FFF2-40B4-BE49-F238E27FC236}">
                <a16:creationId xmlns:a16="http://schemas.microsoft.com/office/drawing/2014/main" id="{014CC887-618C-E5D1-1E63-F294BE2F67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2545" y="5025505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2C5DF058-433C-F002-7AB6-2218DEBD4FF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2000" y="5004059"/>
            <a:ext cx="3229200" cy="720000"/>
          </a:xfrm>
          <a:prstGeom prst="rect">
            <a:avLst/>
          </a:prstGeom>
          <a:noFill/>
        </p:spPr>
        <p:txBody>
          <a:bodyPr lIns="612000" tIns="0" rIns="0" bIns="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Number 11">
            <a:extLst>
              <a:ext uri="{FF2B5EF4-FFF2-40B4-BE49-F238E27FC236}">
                <a16:creationId xmlns:a16="http://schemas.microsoft.com/office/drawing/2014/main" id="{5254D1CA-211B-7E02-370B-DBCBDF745F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34545" y="5025505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E03CF2DE-DB75-2C12-8888-7B353F166E4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64000" y="5004059"/>
            <a:ext cx="3229200" cy="720000"/>
          </a:xfrm>
          <a:prstGeom prst="rect">
            <a:avLst/>
          </a:prstGeom>
          <a:noFill/>
        </p:spPr>
        <p:txBody>
          <a:bodyPr lIns="612000" tIns="0" rIns="0" bIns="0" anchor="ctr"/>
          <a:lstStyle>
            <a:lvl1pPr>
              <a:spcAft>
                <a:spcPts val="600"/>
              </a:spcAft>
              <a:defRPr sz="1600" b="0">
                <a:latin typeface="+mn-lt"/>
              </a:defRPr>
            </a:lvl1pPr>
            <a:lvl2pPr marL="180000" indent="-180000">
              <a:spcAft>
                <a:spcPts val="600"/>
              </a:spcAft>
              <a:buFont typeface="HCLTech Roobert Light" pitchFamily="2" charset="0"/>
              <a:buChar char="•"/>
              <a:defRPr/>
            </a:lvl2pPr>
            <a:lvl3pPr marL="360000" indent="-180000">
              <a:spcAft>
                <a:spcPts val="600"/>
              </a:spcAft>
              <a:buFont typeface="HCLTech Roobert Light" pitchFamily="2" charset="0"/>
              <a:buChar char="–"/>
              <a:defRPr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Number 12">
            <a:extLst>
              <a:ext uri="{FF2B5EF4-FFF2-40B4-BE49-F238E27FC236}">
                <a16:creationId xmlns:a16="http://schemas.microsoft.com/office/drawing/2014/main" id="{B300653D-EE84-C596-D2C2-E4944E9A50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16545" y="5025505"/>
            <a:ext cx="384721" cy="677108"/>
          </a:xfrm>
        </p:spPr>
        <p:txBody>
          <a:bodyPr wrap="none" anchor="ctr">
            <a:spAutoFit/>
          </a:bodyPr>
          <a:lstStyle>
            <a:lvl1pPr algn="ctr">
              <a:defRPr sz="44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1140941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63" Type="http://schemas.openxmlformats.org/officeDocument/2006/relationships/slideLayout" Target="../slideLayouts/slideLayout63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159" Type="http://schemas.openxmlformats.org/officeDocument/2006/relationships/slideLayout" Target="../slideLayouts/slideLayout159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53" Type="http://schemas.openxmlformats.org/officeDocument/2006/relationships/slideLayout" Target="../slideLayouts/slideLayout53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149" Type="http://schemas.openxmlformats.org/officeDocument/2006/relationships/slideLayout" Target="../slideLayouts/slideLayout149.xml"/><Relationship Id="rId5" Type="http://schemas.openxmlformats.org/officeDocument/2006/relationships/slideLayout" Target="../slideLayouts/slideLayout5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2" Type="http://schemas.openxmlformats.org/officeDocument/2006/relationships/slideLayout" Target="../slideLayouts/slideLayout22.xml"/><Relationship Id="rId43" Type="http://schemas.openxmlformats.org/officeDocument/2006/relationships/slideLayout" Target="../slideLayouts/slideLayout43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139" Type="http://schemas.openxmlformats.org/officeDocument/2006/relationships/slideLayout" Target="../slideLayouts/slideLayout139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24" Type="http://schemas.openxmlformats.org/officeDocument/2006/relationships/slideLayout" Target="../slideLayouts/slideLayout124.xml"/><Relationship Id="rId129" Type="http://schemas.openxmlformats.org/officeDocument/2006/relationships/slideLayout" Target="../slideLayouts/slideLayout129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40" Type="http://schemas.openxmlformats.org/officeDocument/2006/relationships/slideLayout" Target="../slideLayouts/slideLayout140.xml"/><Relationship Id="rId145" Type="http://schemas.openxmlformats.org/officeDocument/2006/relationships/slideLayout" Target="../slideLayouts/slideLayout145.xml"/><Relationship Id="rId161" Type="http://schemas.openxmlformats.org/officeDocument/2006/relationships/slideLayout" Target="../slideLayouts/slideLayout161.xml"/><Relationship Id="rId166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130" Type="http://schemas.openxmlformats.org/officeDocument/2006/relationships/slideLayout" Target="../slideLayouts/slideLayout130.xml"/><Relationship Id="rId135" Type="http://schemas.openxmlformats.org/officeDocument/2006/relationships/slideLayout" Target="../slideLayouts/slideLayout135.xml"/><Relationship Id="rId151" Type="http://schemas.openxmlformats.org/officeDocument/2006/relationships/slideLayout" Target="../slideLayouts/slideLayout151.xml"/><Relationship Id="rId156" Type="http://schemas.openxmlformats.org/officeDocument/2006/relationships/slideLayout" Target="../slideLayouts/slideLayout156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125" Type="http://schemas.openxmlformats.org/officeDocument/2006/relationships/slideLayout" Target="../slideLayouts/slideLayout125.xml"/><Relationship Id="rId141" Type="http://schemas.openxmlformats.org/officeDocument/2006/relationships/slideLayout" Target="../slideLayouts/slideLayout141.xml"/><Relationship Id="rId146" Type="http://schemas.openxmlformats.org/officeDocument/2006/relationships/slideLayout" Target="../slideLayouts/slideLayout146.xml"/><Relationship Id="rId16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162" Type="http://schemas.openxmlformats.org/officeDocument/2006/relationships/slideLayout" Target="../slideLayouts/slideLayout16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131" Type="http://schemas.openxmlformats.org/officeDocument/2006/relationships/slideLayout" Target="../slideLayouts/slideLayout131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52" Type="http://schemas.openxmlformats.org/officeDocument/2006/relationships/slideLayout" Target="../slideLayouts/slideLayout15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48" Type="http://schemas.openxmlformats.org/officeDocument/2006/relationships/slideLayout" Target="../slideLayouts/slideLayout148.xml"/><Relationship Id="rId164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6" Type="http://schemas.openxmlformats.org/officeDocument/2006/relationships/slideLayout" Target="../slideLayouts/slideLayout16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2FBF6DD5-FB2D-5893-33EF-FFA172B3FE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5671" y="6465600"/>
            <a:ext cx="150682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 b="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fld id="{570547DA-62F2-46FF-A67E-24DBD48654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6B3A81EB-F2BE-69CA-3C63-B087709D43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4166" y="6465600"/>
            <a:ext cx="1958870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800" b="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2024 HCLTech | Confidential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C2F9B-1B75-1D6F-DECD-AA527616B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66" y="421200"/>
            <a:ext cx="10968598" cy="52322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5" name="HCLTech Logo">
            <a:extLst>
              <a:ext uri="{FF2B5EF4-FFF2-40B4-BE49-F238E27FC236}">
                <a16:creationId xmlns:a16="http://schemas.microsoft.com/office/drawing/2014/main" id="{31CA80FE-5DD0-6B68-7FC7-0A32B29D2F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69" y="6430686"/>
            <a:ext cx="748800" cy="13584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EB0A9-F700-84AF-0327-18A849481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016" y="1812554"/>
            <a:ext cx="10946748" cy="414692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level: Subhead</a:t>
            </a:r>
          </a:p>
          <a:p>
            <a:pPr lvl="1"/>
            <a:r>
              <a:rPr lang="en-US"/>
              <a:t>Second level: Body text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grpSp>
        <p:nvGrpSpPr>
          <p:cNvPr id="68" name="Columns Guides" hidden="1">
            <a:extLst>
              <a:ext uri="{FF2B5EF4-FFF2-40B4-BE49-F238E27FC236}">
                <a16:creationId xmlns:a16="http://schemas.microsoft.com/office/drawing/2014/main" id="{EFAC4366-2CF4-C5A9-31A8-6F9DECFE4E2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628650" y="-482751"/>
            <a:ext cx="10934825" cy="270781"/>
            <a:chOff x="628650" y="-708661"/>
            <a:chExt cx="10934825" cy="27078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7F93F2-F654-4332-F215-0A3B672F9D7F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628650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056A12-0E3D-624F-504F-6DE97A67C97C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1255993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0B3FC0-A1BF-DD01-AC83-56CAA0EAB3D3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1883336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DC71EE-0C0B-F54C-6A2D-EDCE55842B9B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2510679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910EEB-33EE-2A8B-7882-314F27D7F2DE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3138022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A08A2A-900E-CD04-5544-124CB7F0B3AA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3765365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6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FFA843-DF76-CE08-0766-D60499CC3323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4392708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3CBA17-0C95-42F3-A32C-8AFA9996B9D3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5020051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F1624C-8BDC-798E-28B2-AA590ADC47E8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5647394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9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E6ACB19-6D3E-4F02-F268-97E802E82F44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6274737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E60CBC-8DDE-BC59-3E28-7D81EB0362DE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6902080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11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382D73-6C2A-3D3F-14DA-9EC80E156047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7529423" y="-708661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12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4B3B06D-B96D-49CC-81E4-D15E316CB618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8156766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13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64E8E0-1325-6F0E-8900-F6E6306C6D4C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8784109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14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0BEEB7-FB77-E0B7-234E-F1C3D62D9348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9411452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15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E8BFEF6-B6D0-D3B6-938B-FEBFD244E001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10038795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16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7113FA8-AE40-F16B-F5B6-020A3E94EC87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10666138" y="-707880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17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8A9647F-C0C5-B3CF-7646-72E25BE02F6C}"/>
                </a:ext>
              </a:extLst>
            </p:cNvPr>
            <p:cNvSpPr txBox="1">
              <a:spLocks noGrp="1" noRot="1" noChangeAspect="1" noMove="1" noResize="1" noEditPoints="1" noAdjustHandles="1" noChangeArrowheads="1" noChangeShapeType="1"/>
            </p:cNvSpPr>
            <p:nvPr userDrawn="1"/>
          </p:nvSpPr>
          <p:spPr>
            <a:xfrm>
              <a:off x="11293475" y="-708661"/>
              <a:ext cx="270000" cy="270000"/>
            </a:xfrm>
            <a:prstGeom prst="rect">
              <a:avLst/>
            </a:prstGeom>
            <a:solidFill>
              <a:srgbClr val="A5AFBE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>
                  <a:solidFill>
                    <a:schemeClr val="bg1"/>
                  </a:solidFill>
                  <a:latin typeface="+mj-lt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544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  <p:sldLayoutId id="2147483776" r:id="rId116"/>
    <p:sldLayoutId id="2147483777" r:id="rId117"/>
    <p:sldLayoutId id="2147483778" r:id="rId118"/>
    <p:sldLayoutId id="2147483779" r:id="rId119"/>
    <p:sldLayoutId id="2147483780" r:id="rId120"/>
    <p:sldLayoutId id="2147483781" r:id="rId121"/>
    <p:sldLayoutId id="2147483782" r:id="rId122"/>
    <p:sldLayoutId id="2147483783" r:id="rId123"/>
    <p:sldLayoutId id="2147483784" r:id="rId124"/>
    <p:sldLayoutId id="2147483785" r:id="rId125"/>
    <p:sldLayoutId id="2147483786" r:id="rId126"/>
    <p:sldLayoutId id="2147483787" r:id="rId127"/>
    <p:sldLayoutId id="2147483788" r:id="rId128"/>
    <p:sldLayoutId id="2147483789" r:id="rId129"/>
    <p:sldLayoutId id="2147483790" r:id="rId130"/>
    <p:sldLayoutId id="2147483791" r:id="rId131"/>
    <p:sldLayoutId id="2147483792" r:id="rId132"/>
    <p:sldLayoutId id="2147483793" r:id="rId133"/>
    <p:sldLayoutId id="2147483794" r:id="rId134"/>
    <p:sldLayoutId id="2147483795" r:id="rId135"/>
    <p:sldLayoutId id="2147483796" r:id="rId136"/>
    <p:sldLayoutId id="2147483797" r:id="rId137"/>
    <p:sldLayoutId id="2147483798" r:id="rId138"/>
    <p:sldLayoutId id="2147483799" r:id="rId139"/>
    <p:sldLayoutId id="2147483800" r:id="rId140"/>
    <p:sldLayoutId id="2147483801" r:id="rId141"/>
    <p:sldLayoutId id="2147483802" r:id="rId142"/>
    <p:sldLayoutId id="2147483803" r:id="rId143"/>
    <p:sldLayoutId id="2147483804" r:id="rId144"/>
    <p:sldLayoutId id="2147483805" r:id="rId145"/>
    <p:sldLayoutId id="2147483806" r:id="rId146"/>
    <p:sldLayoutId id="2147483807" r:id="rId147"/>
    <p:sldLayoutId id="2147483808" r:id="rId148"/>
    <p:sldLayoutId id="2147483809" r:id="rId149"/>
    <p:sldLayoutId id="2147483810" r:id="rId150"/>
    <p:sldLayoutId id="2147483811" r:id="rId151"/>
    <p:sldLayoutId id="2147483812" r:id="rId152"/>
    <p:sldLayoutId id="2147483813" r:id="rId153"/>
    <p:sldLayoutId id="2147483814" r:id="rId154"/>
    <p:sldLayoutId id="2147483815" r:id="rId155"/>
    <p:sldLayoutId id="2147483816" r:id="rId156"/>
    <p:sldLayoutId id="2147483817" r:id="rId157"/>
    <p:sldLayoutId id="2147483818" r:id="rId158"/>
    <p:sldLayoutId id="2147483819" r:id="rId159"/>
    <p:sldLayoutId id="2147483820" r:id="rId160"/>
    <p:sldLayoutId id="2147483821" r:id="rId161"/>
    <p:sldLayoutId id="2147483822" r:id="rId162"/>
    <p:sldLayoutId id="2147483823" r:id="rId163"/>
    <p:sldLayoutId id="2147483824" r:id="rId164"/>
    <p:sldLayoutId id="2147483825" r:id="rId165"/>
    <p:sldLayoutId id="2147483826" r:id="rId166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900"/>
        </a:spcAft>
        <a:buFont typeface="HCLTech Roobert Light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400"/>
        </a:spcAft>
        <a:buFont typeface="HCLTech Roobert Light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Tx/>
        <a:buFont typeface="HCLTech Roobert Light" pitchFamily="2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HCLTech Roobert Light" pitchFamily="2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CLTech Roobert Light" pitchFamily="2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CLTech Roobert Light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HCLTech Roobert Light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HCLTech Roobert Light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HCLTech Roobert Light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396">
          <p15:clr>
            <a:srgbClr val="5ACBF0"/>
          </p15:clr>
        </p15:guide>
        <p15:guide id="4" pos="565">
          <p15:clr>
            <a:srgbClr val="9FCC3B"/>
          </p15:clr>
        </p15:guide>
        <p15:guide id="5" pos="792">
          <p15:clr>
            <a:srgbClr val="A4A3A4"/>
          </p15:clr>
        </p15:guide>
        <p15:guide id="6" pos="960">
          <p15:clr>
            <a:srgbClr val="A4A3A4"/>
          </p15:clr>
        </p15:guide>
        <p15:guide id="7" pos="1187">
          <p15:clr>
            <a:srgbClr val="A4A3A4"/>
          </p15:clr>
        </p15:guide>
        <p15:guide id="8" pos="1355">
          <p15:clr>
            <a:srgbClr val="A4A3A4"/>
          </p15:clr>
        </p15:guide>
        <p15:guide id="9" pos="1582">
          <p15:clr>
            <a:srgbClr val="A4A3A4"/>
          </p15:clr>
        </p15:guide>
        <p15:guide id="10" pos="1750">
          <p15:clr>
            <a:srgbClr val="A4A3A4"/>
          </p15:clr>
        </p15:guide>
        <p15:guide id="11" pos="1977">
          <p15:clr>
            <a:srgbClr val="A4A3A4"/>
          </p15:clr>
        </p15:guide>
        <p15:guide id="12" pos="2145">
          <p15:clr>
            <a:srgbClr val="A4A3A4"/>
          </p15:clr>
        </p15:guide>
        <p15:guide id="13" pos="2372">
          <p15:clr>
            <a:srgbClr val="A4A3A4"/>
          </p15:clr>
        </p15:guide>
        <p15:guide id="14" pos="2541">
          <p15:clr>
            <a:srgbClr val="A4A3A4"/>
          </p15:clr>
        </p15:guide>
        <p15:guide id="15" pos="2767">
          <p15:clr>
            <a:srgbClr val="A4A3A4"/>
          </p15:clr>
        </p15:guide>
        <p15:guide id="16" pos="2936">
          <p15:clr>
            <a:srgbClr val="A4A3A4"/>
          </p15:clr>
        </p15:guide>
        <p15:guide id="17" pos="3163">
          <p15:clr>
            <a:srgbClr val="A4A3A4"/>
          </p15:clr>
        </p15:guide>
        <p15:guide id="18" pos="3331">
          <p15:clr>
            <a:srgbClr val="A4A3A4"/>
          </p15:clr>
        </p15:guide>
        <p15:guide id="19" pos="3558">
          <p15:clr>
            <a:srgbClr val="A4A3A4"/>
          </p15:clr>
        </p15:guide>
        <p15:guide id="20" pos="3726">
          <p15:clr>
            <a:srgbClr val="A4A3A4"/>
          </p15:clr>
        </p15:guide>
        <p15:guide id="21" pos="3953">
          <p15:clr>
            <a:srgbClr val="A4A3A4"/>
          </p15:clr>
        </p15:guide>
        <p15:guide id="22" pos="4121">
          <p15:clr>
            <a:srgbClr val="A4A3A4"/>
          </p15:clr>
        </p15:guide>
        <p15:guide id="23" pos="4348">
          <p15:clr>
            <a:srgbClr val="A4A3A4"/>
          </p15:clr>
        </p15:guide>
        <p15:guide id="24" pos="4516">
          <p15:clr>
            <a:srgbClr val="A4A3A4"/>
          </p15:clr>
        </p15:guide>
        <p15:guide id="25" pos="4743">
          <p15:clr>
            <a:srgbClr val="A4A3A4"/>
          </p15:clr>
        </p15:guide>
        <p15:guide id="26" pos="4912">
          <p15:clr>
            <a:srgbClr val="A4A3A4"/>
          </p15:clr>
        </p15:guide>
        <p15:guide id="27" pos="5138">
          <p15:clr>
            <a:srgbClr val="A4A3A4"/>
          </p15:clr>
        </p15:guide>
        <p15:guide id="28" pos="5307">
          <p15:clr>
            <a:srgbClr val="A4A3A4"/>
          </p15:clr>
        </p15:guide>
        <p15:guide id="29" pos="5534">
          <p15:clr>
            <a:srgbClr val="A4A3A4"/>
          </p15:clr>
        </p15:guide>
        <p15:guide id="30" pos="5702">
          <p15:clr>
            <a:srgbClr val="A4A3A4"/>
          </p15:clr>
        </p15:guide>
        <p15:guide id="31" pos="5929">
          <p15:clr>
            <a:srgbClr val="A4A3A4"/>
          </p15:clr>
        </p15:guide>
        <p15:guide id="32" pos="6097">
          <p15:clr>
            <a:srgbClr val="A4A3A4"/>
          </p15:clr>
        </p15:guide>
        <p15:guide id="33" pos="6324">
          <p15:clr>
            <a:srgbClr val="A4A3A4"/>
          </p15:clr>
        </p15:guide>
        <p15:guide id="34" pos="6492">
          <p15:clr>
            <a:srgbClr val="A4A3A4"/>
          </p15:clr>
        </p15:guide>
        <p15:guide id="35" pos="6719">
          <p15:clr>
            <a:srgbClr val="A4A3A4"/>
          </p15:clr>
        </p15:guide>
        <p15:guide id="36" pos="6887">
          <p15:clr>
            <a:srgbClr val="A4A3A4"/>
          </p15:clr>
        </p15:guide>
        <p15:guide id="37" pos="7114">
          <p15:clr>
            <a:srgbClr val="9FCC3B"/>
          </p15:clr>
        </p15:guide>
        <p15:guide id="38" pos="7283">
          <p15:clr>
            <a:srgbClr val="5ACBF0"/>
          </p15:clr>
        </p15:guide>
        <p15:guide id="39" orient="horz" pos="567">
          <p15:clr>
            <a:srgbClr val="9FCC3B"/>
          </p15:clr>
        </p15:guide>
        <p15:guide id="40" orient="horz" pos="4134">
          <p15:clr>
            <a:srgbClr val="F26B43"/>
          </p15:clr>
        </p15:guide>
        <p15:guide id="41" orient="horz" pos="283">
          <p15:clr>
            <a:srgbClr val="5ACBF0"/>
          </p15:clr>
        </p15:guide>
        <p15:guide id="42" orient="horz" pos="3754">
          <p15:clr>
            <a:srgbClr val="9FCC3B"/>
          </p15:clr>
        </p15:guide>
        <p15:guide id="44" orient="horz" pos="1178">
          <p15:clr>
            <a:srgbClr val="A4A3A4"/>
          </p15:clr>
        </p15:guide>
        <p15:guide id="45" orient="horz" pos="3491">
          <p15:clr>
            <a:srgbClr val="A4A3A4"/>
          </p15:clr>
        </p15:guide>
        <p15:guide id="46" orient="horz" pos="1076">
          <p15:clr>
            <a:srgbClr val="A4A3A4"/>
          </p15:clr>
        </p15:guide>
        <p15:guide id="47" orient="horz" pos="39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F920-8E03-A0B0-F9EB-84CE817AC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9600" y="3127729"/>
            <a:ext cx="7176800" cy="627864"/>
          </a:xfrm>
        </p:spPr>
        <p:txBody>
          <a:bodyPr/>
          <a:lstStyle/>
          <a:p>
            <a:pPr algn="r"/>
            <a:r>
              <a:rPr lang="en-US" dirty="0">
                <a:latin typeface="+mj-lt"/>
              </a:rPr>
              <a:t>Project Name</a:t>
            </a:r>
            <a:endParaRPr lang="en-US" dirty="0">
              <a:latin typeface="+mj-lt"/>
              <a:cs typeface="HCLTech Roobert Bold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CD1CE-02E7-759F-9CF3-E19B7B2FB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7870" y="4871471"/>
            <a:ext cx="1267570" cy="276999"/>
          </a:xfrm>
        </p:spPr>
        <p:txBody>
          <a:bodyPr/>
          <a:lstStyle/>
          <a:p>
            <a:r>
              <a:rPr lang="en-US">
                <a:latin typeface="+mj-lt"/>
              </a:rPr>
              <a:t>Presenters:</a:t>
            </a:r>
          </a:p>
        </p:txBody>
      </p:sp>
      <p:sp>
        <p:nvSpPr>
          <p:cNvPr id="7" name="TextBox 6"/>
          <p:cNvSpPr txBox="1"/>
          <p:nvPr/>
        </p:nvSpPr>
        <p:spPr>
          <a:xfrm rot="10800000" flipH="1" flipV="1">
            <a:off x="210709" y="5494305"/>
            <a:ext cx="4699221" cy="92333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/>
                <a:ea typeface="+mn-ea"/>
                <a:cs typeface="+mn-cs"/>
              </a:rPr>
              <a:t>Team Member1</a:t>
            </a: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rgbClr val="FFFFFF"/>
                </a:solidFill>
                <a:latin typeface="HCLTech Roobert Bold"/>
              </a:rPr>
              <a:t>Team Member2</a:t>
            </a: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/>
                <a:ea typeface="+mn-ea"/>
                <a:cs typeface="HCLTech Roobert Bold"/>
              </a:rPr>
              <a:t>Team Member3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98935" y="109330"/>
            <a:ext cx="2317474" cy="30777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/>
                <a:ea typeface="+mn-ea"/>
                <a:cs typeface="+mn-cs"/>
              </a:rPr>
              <a:t>Date : 22/01/2024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F9CD1CE-02E7-759F-9CF3-E19B7B2FB3C1}"/>
              </a:ext>
            </a:extLst>
          </p:cNvPr>
          <p:cNvSpPr txBox="1">
            <a:spLocks/>
          </p:cNvSpPr>
          <p:nvPr/>
        </p:nvSpPr>
        <p:spPr>
          <a:xfrm>
            <a:off x="7490351" y="4871470"/>
            <a:ext cx="1267570" cy="276999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Font typeface="HCLTech Roobert Light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HCLTech Roobert Light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Font typeface="HCLTech Roobert Light" pitchFamily="2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HCLTech Roobert Light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HCLTech Roobert Light" pitchFamily="2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HCLTech Roobert Light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CLTech Roobert Light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CLTech Roobert Light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CLTech Roobert Light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 typeface="HCLTech Roobert Light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/>
                <a:ea typeface="+mn-ea"/>
                <a:cs typeface="+mn-cs"/>
              </a:rPr>
              <a:t>Guided By :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F9CD1CE-02E7-759F-9CF3-E19B7B2FB3C1}"/>
              </a:ext>
            </a:extLst>
          </p:cNvPr>
          <p:cNvSpPr txBox="1">
            <a:spLocks/>
          </p:cNvSpPr>
          <p:nvPr/>
        </p:nvSpPr>
        <p:spPr>
          <a:xfrm>
            <a:off x="8757921" y="5309639"/>
            <a:ext cx="3332480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Font typeface="HCLTech Roobert Light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Font typeface="HCLTech Roobert Light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Tx/>
              <a:buFont typeface="HCLTech Roobert Light" pitchFamily="2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HCLTech Roobert Light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HCLTech Roobert Light" pitchFamily="2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HCLTech Roobert Light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CLTech Roobert Light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CLTech Roobert Light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CLTech Roobert Light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 typeface="HCLTech Roobert Light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 Bold"/>
                <a:ea typeface="+mn-ea"/>
                <a:cs typeface="+mn-cs"/>
              </a:rPr>
              <a:t>SME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9E689B-86D4-7CAA-8157-BBE238564DF4}"/>
              </a:ext>
            </a:extLst>
          </p:cNvPr>
          <p:cNvSpPr/>
          <p:nvPr/>
        </p:nvSpPr>
        <p:spPr>
          <a:xfrm>
            <a:off x="4411299" y="3948140"/>
            <a:ext cx="32271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TeamCSK</a:t>
            </a:r>
            <a:endParaRPr lang="en-US" sz="5400" b="1" u="sng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03612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2A8B88-11BD-811C-0FD8-6F4206B3CA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fld id="{570547DA-62F2-46FF-A67E-24DBD4865419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HCLTech Roobert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HCLTech Roobert Light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DB2DF-7937-0ACD-37C8-397FC9C93E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HCLTech Roobert Light"/>
                <a:ea typeface="+mn-ea"/>
                <a:cs typeface="+mn-cs"/>
              </a:rPr>
              <a:t>Copyright © 2024 HCLTech |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286896-65E8-5F90-5A93-3BD84732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USE CASE</a:t>
            </a:r>
            <a:endParaRPr lang="en-US">
              <a:latin typeface="HCLTech Roobert Bold"/>
              <a:ea typeface="+mn-ea"/>
              <a:cs typeface="HCLTech Roobert Bold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F531E-677D-FCB9-BCAF-61F97017F3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270" y="971785"/>
            <a:ext cx="11176789" cy="4291908"/>
          </a:xfrm>
        </p:spPr>
        <p:txBody>
          <a:bodyPr vert="horz" wrap="square" lIns="0" tIns="288000" rIns="0" bIns="0" rtlCol="0" anchor="ctr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Point#1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ea typeface="+mn-lt"/>
                <a:cs typeface="+mn-lt"/>
              </a:rPr>
              <a:t>Point#2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800" dirty="0">
              <a:cs typeface="HCLTech Roobert Light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cs typeface="HCLTech Roobert Light"/>
              </a:rPr>
              <a:t>Assumptions</a:t>
            </a:r>
            <a:r>
              <a:rPr lang="en-US" sz="2400" dirty="0">
                <a:cs typeface="HCLTech Roobert Light"/>
              </a:rPr>
              <a:t> 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cs typeface="HCLTech Roobert Light"/>
              </a:rPr>
              <a:t>        1.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cs typeface="HCLTech Roobert Light"/>
              </a:rPr>
              <a:t>       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951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8BD013-91E2-5D26-4E77-7579210C87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fld id="{570547DA-62F2-46FF-A67E-24DBD4865419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HCLTech Roobert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HCLTech Roobert Light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23499-72C7-8F4D-D9A9-0124B0A5D7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HCLTech Roobert Light"/>
                <a:ea typeface="+mn-ea"/>
                <a:cs typeface="+mn-cs"/>
              </a:rPr>
              <a:t>Copyright © 2024 HCLTech |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F6352A-68E9-94CA-A46A-D7A49461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66" y="350080"/>
            <a:ext cx="10968598" cy="523220"/>
          </a:xfrm>
        </p:spPr>
        <p:txBody>
          <a:bodyPr/>
          <a:lstStyle/>
          <a:p>
            <a:r>
              <a:rPr lang="en-US">
                <a:cs typeface="HCLTech Roobert Bold"/>
              </a:rPr>
              <a:t>Tools and Technologies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CEE2B-FBE0-1193-9B3E-98A8D6B86D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5672" y="925851"/>
            <a:ext cx="11516375" cy="3159611"/>
          </a:xfrm>
        </p:spPr>
        <p:txBody>
          <a:bodyPr vert="horz" wrap="square" lIns="0" tIns="28800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2"/>
                </a:solidFill>
                <a:cs typeface="HCLTech Roobert Light"/>
              </a:rPr>
              <a:t>Technologies </a:t>
            </a:r>
            <a:r>
              <a:rPr lang="en-US" sz="3600" dirty="0">
                <a:cs typeface="HCLTech Roobert Light"/>
              </a:rPr>
              <a:t>– (Java, </a:t>
            </a:r>
            <a:r>
              <a:rPr lang="en-US" sz="3600" dirty="0" err="1">
                <a:cs typeface="HCLTech Roobert Light"/>
              </a:rPr>
              <a:t>MySQL,Spring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2"/>
                </a:solidFill>
                <a:cs typeface="HCLTech Roobert Light"/>
              </a:rPr>
              <a:t>Tools </a:t>
            </a:r>
            <a:r>
              <a:rPr lang="en-US" sz="3600" dirty="0">
                <a:cs typeface="HCLTech Roobert Light"/>
              </a:rPr>
              <a:t>- </a:t>
            </a:r>
            <a:r>
              <a:rPr lang="en-US" sz="3600" dirty="0">
                <a:ea typeface="+mn-lt"/>
                <a:cs typeface="+mn-lt"/>
              </a:rPr>
              <a:t>Online visual paradigm, Eclipse, </a:t>
            </a:r>
            <a:r>
              <a:rPr lang="en-US" sz="3600" dirty="0" err="1">
                <a:ea typeface="+mn-lt"/>
                <a:cs typeface="+mn-lt"/>
              </a:rPr>
              <a:t>MySQLWorkbench</a:t>
            </a:r>
            <a:r>
              <a:rPr lang="en-US" sz="3600" dirty="0">
                <a:ea typeface="+mn-lt"/>
                <a:cs typeface="+mn-lt"/>
              </a:rPr>
              <a:t>,</a:t>
            </a:r>
          </a:p>
          <a:p>
            <a:pPr marL="342900" indent="-342900">
              <a:lnSpc>
                <a:spcPct val="150000"/>
              </a:lnSpc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2"/>
                </a:solidFill>
                <a:cs typeface="HCLTech Roobert Light"/>
              </a:rPr>
              <a:t>Methodology </a:t>
            </a:r>
            <a:r>
              <a:rPr lang="en-US" sz="3600" dirty="0">
                <a:ea typeface="+mn-lt"/>
                <a:cs typeface="+mn-lt"/>
              </a:rPr>
              <a:t>– Agile (3 Sprints)</a:t>
            </a:r>
          </a:p>
        </p:txBody>
      </p:sp>
    </p:spTree>
    <p:extLst>
      <p:ext uri="{BB962C8B-B14F-4D97-AF65-F5344CB8AC3E}">
        <p14:creationId xmlns:p14="http://schemas.microsoft.com/office/powerpoint/2010/main" val="241498186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91B690-8E4C-F73C-A852-02A40BEB2D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fld id="{570547DA-62F2-46FF-A67E-24DBD4865419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HCLTech Roobert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HCLTech Roobert Light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5A660-90A8-DE89-AE92-3425B56742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HCLTech Roobert Light"/>
                <a:ea typeface="+mn-ea"/>
                <a:cs typeface="+mn-cs"/>
              </a:rPr>
              <a:t>Copyright © 2024 HCLTech |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6D23B6-05B6-03B0-8569-552BBB3C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HCLTech Roobert Bold"/>
              </a:rPr>
              <a:t>SPRINT DETAILS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C3A16-0D25-C58B-B3F7-65D10D04D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015" y="944200"/>
            <a:ext cx="10961783" cy="5176765"/>
          </a:xfrm>
        </p:spPr>
        <p:txBody>
          <a:bodyPr vert="horz" lIns="0" tIns="288000" rIns="0" bIns="0" rtlCol="0" anchor="t">
            <a:spAutoFit/>
          </a:bodyPr>
          <a:lstStyle/>
          <a:p>
            <a:pPr algn="ctr"/>
            <a:endParaRPr lang="en-US" dirty="0">
              <a:cs typeface="HCLTech Roobert Light"/>
            </a:endParaRPr>
          </a:p>
          <a:p>
            <a:pPr algn="ctr"/>
            <a:endParaRPr lang="en-US" dirty="0">
              <a:cs typeface="HCLTech Roobert Light"/>
            </a:endParaRPr>
          </a:p>
          <a:p>
            <a:pPr algn="ctr"/>
            <a:endParaRPr lang="en-US" dirty="0">
              <a:cs typeface="HCLTech Roobert Light"/>
            </a:endParaRPr>
          </a:p>
          <a:p>
            <a:pPr algn="ctr"/>
            <a:endParaRPr lang="en-US" dirty="0">
              <a:cs typeface="HCLTech Roobert Light"/>
            </a:endParaRPr>
          </a:p>
          <a:p>
            <a:pPr algn="ctr"/>
            <a:endParaRPr lang="en-US" dirty="0">
              <a:cs typeface="HCLTech Roobert Light"/>
            </a:endParaRPr>
          </a:p>
          <a:p>
            <a:pPr algn="ctr"/>
            <a:endParaRPr lang="en-US" dirty="0">
              <a:cs typeface="HCLTech Roobert Light"/>
            </a:endParaRPr>
          </a:p>
          <a:p>
            <a:pPr algn="ctr"/>
            <a:endParaRPr lang="en-US" dirty="0">
              <a:cs typeface="HCLTech Roobert Light"/>
            </a:endParaRPr>
          </a:p>
          <a:p>
            <a:pPr algn="ctr"/>
            <a:r>
              <a:rPr lang="en-US" dirty="0">
                <a:cs typeface="HCLTech Roobert Light"/>
              </a:rPr>
              <a:t>Daily stand up : 9.30 A.M. to 9.45 A.M.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F8260A-0292-B843-B703-767022E50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86575"/>
              </p:ext>
            </p:extLst>
          </p:nvPr>
        </p:nvGraphicFramePr>
        <p:xfrm>
          <a:off x="772583" y="1153583"/>
          <a:ext cx="10785434" cy="2652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123">
                  <a:extLst>
                    <a:ext uri="{9D8B030D-6E8A-4147-A177-3AD203B41FA5}">
                      <a16:colId xmlns:a16="http://schemas.microsoft.com/office/drawing/2014/main" val="4171274294"/>
                    </a:ext>
                  </a:extLst>
                </a:gridCol>
                <a:gridCol w="1777998">
                  <a:extLst>
                    <a:ext uri="{9D8B030D-6E8A-4147-A177-3AD203B41FA5}">
                      <a16:colId xmlns:a16="http://schemas.microsoft.com/office/drawing/2014/main" val="1287575227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592997525"/>
                    </a:ext>
                  </a:extLst>
                </a:gridCol>
                <a:gridCol w="4079853">
                  <a:extLst>
                    <a:ext uri="{9D8B030D-6E8A-4147-A177-3AD203B41FA5}">
                      <a16:colId xmlns:a16="http://schemas.microsoft.com/office/drawing/2014/main" val="1939256626"/>
                    </a:ext>
                  </a:extLst>
                </a:gridCol>
                <a:gridCol w="1498585">
                  <a:extLst>
                    <a:ext uri="{9D8B030D-6E8A-4147-A177-3AD203B41FA5}">
                      <a16:colId xmlns:a16="http://schemas.microsoft.com/office/drawing/2014/main" val="128850353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i="0">
                          <a:solidFill>
                            <a:srgbClr val="FFFFFF"/>
                          </a:solidFill>
                          <a:effectLst/>
                          <a:latin typeface="HCLTech Roobert Light"/>
                        </a:rPr>
                        <a:t>SPRINTS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HCLTech Roobert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F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i="0">
                          <a:solidFill>
                            <a:srgbClr val="FFFFFF"/>
                          </a:solidFill>
                          <a:effectLst/>
                          <a:latin typeface="HCLTech Roobert Light"/>
                        </a:rPr>
                        <a:t>TASKS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HCLTech Roobert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F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i="0">
                          <a:solidFill>
                            <a:srgbClr val="FFFFFF"/>
                          </a:solidFill>
                          <a:effectLst/>
                          <a:latin typeface="HCLTech Roobert Light"/>
                        </a:rPr>
                        <a:t>DEMO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HCLTech Roobert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FD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>
                          <a:solidFill>
                            <a:srgbClr val="FFFFFF"/>
                          </a:solidFill>
                          <a:effectLst/>
                          <a:latin typeface="HCLTech Roobert Light"/>
                        </a:rPr>
                        <a:t>COMMENTS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0F5F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1" i="0">
                          <a:solidFill>
                            <a:srgbClr val="FFFFFF"/>
                          </a:solidFill>
                          <a:effectLst/>
                          <a:latin typeface="HCLTech Roobert Light"/>
                        </a:rPr>
                        <a:t>STATUS</a:t>
                      </a:r>
                      <a:endParaRPr lang="en-US" b="1" i="0">
                        <a:solidFill>
                          <a:srgbClr val="FFFFFF"/>
                        </a:solidFill>
                        <a:effectLst/>
                        <a:latin typeface="HCLTech Roobert Light"/>
                      </a:endParaRPr>
                    </a:p>
                  </a:txBody>
                  <a:tcPr anchor="ctr"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5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559225"/>
                  </a:ext>
                </a:extLst>
              </a:tr>
              <a:tr h="5820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HCLTech Roobert Light"/>
                        </a:rPr>
                        <a:t>SPRINT - 1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HCLTech Roobert Ligh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HCLTech Roobert Light"/>
                        </a:rPr>
                        <a:t>Java, JPA with Hibernate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HCLTech Roobert Light"/>
                        </a:rPr>
                        <a:t>02-Jan-2024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CLTech Roobert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HCLTech Roobert Ligh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CD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HCLTech Roobert Light"/>
                        </a:rPr>
                        <a:t>Completed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CLTech Roobert Light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226349"/>
                  </a:ext>
                </a:extLst>
              </a:tr>
              <a:tr h="5820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HCLTech Roobert Light"/>
                        </a:rPr>
                        <a:t>SPRINT - 2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HCLTech Roobert Ligh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HCLTech Roobert Light"/>
                        </a:rPr>
                        <a:t>Spring MVC with JPA/Hibernate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HCLTech Roobert Light"/>
                        </a:rPr>
                        <a:t>11-Jan-2024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HCLTech Roobert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9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HCLTech Roobert Ligh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E7EA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HCLTech Roobert Light"/>
                        </a:rPr>
                        <a:t>Completed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HCLTech Roobert Light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25274"/>
                  </a:ext>
                </a:extLst>
              </a:tr>
              <a:tr h="582083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HCLTech Roobert Light"/>
                        </a:rPr>
                        <a:t>RELEASE</a:t>
                      </a:r>
                    </a:p>
                    <a:p>
                      <a:pPr lvl="0" algn="l">
                        <a:buNone/>
                      </a:pPr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HCLTech Roobert Light"/>
                        </a:rPr>
                        <a:t>(SPRINT - 3)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HCLTech Roobert Light"/>
                        </a:rPr>
                        <a:t>Spring Boot with Data JPA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b="0" i="0">
                          <a:solidFill>
                            <a:srgbClr val="000000"/>
                          </a:solidFill>
                          <a:effectLst/>
                          <a:latin typeface="HCLTech Roobert Light"/>
                        </a:rPr>
                        <a:t>17-Jan-2024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HCLTech Roobert Ligh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HCLTech Roobert Light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rgbClr val="CCD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000" b="0" i="0" dirty="0">
                          <a:solidFill>
                            <a:srgbClr val="000000"/>
                          </a:solidFill>
                          <a:effectLst/>
                          <a:latin typeface="HCLTech Roobert Light"/>
                        </a:rPr>
                        <a:t>Completed</a:t>
                      </a:r>
                      <a:endParaRPr lang="en-US" dirty="0"/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12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9972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2179B-5527-54D3-534E-332A767D90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1CE7C-58F6-1DE5-49C5-1B44F3DB12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391B63-DB59-B8C8-6DCB-226D7F1A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RETROSPECTION	</a:t>
            </a:r>
          </a:p>
        </p:txBody>
      </p:sp>
    </p:spTree>
    <p:extLst>
      <p:ext uri="{BB962C8B-B14F-4D97-AF65-F5344CB8AC3E}">
        <p14:creationId xmlns:p14="http://schemas.microsoft.com/office/powerpoint/2010/main" val="9684712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agon 5">
            <a:extLst>
              <a:ext uri="{FF2B5EF4-FFF2-40B4-BE49-F238E27FC236}">
                <a16:creationId xmlns:a16="http://schemas.microsoft.com/office/drawing/2014/main" id="{4C27F6FF-02E4-29C9-DA1B-B866FF7C0949}"/>
              </a:ext>
            </a:extLst>
          </p:cNvPr>
          <p:cNvSpPr/>
          <p:nvPr/>
        </p:nvSpPr>
        <p:spPr>
          <a:xfrm>
            <a:off x="193040" y="269289"/>
            <a:ext cx="11887200" cy="6319422"/>
          </a:xfrm>
          <a:prstGeom prst="hexagon">
            <a:avLst/>
          </a:prstGeom>
          <a:solidFill>
            <a:srgbClr val="E6E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52000" rIns="288000" bIns="288000" rtlCol="0" anchor="t" anchorCtr="0"/>
          <a:lstStyle/>
          <a:p>
            <a:pPr algn="l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fld id="{570547DA-62F2-46FF-A67E-24DBD4865419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HCLTech Roobert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800"/>
                </a:spcBef>
                <a:spcAft>
                  <a:spcPts val="9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00000">
                  <a:alpha val="50000"/>
                </a:srgbClr>
              </a:solidFill>
              <a:effectLst/>
              <a:uLnTx/>
              <a:uFillTx/>
              <a:latin typeface="HCLTech Roobert Ligh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00000">
                    <a:alpha val="50000"/>
                  </a:srgbClr>
                </a:solidFill>
                <a:effectLst/>
                <a:uLnTx/>
                <a:uFillTx/>
                <a:latin typeface="HCLTech Roobert Light"/>
                <a:ea typeface="+mn-ea"/>
                <a:cs typeface="+mn-cs"/>
              </a:rPr>
              <a:t>Copyright © 2024 HCLTech | Confidential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0033" y="369349"/>
            <a:ext cx="10968598" cy="523220"/>
          </a:xfrm>
        </p:spPr>
        <p:txBody>
          <a:bodyPr/>
          <a:lstStyle/>
          <a:p>
            <a:r>
              <a:rPr lang="en-US" dirty="0"/>
              <a:t>CLASS DIAGRAM:</a:t>
            </a:r>
            <a:endParaRPr lang="en-US" dirty="0">
              <a:cs typeface="HCLTech Roobert Bold"/>
            </a:endParaRPr>
          </a:p>
        </p:txBody>
      </p:sp>
    </p:spTree>
    <p:extLst>
      <p:ext uri="{BB962C8B-B14F-4D97-AF65-F5344CB8AC3E}">
        <p14:creationId xmlns:p14="http://schemas.microsoft.com/office/powerpoint/2010/main" val="8433238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E2EAF1-4D5D-C121-A314-D4E0E1A7D0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0547DA-62F2-46FF-A67E-24DBD48654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408F3-C178-57D3-5EC9-358042C4D2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2024 HCLTech |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ACB0F2-7DDD-AFF7-8892-47C9BC5A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078B7-FC65-1319-663C-09D971B76F2B}"/>
              </a:ext>
            </a:extLst>
          </p:cNvPr>
          <p:cNvSpPr/>
          <p:nvPr/>
        </p:nvSpPr>
        <p:spPr>
          <a:xfrm>
            <a:off x="4658750" y="2967335"/>
            <a:ext cx="28745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LIVESQL</a:t>
            </a:r>
          </a:p>
        </p:txBody>
      </p:sp>
    </p:spTree>
    <p:extLst>
      <p:ext uri="{BB962C8B-B14F-4D97-AF65-F5344CB8AC3E}">
        <p14:creationId xmlns:p14="http://schemas.microsoft.com/office/powerpoint/2010/main" val="366665494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CLTech Theme 2.0">
  <a:themeElements>
    <a:clrScheme name="HCLTech">
      <a:dk1>
        <a:srgbClr val="000000"/>
      </a:dk1>
      <a:lt1>
        <a:srgbClr val="FFFFFF"/>
      </a:lt1>
      <a:dk2>
        <a:srgbClr val="5F1EBE"/>
      </a:dk2>
      <a:lt2>
        <a:srgbClr val="411482"/>
      </a:lt2>
      <a:accent1>
        <a:srgbClr val="8C69F0"/>
      </a:accent1>
      <a:accent2>
        <a:srgbClr val="B9C8FF"/>
      </a:accent2>
      <a:accent3>
        <a:srgbClr val="0F5FDC"/>
      </a:accent3>
      <a:accent4>
        <a:srgbClr val="3C91FF"/>
      </a:accent4>
      <a:accent5>
        <a:srgbClr val="8CC8FA"/>
      </a:accent5>
      <a:accent6>
        <a:srgbClr val="DCE6F0"/>
      </a:accent6>
      <a:hlink>
        <a:srgbClr val="0F5FDC"/>
      </a:hlink>
      <a:folHlink>
        <a:srgbClr val="292929"/>
      </a:folHlink>
    </a:clrScheme>
    <a:fontScheme name="HCLTech Roobert Bold">
      <a:majorFont>
        <a:latin typeface="HCLTech Roobert Bold"/>
        <a:ea typeface=""/>
        <a:cs typeface=""/>
      </a:majorFont>
      <a:minorFont>
        <a:latin typeface="HCLTech Roober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6EBF5"/>
        </a:solidFill>
        <a:ln>
          <a:noFill/>
        </a:ln>
      </a:spPr>
      <a:bodyPr lIns="288000" tIns="252000" rIns="288000" bIns="288000" rtlCol="0" anchor="t" anchorCtr="0"/>
      <a:lstStyle>
        <a:defPPr algn="l">
          <a:defRPr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C8D2D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/>
  <a:custClrLst>
    <a:custClr name="Dark Teal">
      <a:srgbClr val="007873"/>
    </a:custClr>
    <a:custClr name="Teal">
      <a:srgbClr val="4BC3AF"/>
    </a:custClr>
    <a:custClr name="Teal 80% Tint">
      <a:srgbClr val="6FCFBF"/>
    </a:custClr>
    <a:custClr name="Light Teal">
      <a:srgbClr val="A5E6DC"/>
    </a:custClr>
    <a:custClr name="Dark green">
      <a:srgbClr val="0FA069"/>
    </a:custClr>
    <a:custClr name="Green">
      <a:srgbClr val="82DC73"/>
    </a:custClr>
    <a:custClr name="Green 80% Tint">
      <a:srgbClr val="9BE38F"/>
    </a:custClr>
    <a:custClr name="Light Green">
      <a:srgbClr val="BEEBB4"/>
    </a:custClr>
    <a:custClr name="Dark Yellow">
      <a:srgbClr val="C8870A"/>
    </a:custClr>
    <a:custClr name="Yellow">
      <a:srgbClr val="FFCD41"/>
    </a:custClr>
    <a:custClr name="Yellow 80% Tint">
      <a:srgbClr val="FFD767"/>
    </a:custClr>
    <a:custClr name="Light Yellow">
      <a:srgbClr val="FFECC7"/>
    </a:custClr>
    <a:custClr name="Dark Coral">
      <a:srgbClr val="C3325F"/>
    </a:custClr>
    <a:custClr name="Coral">
      <a:srgbClr val="FF789B"/>
    </a:custClr>
    <a:custClr name="Coral 80% Tint">
      <a:srgbClr val="FF93AF"/>
    </a:custClr>
    <a:custClr name="Light Coral">
      <a:srgbClr val="FFBED7"/>
    </a:custClr>
    <a:custClr name="Bronze">
      <a:srgbClr val="D7BEB4"/>
    </a:custClr>
    <a:custClr name="Cream">
      <a:srgbClr val="FAF0E6"/>
    </a:custClr>
    <a:custClr name="Grey 1">
      <a:srgbClr val="8291A0"/>
    </a:custClr>
    <a:custClr name="Grey 2">
      <a:srgbClr val="A5AFBE"/>
    </a:custClr>
    <a:custClr name="Grey 3">
      <a:srgbClr val="C8D2DD"/>
    </a:custClr>
    <a:custClr name="Grey 4">
      <a:srgbClr val="E6EBF5"/>
    </a:custClr>
  </a:custClrLst>
  <a:extLst>
    <a:ext uri="{05A4C25C-085E-4340-85A3-A5531E510DB2}">
      <thm15:themeFamily xmlns:thm15="http://schemas.microsoft.com/office/thememl/2012/main" name="Essential Version 2.11.potx" id="{AD2F6180-88E6-482D-8AC3-810DC039A787}" vid="{0BF9F43C-CBA2-4EA0-ACEE-FDC4D4A7E8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174</Words>
  <Application>Microsoft Office PowerPoint</Application>
  <PresentationFormat>Widescreen</PresentationFormat>
  <Paragraphs>66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HCLTech Roobert</vt:lpstr>
      <vt:lpstr>HCLTech Roobert Bold</vt:lpstr>
      <vt:lpstr>HCLTech Roobert Light</vt:lpstr>
      <vt:lpstr>HCLTech Theme 2.0</vt:lpstr>
      <vt:lpstr>Project Name</vt:lpstr>
      <vt:lpstr>USE CASE</vt:lpstr>
      <vt:lpstr>Tools and Technologies</vt:lpstr>
      <vt:lpstr>SPRINT DETAILS</vt:lpstr>
      <vt:lpstr>RETROSPECTION </vt:lpstr>
      <vt:lpstr>CLASS DIAGRAM: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System Database</dc:title>
  <dc:creator>Anbarasu Venkatachalam</dc:creator>
  <cp:lastModifiedBy>Vijay Sen Singh Yadav</cp:lastModifiedBy>
  <cp:revision>10</cp:revision>
  <dcterms:created xsi:type="dcterms:W3CDTF">2024-02-16T08:06:12Z</dcterms:created>
  <dcterms:modified xsi:type="dcterms:W3CDTF">2025-03-18T10:49:33Z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959cb16e-83f5-4cc9-984b-7d321ae6231f</vt:lpwstr>
  </property>
  <property fmtid="{D5CDD505-2E9C-101B-9397-08002B2CF9AE}" pid="3" name="HCLClassification">
    <vt:lpwstr>HCL_Cla5s_Publ1c</vt:lpwstr>
  </property>
  <property fmtid="{D5CDD505-2E9C-101B-9397-08002B2CF9AE}" pid="4" name="HCLClassD6">
    <vt:lpwstr>False</vt:lpwstr>
  </property>
</Properties>
</file>