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-scm.com/book/en/v2/GitHub-Account-Setup-and-Configur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mtClean="0"/>
              <a:t>VCSwjdaw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Version Control System</a:t>
            </a:r>
          </a:p>
          <a:p>
            <a:r>
              <a:rPr lang="en-NZ" dirty="0" smtClean="0"/>
              <a:t>Or</a:t>
            </a:r>
          </a:p>
          <a:p>
            <a:r>
              <a:rPr lang="en-NZ" dirty="0" smtClean="0"/>
              <a:t>SCM(Source Code Management)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717"/>
          <a:stretch>
            <a:fillRect/>
          </a:stretch>
        </p:blipFill>
        <p:spPr bwMode="auto">
          <a:xfrm>
            <a:off x="546957" y="1600200"/>
            <a:ext cx="80500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version control?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 smtClean="0"/>
              <a:t>A System that keeps records of your changes.</a:t>
            </a:r>
          </a:p>
          <a:p>
            <a:r>
              <a:rPr lang="en-NZ" sz="2800" dirty="0" smtClean="0"/>
              <a:t>Allows for collaborative development.</a:t>
            </a:r>
          </a:p>
          <a:p>
            <a:r>
              <a:rPr lang="en-NZ" sz="2800" dirty="0" smtClean="0"/>
              <a:t>Allows you to know </a:t>
            </a:r>
            <a:r>
              <a:rPr lang="en-NZ" sz="2800" b="1" dirty="0" smtClean="0"/>
              <a:t>Who</a:t>
            </a:r>
            <a:r>
              <a:rPr lang="en-NZ" sz="2800" dirty="0" smtClean="0"/>
              <a:t> made </a:t>
            </a:r>
            <a:r>
              <a:rPr lang="en-NZ" sz="2800" b="1" dirty="0" smtClean="0"/>
              <a:t>What</a:t>
            </a:r>
            <a:r>
              <a:rPr lang="en-NZ" sz="2800" dirty="0" smtClean="0"/>
              <a:t> changes and </a:t>
            </a:r>
            <a:r>
              <a:rPr lang="en-NZ" sz="2800" b="1" dirty="0" smtClean="0"/>
              <a:t>When</a:t>
            </a:r>
            <a:r>
              <a:rPr lang="en-NZ" sz="2800" dirty="0" smtClean="0"/>
              <a:t>.</a:t>
            </a:r>
          </a:p>
          <a:p>
            <a:r>
              <a:rPr lang="en-NZ" sz="2800" dirty="0" smtClean="0"/>
              <a:t>Allows you to </a:t>
            </a:r>
            <a:r>
              <a:rPr lang="en-NZ" sz="2800" b="1" dirty="0" smtClean="0"/>
              <a:t>Revert</a:t>
            </a:r>
            <a:r>
              <a:rPr lang="en-NZ" sz="2800" dirty="0" smtClean="0"/>
              <a:t> any changes and go back to a previous state.</a:t>
            </a:r>
          </a:p>
          <a:p>
            <a:r>
              <a:rPr lang="en-NZ" sz="2800" dirty="0" smtClean="0"/>
              <a:t>Users keep entire code and history on their Local machines.</a:t>
            </a:r>
          </a:p>
          <a:p>
            <a:endParaRPr lang="en-NZ" dirty="0" smtClean="0"/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Popular Tools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SVN </a:t>
            </a:r>
            <a:r>
              <a:rPr lang="en-NZ" sz="2400" dirty="0" smtClean="0"/>
              <a:t>(Subversion)</a:t>
            </a:r>
          </a:p>
          <a:p>
            <a:r>
              <a:rPr lang="en-NZ" dirty="0" smtClean="0"/>
              <a:t>GIT </a:t>
            </a:r>
            <a:r>
              <a:rPr lang="en-NZ" sz="2400" dirty="0" smtClean="0"/>
              <a:t>(</a:t>
            </a:r>
            <a:r>
              <a:rPr lang="en-NZ" sz="2400" dirty="0" err="1" smtClean="0"/>
              <a:t>GitHub</a:t>
            </a:r>
            <a:r>
              <a:rPr lang="en-NZ" sz="2400" dirty="0" smtClean="0"/>
              <a:t>)</a:t>
            </a:r>
          </a:p>
          <a:p>
            <a:r>
              <a:rPr lang="en-NZ" dirty="0" smtClean="0"/>
              <a:t>Mercurial</a:t>
            </a:r>
          </a:p>
          <a:p>
            <a:r>
              <a:rPr lang="en-NZ" dirty="0" smtClean="0"/>
              <a:t>CVS </a:t>
            </a:r>
            <a:r>
              <a:rPr lang="en-NZ" sz="2400" dirty="0" smtClean="0"/>
              <a:t>(Concurrent version system)</a:t>
            </a:r>
          </a:p>
          <a:p>
            <a:r>
              <a:rPr lang="en-NZ" dirty="0" smtClean="0"/>
              <a:t>TFS </a:t>
            </a:r>
            <a:r>
              <a:rPr lang="en-NZ" sz="2400" dirty="0" smtClean="0"/>
              <a:t>(Team Foundation server)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Git?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Started in 2005.</a:t>
            </a:r>
          </a:p>
          <a:p>
            <a:r>
              <a:rPr lang="en-NZ" dirty="0" smtClean="0"/>
              <a:t>Created to aid Linux Kernel development.</a:t>
            </a:r>
          </a:p>
          <a:p>
            <a:r>
              <a:rPr lang="en-NZ" dirty="0" smtClean="0"/>
              <a:t>It’s a Version control System.</a:t>
            </a:r>
          </a:p>
          <a:p>
            <a:r>
              <a:rPr lang="en-NZ" dirty="0" smtClean="0"/>
              <a:t>Free and Open Source.</a:t>
            </a:r>
          </a:p>
          <a:p>
            <a:r>
              <a:rPr lang="en-NZ" dirty="0" smtClean="0"/>
              <a:t>Largest web based git repository hosting service.</a:t>
            </a:r>
          </a:p>
          <a:p>
            <a:r>
              <a:rPr lang="en-NZ" dirty="0" smtClean="0"/>
              <a:t>Allows Code collaboration with anyone online.</a:t>
            </a:r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SETUP GITHUB account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On Web application , you can signup for </a:t>
            </a:r>
            <a:r>
              <a:rPr lang="en-NZ" dirty="0" err="1" smtClean="0"/>
              <a:t>GitHub</a:t>
            </a:r>
            <a:r>
              <a:rPr lang="en-NZ" dirty="0" smtClean="0"/>
              <a:t> at</a:t>
            </a:r>
            <a:r>
              <a:rPr lang="en-NZ" sz="1800" dirty="0" smtClean="0"/>
              <a:t> </a:t>
            </a:r>
            <a:r>
              <a:rPr lang="en-NZ" sz="1800" dirty="0" smtClean="0">
                <a:hlinkClick r:id="rId2"/>
              </a:rPr>
              <a:t>https://git-scm.com/book/en/v2/GitHub-Account-Setup-and-Configuration</a:t>
            </a:r>
            <a:endParaRPr lang="en-NZ" sz="1800" dirty="0" smtClean="0"/>
          </a:p>
          <a:p>
            <a:r>
              <a:rPr lang="en-NZ" dirty="0" smtClean="0"/>
              <a:t>Install </a:t>
            </a:r>
            <a:r>
              <a:rPr lang="en-NZ" dirty="0" err="1" smtClean="0"/>
              <a:t>GitHub</a:t>
            </a:r>
            <a:r>
              <a:rPr lang="en-NZ" dirty="0" smtClean="0"/>
              <a:t> to your local machine at </a:t>
            </a:r>
            <a:r>
              <a:rPr lang="en-NZ" sz="1800" dirty="0" smtClean="0"/>
              <a:t>(</a:t>
            </a:r>
            <a:r>
              <a:rPr lang="en-NZ" sz="1800" dirty="0" smtClean="0">
                <a:hlinkClick r:id="rId3"/>
              </a:rPr>
              <a:t>https://git-scm.com/download/win</a:t>
            </a:r>
            <a:r>
              <a:rPr lang="en-NZ" sz="1800" dirty="0" smtClean="0"/>
              <a:t>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GitHub</a:t>
            </a:r>
            <a:r>
              <a:rPr lang="en-NZ" sz="2800" dirty="0" smtClean="0"/>
              <a:t>(Use Git in a web browser!)</a:t>
            </a:r>
            <a:endParaRPr lang="en-NZ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Create a Repository: </a:t>
            </a:r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400" dirty="0" smtClean="0">
                <a:hlinkClick r:id="rId2"/>
              </a:rPr>
              <a:t>https://github.com/</a:t>
            </a:r>
            <a:endParaRPr lang="en-NZ" sz="1400" dirty="0" smtClean="0"/>
          </a:p>
          <a:p>
            <a:pPr>
              <a:buNone/>
            </a:pPr>
            <a:r>
              <a:rPr lang="en-NZ" sz="1400" dirty="0" smtClean="0"/>
              <a:t>● Log in</a:t>
            </a:r>
          </a:p>
          <a:p>
            <a:pPr>
              <a:buNone/>
            </a:pPr>
            <a:r>
              <a:rPr lang="en-NZ" sz="1400" dirty="0" smtClean="0"/>
              <a:t>● Click + to create new repository </a:t>
            </a:r>
          </a:p>
          <a:p>
            <a:pPr>
              <a:buNone/>
            </a:pPr>
            <a:r>
              <a:rPr lang="en-NZ" sz="1400" dirty="0" smtClean="0"/>
              <a:t>● Name it </a:t>
            </a:r>
          </a:p>
          <a:p>
            <a:pPr>
              <a:buNone/>
            </a:pPr>
            <a:r>
              <a:rPr lang="en-NZ" sz="1400" dirty="0" smtClean="0"/>
              <a:t>● Click initialize with README </a:t>
            </a:r>
          </a:p>
          <a:p>
            <a:pPr>
              <a:buNone/>
            </a:pPr>
            <a:r>
              <a:rPr lang="en-NZ" sz="1400" dirty="0" smtClean="0"/>
              <a:t>● Click "Create repository“</a:t>
            </a:r>
          </a:p>
          <a:p>
            <a:pPr>
              <a:buNone/>
            </a:pPr>
            <a:endParaRPr lang="en-NZ" sz="1400" dirty="0" smtClean="0"/>
          </a:p>
          <a:p>
            <a:pPr>
              <a:buNone/>
            </a:pPr>
            <a:r>
              <a:rPr lang="en-NZ" dirty="0" smtClean="0"/>
              <a:t>Create a commit: </a:t>
            </a:r>
          </a:p>
          <a:p>
            <a:pPr>
              <a:buNone/>
            </a:pPr>
            <a:r>
              <a:rPr lang="en-NZ" sz="1400" dirty="0" smtClean="0"/>
              <a:t>● Click on a file </a:t>
            </a:r>
          </a:p>
          <a:p>
            <a:pPr>
              <a:buNone/>
            </a:pPr>
            <a:r>
              <a:rPr lang="en-NZ" sz="1400" dirty="0" smtClean="0"/>
              <a:t>● Edit in browser</a:t>
            </a:r>
          </a:p>
          <a:p>
            <a:pPr>
              <a:buNone/>
            </a:pPr>
            <a:r>
              <a:rPr lang="en-NZ" sz="1400" dirty="0" smtClean="0"/>
              <a:t>● Scroll down to "Commit changes“</a:t>
            </a:r>
          </a:p>
          <a:p>
            <a:pPr>
              <a:buNone/>
            </a:pPr>
            <a:r>
              <a:rPr lang="en-NZ" sz="1400" dirty="0" smtClean="0"/>
              <a:t>● Fill in the information describing the change </a:t>
            </a:r>
          </a:p>
          <a:p>
            <a:pPr>
              <a:buNone/>
            </a:pPr>
            <a:r>
              <a:rPr lang="en-NZ" sz="1400" dirty="0" smtClean="0"/>
              <a:t>● Click "Commit changes"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Git(Using Shell)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2300" dirty="0" smtClean="0"/>
              <a:t>An application that lets you communicate with your operating system using  Command-line interface (CLI).</a:t>
            </a:r>
          </a:p>
          <a:p>
            <a:r>
              <a:rPr lang="en-NZ" sz="2300" dirty="0" smtClean="0"/>
              <a:t>On Windows, Right-click in the Folder which you want to add to repository and select </a:t>
            </a:r>
            <a:r>
              <a:rPr lang="en-NZ" sz="2300" b="1" dirty="0" smtClean="0"/>
              <a:t>Git Bash.</a:t>
            </a:r>
          </a:p>
          <a:p>
            <a:r>
              <a:rPr lang="en-NZ" sz="2300" dirty="0" smtClean="0"/>
              <a:t>It will open CLI , where you can use the Git commands.</a:t>
            </a:r>
          </a:p>
          <a:p>
            <a:r>
              <a:rPr lang="en-NZ" sz="2300" dirty="0" smtClean="0"/>
              <a:t>GIT – Basic commands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init                                                          </a:t>
            </a:r>
            <a:r>
              <a:rPr lang="en-NZ" sz="1900" dirty="0" smtClean="0"/>
              <a:t>//  Initialize Local Git Repository.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add &lt;file&gt;                                              </a:t>
            </a:r>
            <a:r>
              <a:rPr lang="en-NZ" sz="1900" dirty="0" smtClean="0"/>
              <a:t>// Add File(s) To Index.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Status                                                    </a:t>
            </a:r>
            <a:r>
              <a:rPr lang="en-NZ" sz="2000" dirty="0" smtClean="0"/>
              <a:t>// get status of working tree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commit – m ‘First commit’               </a:t>
            </a:r>
            <a:r>
              <a:rPr lang="en-NZ" sz="1900" dirty="0" smtClean="0"/>
              <a:t>// Commit changes in index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remote add origin &lt;Repository path&gt;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push –u origin master                       </a:t>
            </a:r>
            <a:r>
              <a:rPr lang="en-NZ" sz="1900" dirty="0" smtClean="0"/>
              <a:t>// Push to remote repository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Pull                                                        </a:t>
            </a:r>
            <a:r>
              <a:rPr lang="en-NZ" sz="1900" dirty="0" smtClean="0"/>
              <a:t>// Pull latest from Remote repository</a:t>
            </a:r>
          </a:p>
          <a:p>
            <a:pPr>
              <a:buNone/>
            </a:pPr>
            <a:r>
              <a:rPr lang="en-NZ" sz="2400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717"/>
          <a:stretch>
            <a:fillRect/>
          </a:stretch>
        </p:blipFill>
        <p:spPr bwMode="auto">
          <a:xfrm>
            <a:off x="546957" y="1600200"/>
            <a:ext cx="80500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717"/>
          <a:stretch>
            <a:fillRect/>
          </a:stretch>
        </p:blipFill>
        <p:spPr bwMode="auto">
          <a:xfrm>
            <a:off x="546957" y="1600200"/>
            <a:ext cx="80500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362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VCSwjdaw</vt:lpstr>
      <vt:lpstr>What is version control?</vt:lpstr>
      <vt:lpstr>Popular Tools</vt:lpstr>
      <vt:lpstr>What is Git?</vt:lpstr>
      <vt:lpstr>SETUP GITHUB account</vt:lpstr>
      <vt:lpstr>GitHub(Use Git in a web browser!)</vt:lpstr>
      <vt:lpstr>Git(Using Shell)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</dc:title>
  <dc:creator>vijay</dc:creator>
  <cp:lastModifiedBy>OEM</cp:lastModifiedBy>
  <cp:revision>28</cp:revision>
  <dcterms:created xsi:type="dcterms:W3CDTF">2006-08-16T00:00:00Z</dcterms:created>
  <dcterms:modified xsi:type="dcterms:W3CDTF">2018-02-27T03:32:11Z</dcterms:modified>
</cp:coreProperties>
</file>