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pPr>
              <a:buNone/>
            </a:pPr>
            <a:endParaRPr lang="en-NZ" dirty="0" smtClean="0"/>
          </a:p>
          <a:p>
            <a:pPr>
              <a:buNone/>
            </a:pPr>
            <a:r>
              <a:rPr lang="en-NZ" dirty="0" smtClean="0"/>
              <a:t> </a:t>
            </a:r>
          </a:p>
          <a:p>
            <a:pPr>
              <a:buNone/>
            </a:pPr>
            <a:r>
              <a:rPr lang="en-NZ" dirty="0" smtClean="0"/>
              <a:t>                      </a:t>
            </a:r>
            <a:r>
              <a:rPr lang="en-NZ" sz="4000" b="1" dirty="0" smtClean="0"/>
              <a:t>Automation Process</a:t>
            </a:r>
            <a:endParaRPr lang="en-NZ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Automation?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>
                <a:latin typeface="Arial" pitchFamily="34" charset="0"/>
                <a:cs typeface="Arial" pitchFamily="34" charset="0"/>
              </a:rPr>
              <a:t>Automation tool to execute your test case suite.</a:t>
            </a:r>
          </a:p>
          <a:p>
            <a:r>
              <a:rPr lang="en-NZ" sz="2000" dirty="0" smtClean="0">
                <a:latin typeface="Arial" pitchFamily="34" charset="0"/>
                <a:cs typeface="Arial" pitchFamily="34" charset="0"/>
              </a:rPr>
              <a:t>Enter test data into the System Under Test.</a:t>
            </a:r>
          </a:p>
          <a:p>
            <a:r>
              <a:rPr lang="en-NZ" sz="2000" dirty="0" smtClean="0">
                <a:latin typeface="Arial" pitchFamily="34" charset="0"/>
                <a:cs typeface="Arial" pitchFamily="34" charset="0"/>
              </a:rPr>
              <a:t>Compare expected and actual results.</a:t>
            </a:r>
          </a:p>
          <a:p>
            <a:r>
              <a:rPr lang="en-NZ" sz="2000" dirty="0" smtClean="0">
                <a:latin typeface="Arial" pitchFamily="34" charset="0"/>
                <a:cs typeface="Arial" pitchFamily="34" charset="0"/>
              </a:rPr>
              <a:t>Generate detailed test reports</a:t>
            </a:r>
            <a:endParaRPr lang="en-NZ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Automation Test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Test Tool Selection</a:t>
            </a:r>
          </a:p>
          <a:p>
            <a:r>
              <a:rPr lang="en-NZ" sz="2000" dirty="0" smtClean="0"/>
              <a:t>Define the scope of Automation</a:t>
            </a:r>
          </a:p>
          <a:p>
            <a:r>
              <a:rPr lang="en-NZ" sz="2000" dirty="0" smtClean="0"/>
              <a:t>Planning, Design and Development</a:t>
            </a:r>
          </a:p>
          <a:p>
            <a:pPr lvl="1">
              <a:buFont typeface="Wingdings" pitchFamily="2" charset="2"/>
              <a:buChar char="Ø"/>
            </a:pPr>
            <a:r>
              <a:rPr lang="en-NZ" sz="2000" dirty="0" smtClean="0"/>
              <a:t>Automation tools selected</a:t>
            </a:r>
          </a:p>
          <a:p>
            <a:pPr lvl="1">
              <a:buFont typeface="Wingdings" pitchFamily="2" charset="2"/>
              <a:buChar char="Ø"/>
            </a:pPr>
            <a:r>
              <a:rPr lang="en-NZ" sz="2000" dirty="0" smtClean="0"/>
              <a:t>Framework design and its features</a:t>
            </a:r>
          </a:p>
          <a:p>
            <a:pPr lvl="1">
              <a:buFont typeface="Wingdings" pitchFamily="2" charset="2"/>
              <a:buChar char="Ø"/>
            </a:pPr>
            <a:r>
              <a:rPr lang="en-NZ" sz="2000" dirty="0" smtClean="0"/>
              <a:t>In-Scope and Out-of-scope items of automation</a:t>
            </a:r>
          </a:p>
          <a:p>
            <a:pPr lvl="1">
              <a:buFont typeface="Wingdings" pitchFamily="2" charset="2"/>
              <a:buChar char="Ø"/>
            </a:pPr>
            <a:r>
              <a:rPr lang="en-NZ" sz="2000" dirty="0" smtClean="0"/>
              <a:t>Automation test bed preparation</a:t>
            </a:r>
          </a:p>
          <a:p>
            <a:pPr lvl="1">
              <a:buFont typeface="Wingdings" pitchFamily="2" charset="2"/>
              <a:buChar char="Ø"/>
            </a:pPr>
            <a:r>
              <a:rPr lang="en-NZ" sz="2000" dirty="0" smtClean="0"/>
              <a:t>Schedule and Timeline of scripting and execution</a:t>
            </a:r>
          </a:p>
          <a:p>
            <a:pPr lvl="1">
              <a:buFont typeface="Wingdings" pitchFamily="2" charset="2"/>
              <a:buChar char="Ø"/>
            </a:pPr>
            <a:r>
              <a:rPr lang="en-NZ" sz="2000" dirty="0" smtClean="0"/>
              <a:t>Deliverables of Automation Testing</a:t>
            </a:r>
          </a:p>
          <a:p>
            <a:r>
              <a:rPr lang="en-NZ" sz="2000" dirty="0" smtClean="0"/>
              <a:t>Test Execution</a:t>
            </a:r>
          </a:p>
          <a:p>
            <a:r>
              <a:rPr lang="en-NZ" sz="2000" dirty="0" smtClean="0"/>
              <a:t>Maintenance</a:t>
            </a:r>
            <a:endParaRPr lang="en-NZ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000" dirty="0" smtClean="0"/>
              <a:t>Types of Testing that can be Automated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Smoke Testing</a:t>
            </a:r>
          </a:p>
          <a:p>
            <a:r>
              <a:rPr lang="en-NZ" sz="2000" dirty="0" smtClean="0"/>
              <a:t>Unit Testing</a:t>
            </a:r>
          </a:p>
          <a:p>
            <a:r>
              <a:rPr lang="en-NZ" sz="2000" dirty="0" smtClean="0"/>
              <a:t>Integration Testing</a:t>
            </a:r>
          </a:p>
          <a:p>
            <a:r>
              <a:rPr lang="en-NZ" sz="2000" dirty="0" smtClean="0"/>
              <a:t>Functional Testing</a:t>
            </a:r>
          </a:p>
          <a:p>
            <a:r>
              <a:rPr lang="en-NZ" sz="2000" dirty="0" smtClean="0"/>
              <a:t>Regression Testing</a:t>
            </a:r>
          </a:p>
          <a:p>
            <a:r>
              <a:rPr lang="en-NZ" sz="2000" dirty="0" smtClean="0"/>
              <a:t>Keyword Driven Testing</a:t>
            </a:r>
          </a:p>
          <a:p>
            <a:r>
              <a:rPr lang="en-NZ" sz="2000" dirty="0" smtClean="0"/>
              <a:t>Data Driven Testing</a:t>
            </a:r>
            <a:endParaRPr lang="en-NZ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Choosing Right Automation Tool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Selecting a right tool can be a difficult task. Below criterion helps in selecting correct tool: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Environment support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Ease of use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Object Identification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Error Recovery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Scripting language 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Support for various types of test - including functional, test management, mobile, etc...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Support for multiple testing frameworks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Easy to debug the scripts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Extensive test reports and results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dirty="0" smtClean="0"/>
              <a:t>Minimize training cost of selected tools</a:t>
            </a:r>
          </a:p>
          <a:p>
            <a:endParaRPr lang="en-NZ" sz="1900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Automation Tools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</a:t>
            </a:r>
            <a:r>
              <a:rPr lang="en-NZ" sz="2000" dirty="0" smtClean="0"/>
              <a:t>here are various Automation tools available in market both as Freeware and Paid. Below are few widely used tools: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b="1" dirty="0" smtClean="0"/>
              <a:t>Selenium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b="1" dirty="0" smtClean="0"/>
              <a:t>QTP(UFT)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b="1" dirty="0" smtClean="0"/>
              <a:t>Microsoft Coded UI</a:t>
            </a:r>
          </a:p>
          <a:p>
            <a:pPr lvl="1">
              <a:buFont typeface="Wingdings" pitchFamily="2" charset="2"/>
              <a:buChar char="q"/>
            </a:pPr>
            <a:r>
              <a:rPr lang="en-NZ" sz="1600" b="1" dirty="0" smtClean="0"/>
              <a:t>Rational Functional Tester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210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What is Automation?</vt:lpstr>
      <vt:lpstr>Automation Test Process</vt:lpstr>
      <vt:lpstr>Types of Testing that can be Automated</vt:lpstr>
      <vt:lpstr>Choosing Right Automation Tool</vt:lpstr>
      <vt:lpstr>Automation Tools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</dc:creator>
  <cp:lastModifiedBy>OEM</cp:lastModifiedBy>
  <cp:revision>1</cp:revision>
  <dcterms:created xsi:type="dcterms:W3CDTF">2006-08-16T00:00:00Z</dcterms:created>
  <dcterms:modified xsi:type="dcterms:W3CDTF">2018-02-27T22:08:13Z</dcterms:modified>
</cp:coreProperties>
</file>