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Automation in CI</a:t>
            </a:r>
            <a:endParaRPr lang="en-NZ" dirty="0"/>
          </a:p>
        </p:txBody>
      </p:sp>
      <p:pic>
        <p:nvPicPr>
          <p:cNvPr id="4" name="Content Placeholder 3" descr="screenshot-www.youtube.com-2018-01-12-17-54-45-80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981200"/>
            <a:ext cx="8105775" cy="41338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-www.youtube.com-2018-01-12-18-00-44-08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6737" y="914400"/>
            <a:ext cx="8010525" cy="5334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Continuous Integration or CI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It </a:t>
            </a:r>
            <a:r>
              <a:rPr lang="en-NZ" sz="2000" dirty="0" smtClean="0"/>
              <a:t>works on a strategy that ensures that everyone's changes integrate with the current version of the project.</a:t>
            </a:r>
          </a:p>
          <a:p>
            <a:r>
              <a:rPr lang="en-NZ" sz="2000" dirty="0" smtClean="0"/>
              <a:t>This led to Catch Bugs.</a:t>
            </a:r>
          </a:p>
          <a:p>
            <a:r>
              <a:rPr lang="en-NZ" sz="2000" dirty="0" smtClean="0"/>
              <a:t>It reduces Merge conflicts.</a:t>
            </a:r>
          </a:p>
          <a:p>
            <a:r>
              <a:rPr lang="en-NZ" sz="2000" dirty="0" smtClean="0"/>
              <a:t>It helps in confidence that software is working.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459</TotalTime>
  <Words>46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Automation in CI</vt:lpstr>
      <vt:lpstr>Slide 2</vt:lpstr>
      <vt:lpstr>Continuous Integration or CI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</dc:title>
  <dc:creator>vijay</dc:creator>
  <cp:lastModifiedBy>OEM</cp:lastModifiedBy>
  <cp:revision>142</cp:revision>
  <dcterms:created xsi:type="dcterms:W3CDTF">2006-08-16T00:00:00Z</dcterms:created>
  <dcterms:modified xsi:type="dcterms:W3CDTF">2018-02-27T22:26:57Z</dcterms:modified>
</cp:coreProperties>
</file>