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Benefits of Automation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Faster than the manual testing</a:t>
            </a:r>
          </a:p>
          <a:p>
            <a:r>
              <a:rPr lang="en-NZ" sz="2000" dirty="0" smtClean="0"/>
              <a:t>Wider test coverage</a:t>
            </a:r>
          </a:p>
          <a:p>
            <a:r>
              <a:rPr lang="en-NZ" sz="2000" dirty="0" smtClean="0"/>
              <a:t>Reliable </a:t>
            </a:r>
          </a:p>
          <a:p>
            <a:r>
              <a:rPr lang="en-NZ" sz="2000" dirty="0" smtClean="0"/>
              <a:t>Consistency</a:t>
            </a:r>
          </a:p>
          <a:p>
            <a:r>
              <a:rPr lang="en-NZ" sz="2000" dirty="0" smtClean="0"/>
              <a:t>Saves Time and Cost</a:t>
            </a:r>
          </a:p>
          <a:p>
            <a:r>
              <a:rPr lang="en-NZ" sz="2000" dirty="0" smtClean="0"/>
              <a:t>Human Intervention is not required while execution</a:t>
            </a:r>
          </a:p>
          <a:p>
            <a:r>
              <a:rPr lang="en-NZ" sz="2000" dirty="0" smtClean="0"/>
              <a:t>Better speed in executing tests</a:t>
            </a:r>
          </a:p>
          <a:p>
            <a:r>
              <a:rPr lang="en-NZ" sz="2000" dirty="0" smtClean="0"/>
              <a:t>More cycle of execution can be achieved through automation</a:t>
            </a:r>
          </a:p>
          <a:p>
            <a:r>
              <a:rPr lang="en-NZ" sz="2000" dirty="0" smtClean="0"/>
              <a:t>Early time to market</a:t>
            </a:r>
          </a:p>
          <a:p>
            <a:endParaRPr lang="en-NZ" sz="2400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Automation?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Manual Testing is Time and cost consuming.</a:t>
            </a:r>
          </a:p>
          <a:p>
            <a:r>
              <a:rPr lang="en-NZ" sz="2000" dirty="0" smtClean="0"/>
              <a:t>Difficult to test Multi-lingual sites manually.</a:t>
            </a:r>
          </a:p>
          <a:p>
            <a:r>
              <a:rPr lang="en-NZ" sz="2000" dirty="0" smtClean="0"/>
              <a:t>Speed</a:t>
            </a:r>
          </a:p>
          <a:p>
            <a:r>
              <a:rPr lang="en-NZ" sz="2000" dirty="0" smtClean="0"/>
              <a:t>Increase Test coverage.</a:t>
            </a:r>
          </a:p>
          <a:p>
            <a:r>
              <a:rPr lang="en-NZ" sz="2000" dirty="0" smtClean="0"/>
              <a:t>Less Error prone then Manual.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Test cases to Automate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High Risk</a:t>
            </a:r>
          </a:p>
          <a:p>
            <a:r>
              <a:rPr lang="en-NZ" sz="2000" dirty="0" smtClean="0"/>
              <a:t>Test cases that are executed repeatedly.</a:t>
            </a:r>
          </a:p>
          <a:p>
            <a:r>
              <a:rPr lang="en-NZ" sz="2000" dirty="0" smtClean="0"/>
              <a:t>Test cases which are difficult to perform manually.</a:t>
            </a:r>
          </a:p>
          <a:p>
            <a:r>
              <a:rPr lang="en-NZ" sz="2000" dirty="0" smtClean="0"/>
              <a:t>Time consuming test cases.</a:t>
            </a:r>
            <a:endParaRPr lang="en-NZ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69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Benefits of Automation Testing</vt:lpstr>
      <vt:lpstr>Why Automation?</vt:lpstr>
      <vt:lpstr>Test cases to Automate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Automation Testing</dc:title>
  <dc:creator>vijay</dc:creator>
  <cp:lastModifiedBy>OEM</cp:lastModifiedBy>
  <cp:revision>2</cp:revision>
  <dcterms:created xsi:type="dcterms:W3CDTF">2006-08-16T00:00:00Z</dcterms:created>
  <dcterms:modified xsi:type="dcterms:W3CDTF">2018-02-27T22:25:24Z</dcterms:modified>
</cp:coreProperties>
</file>