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hyperlink" Target="https://git-scm.com/book/en/v2/GitHub-Account-Setup-and-Configura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VCS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Version Control System</a:t>
            </a:r>
          </a:p>
          <a:p>
            <a:r>
              <a:rPr lang="en-NZ" dirty="0" smtClean="0"/>
              <a:t>Or</a:t>
            </a:r>
          </a:p>
          <a:p>
            <a:r>
              <a:rPr lang="en-NZ" dirty="0" smtClean="0"/>
              <a:t>SCM(Source Code Management)</a:t>
            </a:r>
            <a:endParaRPr lang="en-N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600" b="1" dirty="0" smtClean="0"/>
              <a:t>Upload</a:t>
            </a:r>
            <a:r>
              <a:rPr lang="en-NZ" sz="3600" dirty="0" smtClean="0"/>
              <a:t> source code to </a:t>
            </a:r>
            <a:r>
              <a:rPr lang="en-NZ" sz="3600" dirty="0" err="1" smtClean="0"/>
              <a:t>GitHub</a:t>
            </a:r>
            <a:r>
              <a:rPr lang="en-NZ" sz="3600" dirty="0" smtClean="0"/>
              <a:t> </a:t>
            </a:r>
            <a:r>
              <a:rPr lang="en-NZ" sz="3600" dirty="0" smtClean="0"/>
              <a:t>using commands.</a:t>
            </a:r>
            <a:endParaRPr lang="en-NZ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68373" y="1935163"/>
            <a:ext cx="7807254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sz="4000" b="1" dirty="0" smtClean="0"/>
              <a:t>Contribute</a:t>
            </a:r>
            <a:r>
              <a:rPr lang="en-NZ" sz="4000" dirty="0" smtClean="0"/>
              <a:t> and </a:t>
            </a:r>
            <a:r>
              <a:rPr lang="en-NZ" sz="4000" b="1" dirty="0" smtClean="0"/>
              <a:t>Collaborating</a:t>
            </a:r>
            <a:r>
              <a:rPr lang="en-NZ" sz="4000" dirty="0" smtClean="0"/>
              <a:t> using </a:t>
            </a:r>
            <a:r>
              <a:rPr lang="en-NZ" sz="4000" dirty="0" err="1" smtClean="0"/>
              <a:t>GitHub</a:t>
            </a:r>
            <a:endParaRPr lang="en-NZ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000" b="1" dirty="0" smtClean="0"/>
              <a:t>Fork</a:t>
            </a:r>
            <a:r>
              <a:rPr lang="en-NZ" sz="2000" dirty="0" smtClean="0"/>
              <a:t> the Target Repository to your account.</a:t>
            </a:r>
          </a:p>
          <a:p>
            <a:r>
              <a:rPr lang="en-NZ" sz="2000" b="1" dirty="0" smtClean="0"/>
              <a:t>Clone</a:t>
            </a:r>
            <a:r>
              <a:rPr lang="en-NZ" sz="2000" dirty="0" smtClean="0"/>
              <a:t> the Repository to your local machine.</a:t>
            </a:r>
          </a:p>
          <a:p>
            <a:r>
              <a:rPr lang="en-NZ" sz="2000" b="1" dirty="0" smtClean="0"/>
              <a:t>Work</a:t>
            </a:r>
            <a:r>
              <a:rPr lang="en-NZ" sz="2000" dirty="0" smtClean="0"/>
              <a:t> on your Module or make some changes.</a:t>
            </a:r>
          </a:p>
          <a:p>
            <a:r>
              <a:rPr lang="en-NZ" sz="2000" b="1" dirty="0" smtClean="0"/>
              <a:t>Add</a:t>
            </a:r>
            <a:r>
              <a:rPr lang="en-NZ" sz="2000" dirty="0" smtClean="0"/>
              <a:t> your Work to Repository using (git add .)</a:t>
            </a:r>
          </a:p>
          <a:p>
            <a:r>
              <a:rPr lang="en-NZ" sz="2000" b="1" dirty="0" smtClean="0"/>
              <a:t>Commit</a:t>
            </a:r>
            <a:r>
              <a:rPr lang="en-NZ" sz="2000" dirty="0" smtClean="0"/>
              <a:t> your work using (git commit –m ‘message’)</a:t>
            </a:r>
          </a:p>
          <a:p>
            <a:r>
              <a:rPr lang="en-NZ" sz="2000" b="1" dirty="0" smtClean="0"/>
              <a:t>Push</a:t>
            </a:r>
            <a:r>
              <a:rPr lang="en-NZ" sz="2000" dirty="0" smtClean="0"/>
              <a:t> your work to your fork using (git push origin master)</a:t>
            </a:r>
          </a:p>
          <a:p>
            <a:r>
              <a:rPr lang="en-NZ" sz="2000" dirty="0" smtClean="0"/>
              <a:t>Create a </a:t>
            </a:r>
            <a:r>
              <a:rPr lang="en-NZ" sz="2000" b="1" dirty="0" smtClean="0"/>
              <a:t>Pull</a:t>
            </a:r>
            <a:r>
              <a:rPr lang="en-NZ" sz="2000" dirty="0" smtClean="0"/>
              <a:t> request from </a:t>
            </a:r>
            <a:r>
              <a:rPr lang="en-NZ" sz="2000" dirty="0" err="1" smtClean="0"/>
              <a:t>GitHub</a:t>
            </a:r>
            <a:r>
              <a:rPr lang="en-NZ" sz="2000" dirty="0" smtClean="0"/>
              <a:t> to your browser.</a:t>
            </a:r>
          </a:p>
          <a:p>
            <a:r>
              <a:rPr lang="en-NZ" sz="2000" dirty="0" smtClean="0"/>
              <a:t>Finally, Pull request is </a:t>
            </a:r>
            <a:r>
              <a:rPr lang="en-NZ" sz="2000" b="1" dirty="0" smtClean="0"/>
              <a:t>approved </a:t>
            </a:r>
            <a:r>
              <a:rPr lang="en-NZ" sz="2000" dirty="0" smtClean="0"/>
              <a:t>by the owner and added to the master branch.</a:t>
            </a:r>
          </a:p>
          <a:p>
            <a:endParaRPr lang="en-NZ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NZ" sz="4800" dirty="0" smtClean="0"/>
              <a:t>Thankyou</a:t>
            </a:r>
            <a:endParaRPr lang="en-NZ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is version control?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000" dirty="0" smtClean="0"/>
              <a:t>A System that keeps records of your changes.</a:t>
            </a:r>
          </a:p>
          <a:p>
            <a:r>
              <a:rPr lang="en-NZ" sz="2000" dirty="0" smtClean="0"/>
              <a:t>Allows for collaborative development.</a:t>
            </a:r>
          </a:p>
          <a:p>
            <a:r>
              <a:rPr lang="en-NZ" sz="2000" dirty="0" smtClean="0"/>
              <a:t>Allows you to know </a:t>
            </a:r>
            <a:r>
              <a:rPr lang="en-NZ" sz="2000" b="1" dirty="0" smtClean="0"/>
              <a:t>Who</a:t>
            </a:r>
            <a:r>
              <a:rPr lang="en-NZ" sz="2000" dirty="0" smtClean="0"/>
              <a:t> made </a:t>
            </a:r>
            <a:r>
              <a:rPr lang="en-NZ" sz="2000" b="1" dirty="0" smtClean="0"/>
              <a:t>What</a:t>
            </a:r>
            <a:r>
              <a:rPr lang="en-NZ" sz="2000" dirty="0" smtClean="0"/>
              <a:t> changes and </a:t>
            </a:r>
            <a:r>
              <a:rPr lang="en-NZ" sz="2000" b="1" dirty="0" smtClean="0"/>
              <a:t>When</a:t>
            </a:r>
            <a:r>
              <a:rPr lang="en-NZ" sz="2000" dirty="0" smtClean="0"/>
              <a:t>.</a:t>
            </a:r>
          </a:p>
          <a:p>
            <a:r>
              <a:rPr lang="en-NZ" sz="2000" dirty="0" smtClean="0"/>
              <a:t>Allows you to </a:t>
            </a:r>
            <a:r>
              <a:rPr lang="en-NZ" sz="2000" b="1" dirty="0" smtClean="0"/>
              <a:t>Revert</a:t>
            </a:r>
            <a:r>
              <a:rPr lang="en-NZ" sz="2000" dirty="0" smtClean="0"/>
              <a:t> any changes and go back to a previous state.</a:t>
            </a:r>
          </a:p>
          <a:p>
            <a:r>
              <a:rPr lang="en-NZ" sz="2000" dirty="0" smtClean="0"/>
              <a:t>Users keep entire code and history on their Local machines.</a:t>
            </a:r>
          </a:p>
          <a:p>
            <a:endParaRPr lang="en-NZ" dirty="0" smtClean="0"/>
          </a:p>
          <a:p>
            <a:pPr>
              <a:buNone/>
            </a:pP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Popular Tools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000" dirty="0" smtClean="0"/>
              <a:t>SVN (Subversion)</a:t>
            </a:r>
          </a:p>
          <a:p>
            <a:r>
              <a:rPr lang="en-NZ" sz="2000" dirty="0" smtClean="0"/>
              <a:t>GIT (</a:t>
            </a:r>
            <a:r>
              <a:rPr lang="en-NZ" sz="2000" dirty="0" err="1" smtClean="0"/>
              <a:t>GitHub</a:t>
            </a:r>
            <a:r>
              <a:rPr lang="en-NZ" sz="2000" dirty="0" smtClean="0"/>
              <a:t>)</a:t>
            </a:r>
          </a:p>
          <a:p>
            <a:r>
              <a:rPr lang="en-NZ" sz="2000" dirty="0" smtClean="0"/>
              <a:t>Mercurial</a:t>
            </a:r>
          </a:p>
          <a:p>
            <a:r>
              <a:rPr lang="en-NZ" sz="2000" dirty="0" smtClean="0"/>
              <a:t>CVS (Concurrent version system)</a:t>
            </a:r>
          </a:p>
          <a:p>
            <a:r>
              <a:rPr lang="en-NZ" sz="2000" dirty="0" smtClean="0"/>
              <a:t>TFS (Team Foundation server)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is Git?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000" dirty="0" smtClean="0"/>
              <a:t>Started in 2005.</a:t>
            </a:r>
          </a:p>
          <a:p>
            <a:r>
              <a:rPr lang="en-NZ" sz="2000" dirty="0" smtClean="0"/>
              <a:t>Created to aid Linux Kernel development.</a:t>
            </a:r>
          </a:p>
          <a:p>
            <a:r>
              <a:rPr lang="en-NZ" sz="2000" dirty="0" smtClean="0"/>
              <a:t>It’s a Version control System.</a:t>
            </a:r>
          </a:p>
          <a:p>
            <a:r>
              <a:rPr lang="en-NZ" sz="2000" dirty="0" smtClean="0"/>
              <a:t>Free and Open Source.</a:t>
            </a:r>
          </a:p>
          <a:p>
            <a:r>
              <a:rPr lang="en-NZ" sz="2000" dirty="0" smtClean="0"/>
              <a:t>Largest web based git repository hosting service.</a:t>
            </a:r>
          </a:p>
          <a:p>
            <a:r>
              <a:rPr lang="en-NZ" sz="2000" dirty="0" smtClean="0"/>
              <a:t>Allows Code collaboration with anyone online.</a:t>
            </a:r>
          </a:p>
          <a:p>
            <a:pPr>
              <a:buNone/>
            </a:pPr>
            <a:endParaRPr lang="en-N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SETUP GITHUB account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000" dirty="0" smtClean="0"/>
              <a:t>On Web application , you can signup for </a:t>
            </a:r>
            <a:r>
              <a:rPr lang="en-NZ" sz="2000" dirty="0" err="1" smtClean="0"/>
              <a:t>GitHub</a:t>
            </a:r>
            <a:r>
              <a:rPr lang="en-NZ" sz="2000" dirty="0" smtClean="0"/>
              <a:t> at </a:t>
            </a:r>
            <a:r>
              <a:rPr lang="en-NZ" sz="2000" dirty="0" smtClean="0">
                <a:hlinkClick r:id="rId2"/>
              </a:rPr>
              <a:t>https://git-scm.com/book/en/v2/GitHub-Account-Setup-and-Configuration</a:t>
            </a:r>
            <a:endParaRPr lang="en-NZ" sz="2000" dirty="0" smtClean="0"/>
          </a:p>
          <a:p>
            <a:r>
              <a:rPr lang="en-NZ" sz="2000" dirty="0" smtClean="0"/>
              <a:t>Install </a:t>
            </a:r>
            <a:r>
              <a:rPr lang="en-NZ" sz="2000" dirty="0" err="1" smtClean="0"/>
              <a:t>GitHub</a:t>
            </a:r>
            <a:r>
              <a:rPr lang="en-NZ" sz="2000" dirty="0" smtClean="0"/>
              <a:t> to your local machine at (</a:t>
            </a:r>
            <a:r>
              <a:rPr lang="en-NZ" sz="2000" dirty="0" smtClean="0">
                <a:hlinkClick r:id="rId3"/>
              </a:rPr>
              <a:t>https://git-scm.com/download/win</a:t>
            </a:r>
            <a:r>
              <a:rPr lang="en-NZ" sz="2000" dirty="0" smtClean="0"/>
              <a:t> 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GitHub</a:t>
            </a:r>
            <a:r>
              <a:rPr lang="en-NZ" sz="2800" dirty="0" smtClean="0"/>
              <a:t>(Use Git in a web browser!)</a:t>
            </a:r>
            <a:endParaRPr lang="en-NZ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NZ" sz="2000" dirty="0" smtClean="0"/>
              <a:t>Create a Repository: </a:t>
            </a:r>
          </a:p>
          <a:p>
            <a:pPr>
              <a:buNone/>
            </a:pPr>
            <a:r>
              <a:rPr lang="en-NZ" sz="1600" dirty="0" smtClean="0"/>
              <a:t>● </a:t>
            </a:r>
            <a:r>
              <a:rPr lang="en-NZ" sz="1600" dirty="0" smtClean="0">
                <a:hlinkClick r:id="rId2"/>
              </a:rPr>
              <a:t>https://github.com/</a:t>
            </a:r>
            <a:endParaRPr lang="en-NZ" sz="1600" dirty="0" smtClean="0"/>
          </a:p>
          <a:p>
            <a:pPr>
              <a:buNone/>
            </a:pPr>
            <a:r>
              <a:rPr lang="en-NZ" sz="1600" dirty="0" smtClean="0"/>
              <a:t>● Log in</a:t>
            </a:r>
          </a:p>
          <a:p>
            <a:pPr>
              <a:buNone/>
            </a:pPr>
            <a:r>
              <a:rPr lang="en-NZ" sz="1600" dirty="0" smtClean="0"/>
              <a:t>● Click + to create new repository </a:t>
            </a:r>
          </a:p>
          <a:p>
            <a:pPr>
              <a:buNone/>
            </a:pPr>
            <a:r>
              <a:rPr lang="en-NZ" sz="1600" dirty="0" smtClean="0"/>
              <a:t>● Name it </a:t>
            </a:r>
          </a:p>
          <a:p>
            <a:pPr>
              <a:buNone/>
            </a:pPr>
            <a:r>
              <a:rPr lang="en-NZ" sz="1600" dirty="0" smtClean="0"/>
              <a:t>● Click initialize with README </a:t>
            </a:r>
          </a:p>
          <a:p>
            <a:pPr>
              <a:buNone/>
            </a:pPr>
            <a:r>
              <a:rPr lang="en-NZ" sz="1600" dirty="0" smtClean="0"/>
              <a:t>● Click "Create repository“</a:t>
            </a:r>
          </a:p>
          <a:p>
            <a:pPr>
              <a:buNone/>
            </a:pPr>
            <a:endParaRPr lang="en-NZ" sz="1400" dirty="0" smtClean="0"/>
          </a:p>
          <a:p>
            <a:pPr>
              <a:buNone/>
            </a:pPr>
            <a:r>
              <a:rPr lang="en-NZ" sz="2000" dirty="0" smtClean="0"/>
              <a:t>Create a commit: </a:t>
            </a:r>
          </a:p>
          <a:p>
            <a:pPr>
              <a:buNone/>
            </a:pPr>
            <a:r>
              <a:rPr lang="en-NZ" sz="1400" dirty="0" smtClean="0"/>
              <a:t>● </a:t>
            </a:r>
            <a:r>
              <a:rPr lang="en-NZ" sz="1600" dirty="0" smtClean="0"/>
              <a:t>Click on a file </a:t>
            </a:r>
          </a:p>
          <a:p>
            <a:pPr>
              <a:buNone/>
            </a:pPr>
            <a:r>
              <a:rPr lang="en-NZ" sz="1600" dirty="0" smtClean="0"/>
              <a:t>● Edit in browser</a:t>
            </a:r>
          </a:p>
          <a:p>
            <a:pPr>
              <a:buNone/>
            </a:pPr>
            <a:r>
              <a:rPr lang="en-NZ" sz="1600" dirty="0" smtClean="0"/>
              <a:t>● Scroll down to "Commit changes“</a:t>
            </a:r>
          </a:p>
          <a:p>
            <a:pPr>
              <a:buNone/>
            </a:pPr>
            <a:r>
              <a:rPr lang="en-NZ" sz="1600" dirty="0" smtClean="0"/>
              <a:t>● Fill in the information describing the change </a:t>
            </a:r>
          </a:p>
          <a:p>
            <a:pPr>
              <a:buNone/>
            </a:pPr>
            <a:r>
              <a:rPr lang="en-NZ" sz="1600" dirty="0" smtClean="0"/>
              <a:t>● Click "Commit changes"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Git(Using Shell)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NZ" sz="2300" dirty="0" smtClean="0"/>
              <a:t>An application that lets you communicate with your operating system using  Command-line interface (CLI).</a:t>
            </a:r>
          </a:p>
          <a:p>
            <a:r>
              <a:rPr lang="en-NZ" sz="2300" dirty="0" smtClean="0"/>
              <a:t>On Windows, Right-click in the Folder which you want to add to repository and select </a:t>
            </a:r>
            <a:r>
              <a:rPr lang="en-NZ" sz="2300" b="1" dirty="0" smtClean="0"/>
              <a:t>Git Bash.</a:t>
            </a:r>
          </a:p>
          <a:p>
            <a:r>
              <a:rPr lang="en-NZ" sz="2300" dirty="0" smtClean="0"/>
              <a:t>It will open CLI , where you can use the Git commands.</a:t>
            </a:r>
          </a:p>
          <a:p>
            <a:r>
              <a:rPr lang="en-NZ" sz="2300" dirty="0" smtClean="0"/>
              <a:t>GIT – Basic commands</a:t>
            </a:r>
          </a:p>
          <a:p>
            <a:pPr lvl="1">
              <a:buFont typeface="Wingdings" pitchFamily="2" charset="2"/>
              <a:buChar char="§"/>
            </a:pPr>
            <a:r>
              <a:rPr lang="en-NZ" sz="2000" b="1" dirty="0" smtClean="0"/>
              <a:t>$git init                                                          </a:t>
            </a:r>
            <a:r>
              <a:rPr lang="en-NZ" sz="1900" dirty="0" smtClean="0"/>
              <a:t>//  Initialize Local Git Repository.</a:t>
            </a:r>
          </a:p>
          <a:p>
            <a:pPr lvl="1">
              <a:buFont typeface="Wingdings" pitchFamily="2" charset="2"/>
              <a:buChar char="§"/>
            </a:pPr>
            <a:r>
              <a:rPr lang="en-NZ" sz="2000" b="1" dirty="0" smtClean="0"/>
              <a:t>$git add &lt;file&gt;                                             </a:t>
            </a:r>
            <a:r>
              <a:rPr lang="en-NZ" sz="1900" dirty="0" smtClean="0"/>
              <a:t>// </a:t>
            </a:r>
            <a:r>
              <a:rPr lang="en-NZ" sz="1900" dirty="0" smtClean="0"/>
              <a:t>Add File(s) To Index.</a:t>
            </a:r>
          </a:p>
          <a:p>
            <a:pPr lvl="1">
              <a:buFont typeface="Wingdings" pitchFamily="2" charset="2"/>
              <a:buChar char="§"/>
            </a:pPr>
            <a:r>
              <a:rPr lang="en-NZ" sz="2000" b="1" dirty="0" smtClean="0"/>
              <a:t>$git Status                                                    </a:t>
            </a:r>
            <a:r>
              <a:rPr lang="en-NZ" sz="2000" dirty="0" smtClean="0"/>
              <a:t>// get status of working tree</a:t>
            </a:r>
          </a:p>
          <a:p>
            <a:pPr lvl="1">
              <a:buFont typeface="Wingdings" pitchFamily="2" charset="2"/>
              <a:buChar char="§"/>
            </a:pPr>
            <a:r>
              <a:rPr lang="en-NZ" sz="2000" b="1" dirty="0" smtClean="0"/>
              <a:t>$git commit – m ‘First commit’              </a:t>
            </a:r>
            <a:r>
              <a:rPr lang="en-NZ" sz="1900" dirty="0" smtClean="0"/>
              <a:t>// </a:t>
            </a:r>
            <a:r>
              <a:rPr lang="en-NZ" sz="1900" dirty="0" smtClean="0"/>
              <a:t>Commit changes in index</a:t>
            </a:r>
          </a:p>
          <a:p>
            <a:pPr lvl="1">
              <a:buFont typeface="Wingdings" pitchFamily="2" charset="2"/>
              <a:buChar char="§"/>
            </a:pPr>
            <a:r>
              <a:rPr lang="en-NZ" sz="2000" b="1" dirty="0" smtClean="0"/>
              <a:t>$git remote add origin &lt;Repository path&gt;</a:t>
            </a:r>
          </a:p>
          <a:p>
            <a:pPr lvl="1">
              <a:buFont typeface="Wingdings" pitchFamily="2" charset="2"/>
              <a:buChar char="§"/>
            </a:pPr>
            <a:r>
              <a:rPr lang="en-NZ" sz="2000" b="1" dirty="0" smtClean="0"/>
              <a:t>$git push –u origin master                      </a:t>
            </a:r>
            <a:r>
              <a:rPr lang="en-NZ" sz="1900" dirty="0" smtClean="0"/>
              <a:t>// </a:t>
            </a:r>
            <a:r>
              <a:rPr lang="en-NZ" sz="1900" dirty="0" smtClean="0"/>
              <a:t>Push to remote repository</a:t>
            </a:r>
          </a:p>
          <a:p>
            <a:pPr lvl="1">
              <a:buFont typeface="Wingdings" pitchFamily="2" charset="2"/>
              <a:buChar char="§"/>
            </a:pPr>
            <a:r>
              <a:rPr lang="en-NZ" sz="2000" b="1" dirty="0" smtClean="0"/>
              <a:t>$git Pull                                                        </a:t>
            </a:r>
            <a:r>
              <a:rPr lang="en-NZ" sz="1900" dirty="0" smtClean="0"/>
              <a:t>// Pull latest from Remote repository</a:t>
            </a:r>
          </a:p>
          <a:p>
            <a:pPr>
              <a:buNone/>
            </a:pPr>
            <a:r>
              <a:rPr lang="en-NZ" sz="2400" dirty="0" smtClean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Create </a:t>
            </a:r>
            <a:r>
              <a:rPr lang="en-NZ" b="1" dirty="0" smtClean="0"/>
              <a:t>Repository</a:t>
            </a:r>
            <a:r>
              <a:rPr lang="en-NZ" dirty="0" smtClean="0"/>
              <a:t> on </a:t>
            </a:r>
            <a:r>
              <a:rPr lang="en-NZ" dirty="0" err="1" smtClean="0"/>
              <a:t>GitHub</a:t>
            </a:r>
            <a:r>
              <a:rPr lang="en-NZ" dirty="0" smtClean="0"/>
              <a:t> web</a:t>
            </a:r>
            <a:endParaRPr lang="en-NZ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68373" y="1935163"/>
            <a:ext cx="7807254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/>
              <a:t>Git Bash </a:t>
            </a:r>
            <a:r>
              <a:rPr lang="en-NZ" dirty="0" smtClean="0"/>
              <a:t>Files</a:t>
            </a:r>
            <a:endParaRPr lang="en-NZ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68373" y="1935163"/>
            <a:ext cx="7807254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</TotalTime>
  <Words>470</Words>
  <Application>Microsoft Office PowerPoint</Application>
  <PresentationFormat>On-screen Show (4:3)</PresentationFormat>
  <Paragraphs>67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VCS</vt:lpstr>
      <vt:lpstr>What is version control?</vt:lpstr>
      <vt:lpstr>Popular Tools</vt:lpstr>
      <vt:lpstr>What is Git?</vt:lpstr>
      <vt:lpstr>SETUP GITHUB account</vt:lpstr>
      <vt:lpstr>GitHub(Use Git in a web browser!)</vt:lpstr>
      <vt:lpstr>Git(Using Shell)</vt:lpstr>
      <vt:lpstr>Create Repository on GitHub web</vt:lpstr>
      <vt:lpstr>Git Bash Files</vt:lpstr>
      <vt:lpstr>Upload source code to GitHub using commands.</vt:lpstr>
      <vt:lpstr>Contribute and Collaborating using GitHub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VCS</dc:title>
  <dc:creator>vijay</dc:creator>
  <cp:lastModifiedBy>OEM</cp:lastModifiedBy>
  <cp:revision>2</cp:revision>
  <dcterms:created xsi:type="dcterms:W3CDTF">2006-08-16T00:00:00Z</dcterms:created>
  <dcterms:modified xsi:type="dcterms:W3CDTF">2018-02-27T22:02:31Z</dcterms:modified>
</cp:coreProperties>
</file>