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3CA1-5A86-4262-ABD4-AF128884D75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583E3-1A91-4C6C-9BF1-4CAEEA15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5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3CA1-5A86-4262-ABD4-AF128884D75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583E3-1A91-4C6C-9BF1-4CAEEA15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2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3CA1-5A86-4262-ABD4-AF128884D75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583E3-1A91-4C6C-9BF1-4CAEEA15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8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3CA1-5A86-4262-ABD4-AF128884D75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583E3-1A91-4C6C-9BF1-4CAEEA15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7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3CA1-5A86-4262-ABD4-AF128884D75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583E3-1A91-4C6C-9BF1-4CAEEA15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8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3CA1-5A86-4262-ABD4-AF128884D75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583E3-1A91-4C6C-9BF1-4CAEEA15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0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3CA1-5A86-4262-ABD4-AF128884D75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583E3-1A91-4C6C-9BF1-4CAEEA15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3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3CA1-5A86-4262-ABD4-AF128884D75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583E3-1A91-4C6C-9BF1-4CAEEA15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5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3CA1-5A86-4262-ABD4-AF128884D75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583E3-1A91-4C6C-9BF1-4CAEEA15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4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3CA1-5A86-4262-ABD4-AF128884D75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583E3-1A91-4C6C-9BF1-4CAEEA15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16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3CA1-5A86-4262-ABD4-AF128884D75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583E3-1A91-4C6C-9BF1-4CAEEA15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03CA1-5A86-4262-ABD4-AF128884D75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583E3-1A91-4C6C-9BF1-4CAEEA15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4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38162"/>
            <a:ext cx="889635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2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36" y="658368"/>
            <a:ext cx="11231879" cy="561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5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10" y="594360"/>
            <a:ext cx="10857678" cy="583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2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288" y="428625"/>
            <a:ext cx="9144762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8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06" y="365124"/>
            <a:ext cx="9146858" cy="651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25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Unisys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Verdia, Vijay</dc:creator>
  <cp:lastModifiedBy>Verdia, Vijay</cp:lastModifiedBy>
  <cp:revision>2</cp:revision>
  <dcterms:created xsi:type="dcterms:W3CDTF">2018-11-29T16:55:19Z</dcterms:created>
  <dcterms:modified xsi:type="dcterms:W3CDTF">2018-11-29T16:57:37Z</dcterms:modified>
</cp:coreProperties>
</file>