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B47B-1118-4A06-80BD-52E40E548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A4CEA5-8BEC-4A01-B47C-4EF241320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C6F1FD-D547-42A0-B6CF-701CF6B8D672}"/>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BC724AD0-E03F-4054-B340-7B1CF5DF2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C146F-C023-4CB7-802E-21B2B2B2D6C6}"/>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105678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2DA9-5920-4D87-B661-82D9A7C2E1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C2E1B-815C-4F8D-8F76-82A81A79D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E3509-0997-4F1C-9D73-006BE0D536C3}"/>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0A209BCD-3E3D-4906-9279-78CDB5B9B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593B2-360F-4964-9889-785AA05E0A20}"/>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320526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BDAAB-BAA5-4470-A9C8-C486EBC1C6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882FB5-E721-4830-8BED-01A81D2796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64AE7-1A85-4BE6-82C4-E934BFF108C7}"/>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F2D323BF-6343-473D-B8AB-FF3B676C5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C4E97-5227-4F49-B264-0E21FE102B7F}"/>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428964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EB9E-42C1-4074-B456-FDC9962C8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0A77D7-45EA-45D8-90C8-1E137EE7D1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035ED-96FE-4452-98FF-C3AAAC1EFA62}"/>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2E4771FB-7D97-4860-9906-6BC81DA5C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98ED9-65F2-4F15-9976-98F194EF4615}"/>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323359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8C59-6487-4AA1-BFF0-03474BA51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009247-442E-46AB-A506-4E2D49CCE0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24D54-55A8-4E29-A30C-10223ED0DFF5}"/>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9CB460AA-C347-41F7-BE39-8752595A3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F003C-9657-4BD6-8D45-01E8D92116F3}"/>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95551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A828-9CE8-4E86-85A6-0D25B450A2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C38A28-8353-4141-86B9-39558D4A9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02B067-B640-494F-A274-A8D1298ED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79B73-372E-4523-9C06-813CB0DA3745}"/>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6" name="Footer Placeholder 5">
            <a:extLst>
              <a:ext uri="{FF2B5EF4-FFF2-40B4-BE49-F238E27FC236}">
                <a16:creationId xmlns:a16="http://schemas.microsoft.com/office/drawing/2014/main" id="{BC31DE1B-2FAF-47E0-BC0B-E0B95F2244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3CB3B1-062F-4572-B13A-9115010E816E}"/>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282065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896E-2744-434F-891C-AAA5D7CB9E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3A6DFC-ED68-4B64-91C5-3F0670E36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EB836-C307-455D-BBFE-9FD1EE3A5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593923-3403-43E4-B7D3-FD6D86F1D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FDD9E-737E-4E08-A61E-E7713E6F9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C758A9-9A39-45C8-BAAF-6391D55B9482}"/>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8" name="Footer Placeholder 7">
            <a:extLst>
              <a:ext uri="{FF2B5EF4-FFF2-40B4-BE49-F238E27FC236}">
                <a16:creationId xmlns:a16="http://schemas.microsoft.com/office/drawing/2014/main" id="{BEEEF58A-F817-487D-8B59-5252072F15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E72554-C2BC-419B-871B-6E5B66526CC3}"/>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137603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42B0-7560-4581-B44B-1BEC59A946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B176D0-D381-4D96-BC03-12DE05A8CC2D}"/>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4" name="Footer Placeholder 3">
            <a:extLst>
              <a:ext uri="{FF2B5EF4-FFF2-40B4-BE49-F238E27FC236}">
                <a16:creationId xmlns:a16="http://schemas.microsoft.com/office/drawing/2014/main" id="{B7D7A5F6-B889-4F79-AC4A-7438121A13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8E405D-1D67-4BFA-8773-65ED0B1AE98A}"/>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303936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3B62C-5374-4159-9FCC-2EAADA9317E4}"/>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3" name="Footer Placeholder 2">
            <a:extLst>
              <a:ext uri="{FF2B5EF4-FFF2-40B4-BE49-F238E27FC236}">
                <a16:creationId xmlns:a16="http://schemas.microsoft.com/office/drawing/2014/main" id="{BB7102CB-129C-4F1F-8EAF-674795B466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D39304-39FB-4003-9156-EBBA827CC684}"/>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411736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BA9F-14F3-430E-9ECC-37F479B27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D38930-A771-4CCB-AF74-75969AE9D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4FD57B-A4D5-4A1C-99B2-B7FC2C349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E0D59-1786-4A21-83E4-1D84FFD7FFF4}"/>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6" name="Footer Placeholder 5">
            <a:extLst>
              <a:ext uri="{FF2B5EF4-FFF2-40B4-BE49-F238E27FC236}">
                <a16:creationId xmlns:a16="http://schemas.microsoft.com/office/drawing/2014/main" id="{2A588407-0BD8-4DA7-907D-AB94EC9BC6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A793E-82CF-4039-9409-D97FF89BC714}"/>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232860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54F4-7C8C-4139-8B57-C3CF0EA1F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138083-6758-4F1D-9206-1836D80D8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0BD5D4-C6A6-4E7A-B8B9-139D4A64F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A3980-7C6E-4593-8130-A11A2A96C734}"/>
              </a:ext>
            </a:extLst>
          </p:cNvPr>
          <p:cNvSpPr>
            <a:spLocks noGrp="1"/>
          </p:cNvSpPr>
          <p:nvPr>
            <p:ph type="dt" sz="half" idx="10"/>
          </p:nvPr>
        </p:nvSpPr>
        <p:spPr/>
        <p:txBody>
          <a:bodyPr/>
          <a:lstStyle/>
          <a:p>
            <a:fld id="{BCBC1796-48C0-455A-88AF-FF08DFBEEE75}" type="datetimeFigureOut">
              <a:rPr lang="en-IN" smtClean="0"/>
              <a:t>16-08-2021</a:t>
            </a:fld>
            <a:endParaRPr lang="en-IN"/>
          </a:p>
        </p:txBody>
      </p:sp>
      <p:sp>
        <p:nvSpPr>
          <p:cNvPr id="6" name="Footer Placeholder 5">
            <a:extLst>
              <a:ext uri="{FF2B5EF4-FFF2-40B4-BE49-F238E27FC236}">
                <a16:creationId xmlns:a16="http://schemas.microsoft.com/office/drawing/2014/main" id="{04D4304C-7488-4C46-BB26-B9A311793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4DC29-23EC-4C6B-86F8-0FE31A7C601E}"/>
              </a:ext>
            </a:extLst>
          </p:cNvPr>
          <p:cNvSpPr>
            <a:spLocks noGrp="1"/>
          </p:cNvSpPr>
          <p:nvPr>
            <p:ph type="sldNum" sz="quarter" idx="12"/>
          </p:nvPr>
        </p:nvSpPr>
        <p:spPr/>
        <p:txBody>
          <a:bodyPr/>
          <a:lstStyle/>
          <a:p>
            <a:fld id="{8AB379BA-9F9D-47EA-878E-7B253C0CE414}" type="slidenum">
              <a:rPr lang="en-IN" smtClean="0"/>
              <a:t>‹#›</a:t>
            </a:fld>
            <a:endParaRPr lang="en-IN"/>
          </a:p>
        </p:txBody>
      </p:sp>
    </p:spTree>
    <p:extLst>
      <p:ext uri="{BB962C8B-B14F-4D97-AF65-F5344CB8AC3E}">
        <p14:creationId xmlns:p14="http://schemas.microsoft.com/office/powerpoint/2010/main" val="301649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FC9BB-D166-4582-8E79-A0CE24BC6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E4730-AEF6-43B8-A4F0-82B82EE9A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BBE7F-C001-44CB-9CDC-CEA13D28E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C1796-48C0-455A-88AF-FF08DFBEEE75}" type="datetimeFigureOut">
              <a:rPr lang="en-IN" smtClean="0"/>
              <a:t>16-08-2021</a:t>
            </a:fld>
            <a:endParaRPr lang="en-IN"/>
          </a:p>
        </p:txBody>
      </p:sp>
      <p:sp>
        <p:nvSpPr>
          <p:cNvPr id="5" name="Footer Placeholder 4">
            <a:extLst>
              <a:ext uri="{FF2B5EF4-FFF2-40B4-BE49-F238E27FC236}">
                <a16:creationId xmlns:a16="http://schemas.microsoft.com/office/drawing/2014/main" id="{C0C81AF9-CF4C-4822-AE4C-0FEB0B55E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69486F-5DBE-4D6E-ADB3-053271229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379BA-9F9D-47EA-878E-7B253C0CE414}" type="slidenum">
              <a:rPr lang="en-IN" smtClean="0"/>
              <a:t>‹#›</a:t>
            </a:fld>
            <a:endParaRPr lang="en-IN"/>
          </a:p>
        </p:txBody>
      </p:sp>
    </p:spTree>
    <p:extLst>
      <p:ext uri="{BB962C8B-B14F-4D97-AF65-F5344CB8AC3E}">
        <p14:creationId xmlns:p14="http://schemas.microsoft.com/office/powerpoint/2010/main" val="56363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6514D-4B5F-48A2-8641-793B201F5661}"/>
              </a:ext>
            </a:extLst>
          </p:cNvPr>
          <p:cNvSpPr>
            <a:spLocks noGrp="1"/>
          </p:cNvSpPr>
          <p:nvPr>
            <p:ph type="title"/>
          </p:nvPr>
        </p:nvSpPr>
        <p:spPr/>
        <p:txBody>
          <a:bodyPr/>
          <a:lstStyle/>
          <a:p>
            <a:r>
              <a:rPr lang="en-US" dirty="0"/>
              <a:t>CI/CD</a:t>
            </a:r>
            <a:endParaRPr lang="en-IN" dirty="0"/>
          </a:p>
        </p:txBody>
      </p:sp>
      <p:sp>
        <p:nvSpPr>
          <p:cNvPr id="5" name="Content Placeholder 4">
            <a:extLst>
              <a:ext uri="{FF2B5EF4-FFF2-40B4-BE49-F238E27FC236}">
                <a16:creationId xmlns:a16="http://schemas.microsoft.com/office/drawing/2014/main" id="{14DBC176-FE0C-4929-9251-3B023987F3FA}"/>
              </a:ext>
            </a:extLst>
          </p:cNvPr>
          <p:cNvSpPr>
            <a:spLocks noGrp="1"/>
          </p:cNvSpPr>
          <p:nvPr>
            <p:ph idx="1"/>
          </p:nvPr>
        </p:nvSpPr>
        <p:spPr/>
        <p:txBody>
          <a:bodyPr>
            <a:normAutofit fontScale="92500" lnSpcReduction="20000"/>
          </a:bodyPr>
          <a:lstStyle/>
          <a:p>
            <a:pPr algn="l"/>
            <a:r>
              <a:rPr lang="en-US" b="1" i="0" dirty="0">
                <a:solidFill>
                  <a:srgbClr val="000000"/>
                </a:solidFill>
                <a:effectLst/>
                <a:latin typeface="Times New Roman" panose="02020603050405020304" pitchFamily="18" charset="0"/>
              </a:rPr>
              <a:t>Continuous Integration</a:t>
            </a:r>
          </a:p>
          <a:p>
            <a:r>
              <a:rPr lang="en-US" b="0" i="0" dirty="0">
                <a:solidFill>
                  <a:srgbClr val="000000"/>
                </a:solidFill>
                <a:effectLst/>
                <a:latin typeface="Times New Roman" panose="02020603050405020304" pitchFamily="18" charset="0"/>
              </a:rPr>
              <a:t>CI is all about integrating code and making sure it works.</a:t>
            </a:r>
          </a:p>
          <a:p>
            <a:r>
              <a:rPr lang="en-US" b="1" dirty="0"/>
              <a:t>Continuous Delivery</a:t>
            </a:r>
          </a:p>
          <a:p>
            <a:r>
              <a:rPr lang="en-US" dirty="0"/>
              <a:t>Continuous delivery is an extension of continuous </a:t>
            </a:r>
            <a:r>
              <a:rPr lang="en-US" dirty="0" err="1"/>
              <a:t>integration.This</a:t>
            </a:r>
            <a:r>
              <a:rPr lang="en-US" dirty="0"/>
              <a:t> means that on top of having automated testing, you also have to automate your release process which will allow deploy application at any point of time by clicking on a button.</a:t>
            </a:r>
            <a:endParaRPr lang="en-US" dirty="0">
              <a:solidFill>
                <a:srgbClr val="000000"/>
              </a:solidFill>
              <a:latin typeface="Times New Roman" panose="02020603050405020304" pitchFamily="18" charset="0"/>
            </a:endParaRPr>
          </a:p>
          <a:p>
            <a:r>
              <a:rPr lang="en-US" b="1" dirty="0"/>
              <a:t>Continuous Deployment</a:t>
            </a:r>
          </a:p>
          <a:p>
            <a:r>
              <a:rPr lang="en-US" dirty="0"/>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endParaRPr lang="en-IN" dirty="0"/>
          </a:p>
        </p:txBody>
      </p:sp>
    </p:spTree>
    <p:extLst>
      <p:ext uri="{BB962C8B-B14F-4D97-AF65-F5344CB8AC3E}">
        <p14:creationId xmlns:p14="http://schemas.microsoft.com/office/powerpoint/2010/main" val="404656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2FC3-A473-4D69-9491-28FCB5267C63}"/>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So what's the difference?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A59E173-E6F8-437A-A67D-A29A39E01DB4}"/>
              </a:ext>
            </a:extLst>
          </p:cNvPr>
          <p:cNvSpPr>
            <a:spLocks noGrp="1"/>
          </p:cNvSpPr>
          <p:nvPr>
            <p:ph idx="1"/>
          </p:nvPr>
        </p:nvSpPr>
        <p:spPr/>
        <p:txBody>
          <a:bodyPr>
            <a:normAutofit fontScale="92500" lnSpcReduction="10000"/>
          </a:bodyPr>
          <a:lstStyle/>
          <a:p>
            <a:r>
              <a:rPr lang="en-US" b="1" dirty="0"/>
              <a:t>### Continuous Integration - advantages:</a:t>
            </a:r>
          </a:p>
          <a:p>
            <a:r>
              <a:rPr lang="en-US" b="1" dirty="0"/>
              <a:t>- Less buggy product</a:t>
            </a:r>
          </a:p>
          <a:p>
            <a:r>
              <a:rPr lang="en-US" b="1" dirty="0"/>
              <a:t>- Building release is getting easier as all integration issues have been solved</a:t>
            </a:r>
          </a:p>
          <a:p>
            <a:r>
              <a:rPr lang="en-US" b="1" dirty="0"/>
              <a:t>- Whole team is reported about build process</a:t>
            </a:r>
          </a:p>
          <a:p>
            <a:pPr marL="0" indent="0">
              <a:buNone/>
            </a:pPr>
            <a:r>
              <a:rPr lang="en-US" b="1" dirty="0"/>
              <a:t>### Continuous Integration - costs:</a:t>
            </a:r>
          </a:p>
          <a:p>
            <a:r>
              <a:rPr lang="en-US" b="1" dirty="0"/>
              <a:t>- Team needs to write automated tests</a:t>
            </a:r>
          </a:p>
          <a:p>
            <a:r>
              <a:rPr lang="en-US" b="1" dirty="0"/>
              <a:t>- Server for automated tests is required</a:t>
            </a:r>
          </a:p>
          <a:p>
            <a:r>
              <a:rPr lang="en-US" b="1" dirty="0"/>
              <a:t>- Devs need to merge their changes as often as possible									</a:t>
            </a:r>
            <a:endParaRPr lang="en-IN" b="1" dirty="0"/>
          </a:p>
        </p:txBody>
      </p:sp>
    </p:spTree>
    <p:extLst>
      <p:ext uri="{BB962C8B-B14F-4D97-AF65-F5344CB8AC3E}">
        <p14:creationId xmlns:p14="http://schemas.microsoft.com/office/powerpoint/2010/main" val="250079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E352B-7179-4622-8F81-A4A6C6908938}"/>
              </a:ext>
            </a:extLst>
          </p:cNvPr>
          <p:cNvSpPr>
            <a:spLocks noGrp="1"/>
          </p:cNvSpPr>
          <p:nvPr>
            <p:ph idx="1"/>
          </p:nvPr>
        </p:nvSpPr>
        <p:spPr/>
        <p:txBody>
          <a:bodyPr>
            <a:normAutofit/>
          </a:bodyPr>
          <a:lstStyle/>
          <a:p>
            <a:r>
              <a:rPr lang="en-US" dirty="0"/>
              <a:t>### Continuous Delivery - advantages:</a:t>
            </a:r>
          </a:p>
          <a:p>
            <a:r>
              <a:rPr lang="en-US" dirty="0"/>
              <a:t>- Automated process of deploying software</a:t>
            </a:r>
          </a:p>
          <a:p>
            <a:r>
              <a:rPr lang="en-US" dirty="0"/>
              <a:t>- Releases may happens more frequently</a:t>
            </a:r>
          </a:p>
          <a:p>
            <a:r>
              <a:rPr lang="en-US" dirty="0"/>
              <a:t>- Hotfixes and small improvements can be shipped to production much faster</a:t>
            </a:r>
          </a:p>
          <a:p>
            <a:pPr marL="0" indent="0">
              <a:buNone/>
            </a:pPr>
            <a:r>
              <a:rPr lang="en-US" dirty="0"/>
              <a:t>### Continuous Delivery - costs:</a:t>
            </a:r>
          </a:p>
          <a:p>
            <a:r>
              <a:rPr lang="en-US" dirty="0"/>
              <a:t>- Strong foundations in CI process</a:t>
            </a:r>
          </a:p>
          <a:p>
            <a:r>
              <a:rPr lang="en-US" dirty="0"/>
              <a:t>- Special mindset while developing software is needed											</a:t>
            </a:r>
            <a:endParaRPr lang="en-IN" dirty="0"/>
          </a:p>
        </p:txBody>
      </p:sp>
    </p:spTree>
    <p:extLst>
      <p:ext uri="{BB962C8B-B14F-4D97-AF65-F5344CB8AC3E}">
        <p14:creationId xmlns:p14="http://schemas.microsoft.com/office/powerpoint/2010/main" val="324344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9C95F5-0C28-42E9-9D62-6BB88C632EC9}"/>
              </a:ext>
            </a:extLst>
          </p:cNvPr>
          <p:cNvSpPr>
            <a:spLocks noGrp="1"/>
          </p:cNvSpPr>
          <p:nvPr>
            <p:ph idx="1"/>
          </p:nvPr>
        </p:nvSpPr>
        <p:spPr/>
        <p:txBody>
          <a:bodyPr>
            <a:normAutofit fontScale="92500" lnSpcReduction="20000"/>
          </a:bodyPr>
          <a:lstStyle/>
          <a:p>
            <a:r>
              <a:rPr lang="en-US" dirty="0"/>
              <a:t>### Continuous Deployment - advantages:</a:t>
            </a:r>
          </a:p>
          <a:p>
            <a:r>
              <a:rPr lang="en-US" dirty="0"/>
              <a:t>- No release days</a:t>
            </a:r>
          </a:p>
          <a:p>
            <a:r>
              <a:rPr lang="en-US" dirty="0"/>
              <a:t>- Release are less risky</a:t>
            </a:r>
          </a:p>
          <a:p>
            <a:r>
              <a:rPr lang="en-US" dirty="0"/>
              <a:t>- Team can fully focus on developing new features</a:t>
            </a:r>
          </a:p>
          <a:p>
            <a:pPr marL="0" indent="0">
              <a:buNone/>
            </a:pPr>
            <a:r>
              <a:rPr lang="en-US" dirty="0"/>
              <a:t>### Continuous Deployment - costs:</a:t>
            </a:r>
          </a:p>
          <a:p>
            <a:r>
              <a:rPr lang="en-US" dirty="0"/>
              <a:t>- Testing culture must be at its best. CD process require the highest quality of tests</a:t>
            </a:r>
          </a:p>
          <a:p>
            <a:r>
              <a:rPr lang="en-US" dirty="0"/>
              <a:t>- Documentation needs to be updated frequently to keep up after deployments</a:t>
            </a:r>
          </a:p>
          <a:p>
            <a:r>
              <a:rPr lang="en-US" dirty="0"/>
              <a:t>- Overall process is knowledge demanding and require experienced team</a:t>
            </a:r>
          </a:p>
          <a:p>
            <a:r>
              <a:rPr lang="en-US" dirty="0"/>
              <a:t>											</a:t>
            </a:r>
            <a:endParaRPr lang="en-IN" dirty="0"/>
          </a:p>
        </p:txBody>
      </p:sp>
    </p:spTree>
    <p:extLst>
      <p:ext uri="{BB962C8B-B14F-4D97-AF65-F5344CB8AC3E}">
        <p14:creationId xmlns:p14="http://schemas.microsoft.com/office/powerpoint/2010/main" val="18192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333</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CI/CD</vt:lpstr>
      <vt:lpstr>So what's the difference?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Mukul</dc:creator>
  <cp:lastModifiedBy>HH4512</cp:lastModifiedBy>
  <cp:revision>2</cp:revision>
  <dcterms:created xsi:type="dcterms:W3CDTF">2021-07-10T19:20:35Z</dcterms:created>
  <dcterms:modified xsi:type="dcterms:W3CDTF">2021-08-16T04:10:29Z</dcterms:modified>
</cp:coreProperties>
</file>