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461" autoAdjust="0"/>
  </p:normalViewPr>
  <p:slideViewPr>
    <p:cSldViewPr snapToGrid="0">
      <p:cViewPr varScale="1">
        <p:scale>
          <a:sx n="56" d="100"/>
          <a:sy n="56" d="100"/>
        </p:scale>
        <p:origin x="1068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6242C-DCEC-4723-98D6-F84CA4D33F65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2105D-8C6A-4495-BCD8-E5F66B97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7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http://code.tutsplus.com/tutorials/event-based-programming-what-async-has-over-sync--net-30027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2105D-8C6A-4495-BCD8-E5F66B9758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93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2105D-8C6A-4495-BCD8-E5F66B9758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64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http://weblogs.asp.net/dwahlin/getting-started-with-es6-%E2%80%93-the-next-version-of-javascript</a:t>
            </a:r>
          </a:p>
          <a:p>
            <a:r>
              <a:rPr lang="en-US" dirty="0" smtClean="0"/>
              <a:t>http://www.frontendjournal.com/javascript-es6-learn-important-features-in-a-few-minutes/</a:t>
            </a:r>
          </a:p>
          <a:p>
            <a:r>
              <a:rPr lang="en-US" dirty="0" smtClean="0"/>
              <a:t>https://github.com/lukehoban/es6features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2105D-8C6A-4495-BCD8-E5F66B9758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1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655655B-2C45-4D93-AC36-A886B00CDD54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95D3-380E-4093-B45A-5E4C84D3EE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40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655B-2C45-4D93-AC36-A886B00CDD54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95D3-380E-4093-B45A-5E4C84D3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4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655B-2C45-4D93-AC36-A886B00CDD54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95D3-380E-4093-B45A-5E4C84D3EE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91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655B-2C45-4D93-AC36-A886B00CDD54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95D3-380E-4093-B45A-5E4C84D3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1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655B-2C45-4D93-AC36-A886B00CDD54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95D3-380E-4093-B45A-5E4C84D3EE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6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655B-2C45-4D93-AC36-A886B00CDD54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95D3-380E-4093-B45A-5E4C84D3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9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655B-2C45-4D93-AC36-A886B00CDD54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95D3-380E-4093-B45A-5E4C84D3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655B-2C45-4D93-AC36-A886B00CDD54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95D3-380E-4093-B45A-5E4C84D3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3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655B-2C45-4D93-AC36-A886B00CDD54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95D3-380E-4093-B45A-5E4C84D3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2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655B-2C45-4D93-AC36-A886B00CDD54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95D3-380E-4093-B45A-5E4C84D3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7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655B-2C45-4D93-AC36-A886B00CDD54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95D3-380E-4093-B45A-5E4C84D3EE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87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655655B-2C45-4D93-AC36-A886B00CDD54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36195D3-380E-4093-B45A-5E4C84D3EE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15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 err="1" smtClean="0"/>
              <a:t>Javascript</a:t>
            </a:r>
            <a:r>
              <a:rPr lang="en-US" dirty="0" smtClean="0"/>
              <a:t>: ES6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Vijay Velagapudi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1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Asynchronus</a:t>
            </a:r>
            <a:endParaRPr lang="en-US" dirty="0" smtClean="0"/>
          </a:p>
          <a:p>
            <a:r>
              <a:rPr lang="en-US" dirty="0" smtClean="0"/>
              <a:t>Pitfalls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7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2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2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4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3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4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54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</TotalTime>
  <Words>40</Words>
  <Application>Microsoft Office PowerPoint</Application>
  <PresentationFormat>Widescreen</PresentationFormat>
  <Paragraphs>18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Integral</vt:lpstr>
      <vt:lpstr>Advanced Javascript: ES6</vt:lpstr>
      <vt:lpstr>Agenda</vt:lpstr>
      <vt:lpstr>Async</vt:lpstr>
      <vt:lpstr>Async</vt:lpstr>
      <vt:lpstr>Pitfalls</vt:lpstr>
      <vt:lpstr>Pitfalls</vt:lpstr>
      <vt:lpstr>ES6</vt:lpstr>
      <vt:lpstr>ES6: what is it?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Velagapudi</dc:creator>
  <cp:lastModifiedBy>Vijay Velagapudi</cp:lastModifiedBy>
  <cp:revision>4</cp:revision>
  <dcterms:created xsi:type="dcterms:W3CDTF">2015-12-31T00:50:31Z</dcterms:created>
  <dcterms:modified xsi:type="dcterms:W3CDTF">2016-01-19T21:50:42Z</dcterms:modified>
</cp:coreProperties>
</file>