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75D8C-2EA5-624E-A180-EB8027088001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1B152-9165-4540-B0BF-DC1C153BA643}">
      <dgm:prSet phldrT="[Text]"/>
      <dgm:spPr/>
      <dgm:t>
        <a:bodyPr/>
        <a:lstStyle/>
        <a:p>
          <a:r>
            <a:rPr lang="en-US" dirty="0" smtClean="0"/>
            <a:t>Data Extraction &amp; Cleaning</a:t>
          </a:r>
          <a:endParaRPr lang="en-US" dirty="0"/>
        </a:p>
      </dgm:t>
    </dgm:pt>
    <dgm:pt modelId="{ACA47895-92F2-E14D-90FB-1142F73DBD5F}" type="parTrans" cxnId="{1E79908B-6E50-2740-95CA-E4AB804592E7}">
      <dgm:prSet/>
      <dgm:spPr/>
      <dgm:t>
        <a:bodyPr/>
        <a:lstStyle/>
        <a:p>
          <a:endParaRPr lang="en-US"/>
        </a:p>
      </dgm:t>
    </dgm:pt>
    <dgm:pt modelId="{881385FD-6333-764B-8A1F-3FE0340B1F83}" type="sibTrans" cxnId="{1E79908B-6E50-2740-95CA-E4AB804592E7}">
      <dgm:prSet/>
      <dgm:spPr/>
      <dgm:t>
        <a:bodyPr/>
        <a:lstStyle/>
        <a:p>
          <a:endParaRPr lang="en-US"/>
        </a:p>
      </dgm:t>
    </dgm:pt>
    <dgm:pt modelId="{1643C839-4889-2E4F-9AC3-1AC122FA83E3}">
      <dgm:prSet phldrT="[Text]"/>
      <dgm:spPr/>
      <dgm:t>
        <a:bodyPr/>
        <a:lstStyle/>
        <a:p>
          <a:r>
            <a:rPr lang="en-US" dirty="0" smtClean="0"/>
            <a:t>Load from CSV to Pandas </a:t>
          </a:r>
          <a:r>
            <a:rPr lang="en-US" dirty="0" err="1" smtClean="0"/>
            <a:t>DataFrame</a:t>
          </a:r>
          <a:endParaRPr lang="en-US" dirty="0"/>
        </a:p>
      </dgm:t>
    </dgm:pt>
    <dgm:pt modelId="{0F74DAC9-D26D-BA44-A8E4-8C531301948E}" type="parTrans" cxnId="{F172C479-4923-EC4E-B351-84676641FF56}">
      <dgm:prSet/>
      <dgm:spPr/>
      <dgm:t>
        <a:bodyPr/>
        <a:lstStyle/>
        <a:p>
          <a:endParaRPr lang="en-US"/>
        </a:p>
      </dgm:t>
    </dgm:pt>
    <dgm:pt modelId="{F54092F4-8E0A-1A46-AA4D-12B34B8B9304}" type="sibTrans" cxnId="{F172C479-4923-EC4E-B351-84676641FF56}">
      <dgm:prSet/>
      <dgm:spPr/>
      <dgm:t>
        <a:bodyPr/>
        <a:lstStyle/>
        <a:p>
          <a:endParaRPr lang="en-US"/>
        </a:p>
      </dgm:t>
    </dgm:pt>
    <dgm:pt modelId="{4C568E32-B26F-AD45-AF6E-F0926C41D252}">
      <dgm:prSet phldrT="[Text]"/>
      <dgm:spPr/>
      <dgm:t>
        <a:bodyPr/>
        <a:lstStyle/>
        <a:p>
          <a:r>
            <a:rPr lang="en-US" dirty="0" smtClean="0"/>
            <a:t>Topic Identification</a:t>
          </a:r>
          <a:endParaRPr lang="en-US" dirty="0"/>
        </a:p>
      </dgm:t>
    </dgm:pt>
    <dgm:pt modelId="{79276882-1F0A-9241-9A0B-C742C60AF9A0}" type="parTrans" cxnId="{36540530-61F4-C14A-AB95-0FC9411AEF02}">
      <dgm:prSet/>
      <dgm:spPr/>
      <dgm:t>
        <a:bodyPr/>
        <a:lstStyle/>
        <a:p>
          <a:endParaRPr lang="en-US"/>
        </a:p>
      </dgm:t>
    </dgm:pt>
    <dgm:pt modelId="{FCE21EE3-7742-EE49-A8E1-ABDBD4C661D0}" type="sibTrans" cxnId="{36540530-61F4-C14A-AB95-0FC9411AEF02}">
      <dgm:prSet/>
      <dgm:spPr/>
      <dgm:t>
        <a:bodyPr/>
        <a:lstStyle/>
        <a:p>
          <a:endParaRPr lang="en-US"/>
        </a:p>
      </dgm:t>
    </dgm:pt>
    <dgm:pt modelId="{EDB66652-FDC8-B049-A57E-6E1FA770CB8E}">
      <dgm:prSet phldrT="[Text]"/>
      <dgm:spPr/>
      <dgm:t>
        <a:bodyPr/>
        <a:lstStyle/>
        <a:p>
          <a:r>
            <a:rPr lang="en-US" dirty="0" smtClean="0"/>
            <a:t>Locate most common bigrams by PMI and raw frequency</a:t>
          </a:r>
          <a:endParaRPr lang="en-US" dirty="0"/>
        </a:p>
      </dgm:t>
    </dgm:pt>
    <dgm:pt modelId="{E78A7C19-6417-DC41-BA8D-4414100F8579}" type="parTrans" cxnId="{7C22B742-33F3-9049-8A13-2F60984DE407}">
      <dgm:prSet/>
      <dgm:spPr/>
      <dgm:t>
        <a:bodyPr/>
        <a:lstStyle/>
        <a:p>
          <a:endParaRPr lang="en-US"/>
        </a:p>
      </dgm:t>
    </dgm:pt>
    <dgm:pt modelId="{8A65C934-FABB-4E42-A79B-AA7202734C7E}" type="sibTrans" cxnId="{7C22B742-33F3-9049-8A13-2F60984DE407}">
      <dgm:prSet/>
      <dgm:spPr/>
      <dgm:t>
        <a:bodyPr/>
        <a:lstStyle/>
        <a:p>
          <a:endParaRPr lang="en-US"/>
        </a:p>
      </dgm:t>
    </dgm:pt>
    <dgm:pt modelId="{4052DEDB-0F6B-1541-84F6-4A8CB8A4B890}">
      <dgm:prSet phldrT="[Text]"/>
      <dgm:spPr/>
      <dgm:t>
        <a:bodyPr/>
        <a:lstStyle/>
        <a:p>
          <a:r>
            <a:rPr lang="en-US" dirty="0" smtClean="0"/>
            <a:t>Identify common part-of-speech patterns in useful topics</a:t>
          </a:r>
          <a:endParaRPr lang="en-US" dirty="0"/>
        </a:p>
      </dgm:t>
    </dgm:pt>
    <dgm:pt modelId="{0927497D-1714-3541-9FAE-55BFD158C1FC}" type="parTrans" cxnId="{145B90B0-C131-5D4E-89BF-88FCA559A904}">
      <dgm:prSet/>
      <dgm:spPr/>
      <dgm:t>
        <a:bodyPr/>
        <a:lstStyle/>
        <a:p>
          <a:endParaRPr lang="en-US"/>
        </a:p>
      </dgm:t>
    </dgm:pt>
    <dgm:pt modelId="{995EF6A8-BB04-AA48-967E-F919D346D4CE}" type="sibTrans" cxnId="{145B90B0-C131-5D4E-89BF-88FCA559A904}">
      <dgm:prSet/>
      <dgm:spPr/>
      <dgm:t>
        <a:bodyPr/>
        <a:lstStyle/>
        <a:p>
          <a:endParaRPr lang="en-US"/>
        </a:p>
      </dgm:t>
    </dgm:pt>
    <dgm:pt modelId="{EB58456B-DE17-DC49-9A6A-BD99A7B6F1FC}">
      <dgm:prSet phldrT="[Text]"/>
      <dgm:spPr/>
      <dgm:t>
        <a:bodyPr/>
        <a:lstStyle/>
        <a:p>
          <a:r>
            <a:rPr lang="en-US" dirty="0" smtClean="0"/>
            <a:t>Cross Tabulation</a:t>
          </a:r>
          <a:endParaRPr lang="en-US" dirty="0"/>
        </a:p>
      </dgm:t>
    </dgm:pt>
    <dgm:pt modelId="{7C139822-7A9C-0A4C-8B85-04793A0F5724}" type="parTrans" cxnId="{F70C24A0-C3D3-1E43-AF27-6141617010A5}">
      <dgm:prSet/>
      <dgm:spPr/>
      <dgm:t>
        <a:bodyPr/>
        <a:lstStyle/>
        <a:p>
          <a:endParaRPr lang="en-US"/>
        </a:p>
      </dgm:t>
    </dgm:pt>
    <dgm:pt modelId="{4BE51707-3AA9-2241-A7F1-BFA615637BAD}" type="sibTrans" cxnId="{F70C24A0-C3D3-1E43-AF27-6141617010A5}">
      <dgm:prSet/>
      <dgm:spPr/>
      <dgm:t>
        <a:bodyPr/>
        <a:lstStyle/>
        <a:p>
          <a:endParaRPr lang="en-US"/>
        </a:p>
      </dgm:t>
    </dgm:pt>
    <dgm:pt modelId="{9151B76A-DBDE-4E4E-9C8E-DE0AD7B65127}">
      <dgm:prSet phldrT="[Text]"/>
      <dgm:spPr/>
      <dgm:t>
        <a:bodyPr/>
        <a:lstStyle/>
        <a:p>
          <a:r>
            <a:rPr lang="en-US" dirty="0" smtClean="0"/>
            <a:t>Identify which bank is being discussed in each message and add to </a:t>
          </a:r>
          <a:r>
            <a:rPr lang="en-US" dirty="0" err="1" smtClean="0"/>
            <a:t>DataFrame</a:t>
          </a:r>
          <a:endParaRPr lang="en-US" dirty="0"/>
        </a:p>
      </dgm:t>
    </dgm:pt>
    <dgm:pt modelId="{07E705BC-5D2D-CB40-9E52-7FD7B3FCDBC9}" type="parTrans" cxnId="{5858C6F3-FFC0-CA49-94CD-4AF6D1943154}">
      <dgm:prSet/>
      <dgm:spPr/>
      <dgm:t>
        <a:bodyPr/>
        <a:lstStyle/>
        <a:p>
          <a:endParaRPr lang="en-US"/>
        </a:p>
      </dgm:t>
    </dgm:pt>
    <dgm:pt modelId="{B831CC75-DCC1-BB4E-B5A1-F6C8439C1168}" type="sibTrans" cxnId="{5858C6F3-FFC0-CA49-94CD-4AF6D1943154}">
      <dgm:prSet/>
      <dgm:spPr/>
      <dgm:t>
        <a:bodyPr/>
        <a:lstStyle/>
        <a:p>
          <a:endParaRPr lang="en-US"/>
        </a:p>
      </dgm:t>
    </dgm:pt>
    <dgm:pt modelId="{55B2D52E-2C75-4949-B2E8-175C9878FA6B}">
      <dgm:prSet phldrT="[Text]"/>
      <dgm:spPr/>
      <dgm:t>
        <a:bodyPr/>
        <a:lstStyle/>
        <a:p>
          <a:r>
            <a:rPr lang="en-US" dirty="0" smtClean="0"/>
            <a:t>Cross-tabulate messages by topic and bank</a:t>
          </a:r>
          <a:endParaRPr lang="en-US" dirty="0"/>
        </a:p>
      </dgm:t>
    </dgm:pt>
    <dgm:pt modelId="{A791D1DD-B5D1-7649-AFC0-967754F858A7}" type="parTrans" cxnId="{884F0A3B-DAAD-FA44-B14A-DF4C44C7BE39}">
      <dgm:prSet/>
      <dgm:spPr/>
      <dgm:t>
        <a:bodyPr/>
        <a:lstStyle/>
        <a:p>
          <a:endParaRPr lang="en-US"/>
        </a:p>
      </dgm:t>
    </dgm:pt>
    <dgm:pt modelId="{61531100-FC02-AF49-A30B-6E3645A1AFAC}" type="sibTrans" cxnId="{884F0A3B-DAAD-FA44-B14A-DF4C44C7BE39}">
      <dgm:prSet/>
      <dgm:spPr/>
      <dgm:t>
        <a:bodyPr/>
        <a:lstStyle/>
        <a:p>
          <a:endParaRPr lang="en-US"/>
        </a:p>
      </dgm:t>
    </dgm:pt>
    <dgm:pt modelId="{49E6B7A6-5D56-C344-9EEF-A439EC1FEFF0}">
      <dgm:prSet phldrT="[Text]"/>
      <dgm:spPr/>
      <dgm:t>
        <a:bodyPr/>
        <a:lstStyle/>
        <a:p>
          <a:r>
            <a:rPr lang="en-US" dirty="0" smtClean="0"/>
            <a:t>Identify </a:t>
          </a:r>
          <a:r>
            <a:rPr lang="en-US" dirty="0" err="1" smtClean="0"/>
            <a:t>stopwords</a:t>
          </a:r>
          <a:r>
            <a:rPr lang="en-US" dirty="0" smtClean="0"/>
            <a:t> and remove irrelevant messages</a:t>
          </a:r>
          <a:endParaRPr lang="en-US" dirty="0"/>
        </a:p>
      </dgm:t>
    </dgm:pt>
    <dgm:pt modelId="{DF8FF4BA-7BDB-CB4E-B78F-F823A0B5947C}" type="parTrans" cxnId="{733E5D1B-9DF3-DD46-96AD-64D28702C2E4}">
      <dgm:prSet/>
      <dgm:spPr/>
      <dgm:t>
        <a:bodyPr/>
        <a:lstStyle/>
        <a:p>
          <a:endParaRPr lang="en-US"/>
        </a:p>
      </dgm:t>
    </dgm:pt>
    <dgm:pt modelId="{91CE6B31-6C97-AF41-8A8B-F60EBF9F05FD}" type="sibTrans" cxnId="{733E5D1B-9DF3-DD46-96AD-64D28702C2E4}">
      <dgm:prSet/>
      <dgm:spPr/>
      <dgm:t>
        <a:bodyPr/>
        <a:lstStyle/>
        <a:p>
          <a:endParaRPr lang="en-US"/>
        </a:p>
      </dgm:t>
    </dgm:pt>
    <dgm:pt modelId="{8BF808C7-041E-F74D-ABFD-A59BCF2A84FC}">
      <dgm:prSet phldrT="[Text]"/>
      <dgm:spPr/>
      <dgm:t>
        <a:bodyPr/>
        <a:lstStyle/>
        <a:p>
          <a:r>
            <a:rPr lang="en-US" dirty="0" smtClean="0"/>
            <a:t>Filter to Facebook messages only</a:t>
          </a:r>
          <a:endParaRPr lang="en-US" dirty="0"/>
        </a:p>
      </dgm:t>
    </dgm:pt>
    <dgm:pt modelId="{FB606F14-BC37-8A42-A871-56D183AC9B71}" type="parTrans" cxnId="{92FBD8FB-CA3B-2C4C-97BD-820DC8E58028}">
      <dgm:prSet/>
      <dgm:spPr/>
      <dgm:t>
        <a:bodyPr/>
        <a:lstStyle/>
        <a:p>
          <a:endParaRPr lang="en-US"/>
        </a:p>
      </dgm:t>
    </dgm:pt>
    <dgm:pt modelId="{897F6633-DCDB-8D42-BAD8-DB8FC44604E8}" type="sibTrans" cxnId="{92FBD8FB-CA3B-2C4C-97BD-820DC8E58028}">
      <dgm:prSet/>
      <dgm:spPr/>
      <dgm:t>
        <a:bodyPr/>
        <a:lstStyle/>
        <a:p>
          <a:endParaRPr lang="en-US"/>
        </a:p>
      </dgm:t>
    </dgm:pt>
    <dgm:pt modelId="{CEB506CB-0166-CF44-9F10-E016550A550E}">
      <dgm:prSet phldrT="[Text]"/>
      <dgm:spPr/>
      <dgm:t>
        <a:bodyPr/>
        <a:lstStyle/>
        <a:p>
          <a:r>
            <a:rPr lang="en-US" dirty="0" smtClean="0"/>
            <a:t>Find bigram collocations based on frequency and POS pattern</a:t>
          </a:r>
          <a:endParaRPr lang="en-US" dirty="0"/>
        </a:p>
      </dgm:t>
    </dgm:pt>
    <dgm:pt modelId="{7BA20DF3-7EF3-D540-8B7A-7713EC00A160}" type="parTrans" cxnId="{F4C2445F-C828-0D47-B24E-5E42F0262012}">
      <dgm:prSet/>
      <dgm:spPr/>
      <dgm:t>
        <a:bodyPr/>
        <a:lstStyle/>
        <a:p>
          <a:endParaRPr lang="en-US"/>
        </a:p>
      </dgm:t>
    </dgm:pt>
    <dgm:pt modelId="{FFCB5EA0-8A40-9C4A-8CC6-8A81CC711391}" type="sibTrans" cxnId="{F4C2445F-C828-0D47-B24E-5E42F0262012}">
      <dgm:prSet/>
      <dgm:spPr/>
      <dgm:t>
        <a:bodyPr/>
        <a:lstStyle/>
        <a:p>
          <a:endParaRPr lang="en-US"/>
        </a:p>
      </dgm:t>
    </dgm:pt>
    <dgm:pt modelId="{634B76A2-A175-2C47-B42B-1366DF375DF4}">
      <dgm:prSet phldrT="[Text]"/>
      <dgm:spPr/>
      <dgm:t>
        <a:bodyPr/>
        <a:lstStyle/>
        <a:p>
          <a:r>
            <a:rPr lang="en-US" dirty="0" smtClean="0"/>
            <a:t>Substance Identification</a:t>
          </a:r>
          <a:endParaRPr lang="en-US" dirty="0"/>
        </a:p>
      </dgm:t>
    </dgm:pt>
    <dgm:pt modelId="{4304EAB6-F85B-8D42-B023-0BA308FFA67D}" type="parTrans" cxnId="{B5E920DE-5761-BF4D-AF46-7CB5C98EA509}">
      <dgm:prSet/>
      <dgm:spPr/>
      <dgm:t>
        <a:bodyPr/>
        <a:lstStyle/>
        <a:p>
          <a:endParaRPr lang="en-US"/>
        </a:p>
      </dgm:t>
    </dgm:pt>
    <dgm:pt modelId="{20108496-79AA-5840-A9EF-84A942334BF8}" type="sibTrans" cxnId="{B5E920DE-5761-BF4D-AF46-7CB5C98EA509}">
      <dgm:prSet/>
      <dgm:spPr/>
      <dgm:t>
        <a:bodyPr/>
        <a:lstStyle/>
        <a:p>
          <a:endParaRPr lang="en-US"/>
        </a:p>
      </dgm:t>
    </dgm:pt>
    <dgm:pt modelId="{6B6D48BF-B4D5-B94A-9AB4-1330C6FA41C9}">
      <dgm:prSet phldrT="[Text]"/>
      <dgm:spPr/>
      <dgm:t>
        <a:bodyPr/>
        <a:lstStyle/>
        <a:p>
          <a:r>
            <a:rPr lang="en-US" dirty="0" smtClean="0"/>
            <a:t>Convert messages within topic to matrix of token counts</a:t>
          </a:r>
          <a:endParaRPr lang="en-US" dirty="0"/>
        </a:p>
      </dgm:t>
    </dgm:pt>
    <dgm:pt modelId="{B7D84CAD-C122-7140-90B2-075F21427E24}" type="parTrans" cxnId="{FC403172-4E74-6F43-9797-7CC9E1CD7236}">
      <dgm:prSet/>
      <dgm:spPr/>
      <dgm:t>
        <a:bodyPr/>
        <a:lstStyle/>
        <a:p>
          <a:endParaRPr lang="en-US"/>
        </a:p>
      </dgm:t>
    </dgm:pt>
    <dgm:pt modelId="{9141EA98-F974-2C4D-A271-A11224938795}" type="sibTrans" cxnId="{FC403172-4E74-6F43-9797-7CC9E1CD7236}">
      <dgm:prSet/>
      <dgm:spPr/>
      <dgm:t>
        <a:bodyPr/>
        <a:lstStyle/>
        <a:p>
          <a:endParaRPr lang="en-US"/>
        </a:p>
      </dgm:t>
    </dgm:pt>
    <dgm:pt modelId="{22E51FE7-6069-A048-95A2-4B513696FEBD}">
      <dgm:prSet phldrT="[Text]"/>
      <dgm:spPr/>
      <dgm:t>
        <a:bodyPr/>
        <a:lstStyle/>
        <a:p>
          <a:r>
            <a:rPr lang="en-US" dirty="0" smtClean="0"/>
            <a:t>Fit LDA clustering model</a:t>
          </a:r>
          <a:endParaRPr lang="en-US" dirty="0"/>
        </a:p>
      </dgm:t>
    </dgm:pt>
    <dgm:pt modelId="{CEA1823A-2B77-CF43-B3A5-B578BD2C5DF2}" type="parTrans" cxnId="{9438532B-6F1E-E141-B422-1FE451012D03}">
      <dgm:prSet/>
      <dgm:spPr/>
      <dgm:t>
        <a:bodyPr/>
        <a:lstStyle/>
        <a:p>
          <a:endParaRPr lang="en-US"/>
        </a:p>
      </dgm:t>
    </dgm:pt>
    <dgm:pt modelId="{58A3FE44-25BD-8E44-BA98-BDF6D778D23F}" type="sibTrans" cxnId="{9438532B-6F1E-E141-B422-1FE451012D03}">
      <dgm:prSet/>
      <dgm:spPr/>
      <dgm:t>
        <a:bodyPr/>
        <a:lstStyle/>
        <a:p>
          <a:endParaRPr lang="en-US"/>
        </a:p>
      </dgm:t>
    </dgm:pt>
    <dgm:pt modelId="{76850EC0-213F-4946-AD32-4EEFFF0D2E68}">
      <dgm:prSet phldrT="[Text]"/>
      <dgm:spPr/>
      <dgm:t>
        <a:bodyPr/>
        <a:lstStyle/>
        <a:p>
          <a:r>
            <a:rPr lang="en-US" dirty="0" smtClean="0"/>
            <a:t>Identify uniquely important words in each cluster for labeling</a:t>
          </a:r>
          <a:endParaRPr lang="en-US" dirty="0"/>
        </a:p>
      </dgm:t>
    </dgm:pt>
    <dgm:pt modelId="{E1E7CACD-1634-7841-9B0C-2D3535B2B619}" type="parTrans" cxnId="{E9099F9B-DB5C-0944-8E76-5C0FF9413C60}">
      <dgm:prSet/>
      <dgm:spPr/>
      <dgm:t>
        <a:bodyPr/>
        <a:lstStyle/>
        <a:p>
          <a:endParaRPr lang="en-US"/>
        </a:p>
      </dgm:t>
    </dgm:pt>
    <dgm:pt modelId="{4FF11639-E27E-C54A-834C-57647336C15B}" type="sibTrans" cxnId="{E9099F9B-DB5C-0944-8E76-5C0FF9413C60}">
      <dgm:prSet/>
      <dgm:spPr/>
      <dgm:t>
        <a:bodyPr/>
        <a:lstStyle/>
        <a:p>
          <a:endParaRPr lang="en-US"/>
        </a:p>
      </dgm:t>
    </dgm:pt>
    <dgm:pt modelId="{201FD06F-4261-AB4D-B840-D86FFF043197}">
      <dgm:prSet phldrT="[Text]"/>
      <dgm:spPr/>
      <dgm:t>
        <a:bodyPr/>
        <a:lstStyle/>
        <a:p>
          <a:r>
            <a:rPr lang="en-US" dirty="0" smtClean="0"/>
            <a:t>Graphical analysis in Tableau</a:t>
          </a:r>
          <a:endParaRPr lang="en-US" dirty="0"/>
        </a:p>
      </dgm:t>
    </dgm:pt>
    <dgm:pt modelId="{3E9BC960-94A3-7647-8948-33A8FC1E7A1E}" type="parTrans" cxnId="{8C2F0E46-2550-114B-9CA9-851CD11E0EF3}">
      <dgm:prSet/>
      <dgm:spPr/>
      <dgm:t>
        <a:bodyPr/>
        <a:lstStyle/>
        <a:p>
          <a:endParaRPr lang="en-US"/>
        </a:p>
      </dgm:t>
    </dgm:pt>
    <dgm:pt modelId="{24D1308C-682A-8A4E-9B83-92141001D3F1}" type="sibTrans" cxnId="{8C2F0E46-2550-114B-9CA9-851CD11E0EF3}">
      <dgm:prSet/>
      <dgm:spPr/>
      <dgm:t>
        <a:bodyPr/>
        <a:lstStyle/>
        <a:p>
          <a:endParaRPr lang="en-US"/>
        </a:p>
      </dgm:t>
    </dgm:pt>
    <dgm:pt modelId="{792ABE1B-542B-EA4F-97DD-0EC4AADA294A}">
      <dgm:prSet phldrT="[Text]"/>
      <dgm:spPr/>
      <dgm:t>
        <a:bodyPr/>
        <a:lstStyle/>
        <a:p>
          <a:r>
            <a:rPr lang="en-US" dirty="0" smtClean="0"/>
            <a:t>Create bigrams from messages</a:t>
          </a:r>
          <a:endParaRPr lang="en-US" dirty="0"/>
        </a:p>
      </dgm:t>
    </dgm:pt>
    <dgm:pt modelId="{5867FE7F-72CF-0141-945E-AC217682D0E4}" type="parTrans" cxnId="{ADA1EC96-953D-F442-AA3C-7D4BA6377DB3}">
      <dgm:prSet/>
      <dgm:spPr/>
      <dgm:t>
        <a:bodyPr/>
        <a:lstStyle/>
        <a:p>
          <a:endParaRPr lang="en-US"/>
        </a:p>
      </dgm:t>
    </dgm:pt>
    <dgm:pt modelId="{000EC41E-DCAF-DE42-B503-943C836D0379}" type="sibTrans" cxnId="{ADA1EC96-953D-F442-AA3C-7D4BA6377DB3}">
      <dgm:prSet/>
      <dgm:spPr/>
      <dgm:t>
        <a:bodyPr/>
        <a:lstStyle/>
        <a:p>
          <a:endParaRPr lang="en-US"/>
        </a:p>
      </dgm:t>
    </dgm:pt>
    <dgm:pt modelId="{10556975-FB2A-F04C-BF7D-1453AD20F260}">
      <dgm:prSet phldrT="[Text]"/>
      <dgm:spPr/>
      <dgm:t>
        <a:bodyPr/>
        <a:lstStyle/>
        <a:p>
          <a:r>
            <a:rPr lang="en-US" dirty="0" smtClean="0"/>
            <a:t>Identify which topic is being discussed in each message and add to </a:t>
          </a:r>
          <a:r>
            <a:rPr lang="en-US" dirty="0" err="1" smtClean="0"/>
            <a:t>DataFrame</a:t>
          </a:r>
          <a:endParaRPr lang="en-US" dirty="0"/>
        </a:p>
      </dgm:t>
    </dgm:pt>
    <dgm:pt modelId="{C7AC68BE-3638-BB43-8D5C-17C59703516E}" type="parTrans" cxnId="{E32E4C43-3C2B-1340-B533-C8762FFDDF3B}">
      <dgm:prSet/>
      <dgm:spPr/>
    </dgm:pt>
    <dgm:pt modelId="{17CC8CB5-87DF-C04D-8C4A-1EDD7BE2F952}" type="sibTrans" cxnId="{E32E4C43-3C2B-1340-B533-C8762FFDDF3B}">
      <dgm:prSet/>
      <dgm:spPr/>
    </dgm:pt>
    <dgm:pt modelId="{58A44AD2-958A-3741-99DD-A1D8412B43F1}" type="pres">
      <dgm:prSet presAssocID="{C0375D8C-2EA5-624E-A180-EB8027088001}" presName="linearFlow" presStyleCnt="0">
        <dgm:presLayoutVars>
          <dgm:dir/>
          <dgm:animLvl val="lvl"/>
          <dgm:resizeHandles val="exact"/>
        </dgm:presLayoutVars>
      </dgm:prSet>
      <dgm:spPr/>
    </dgm:pt>
    <dgm:pt modelId="{94890C5F-62C6-6244-AA99-53DB41222605}" type="pres">
      <dgm:prSet presAssocID="{EA81B152-9165-4540-B0BF-DC1C153BA643}" presName="composite" presStyleCnt="0"/>
      <dgm:spPr/>
    </dgm:pt>
    <dgm:pt modelId="{0B2FE966-5B0C-3448-A41D-4DFFBB3C45EE}" type="pres">
      <dgm:prSet presAssocID="{EA81B152-9165-4540-B0BF-DC1C153BA64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3DDB72-F7BF-C649-8AEE-535051448508}" type="pres">
      <dgm:prSet presAssocID="{EA81B152-9165-4540-B0BF-DC1C153BA64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CBB7A-9971-BF4B-B28A-F0AC7C411F20}" type="pres">
      <dgm:prSet presAssocID="{881385FD-6333-764B-8A1F-3FE0340B1F83}" presName="sp" presStyleCnt="0"/>
      <dgm:spPr/>
    </dgm:pt>
    <dgm:pt modelId="{090CECC1-9DEE-BB49-B220-49B52285081E}" type="pres">
      <dgm:prSet presAssocID="{4C568E32-B26F-AD45-AF6E-F0926C41D252}" presName="composite" presStyleCnt="0"/>
      <dgm:spPr/>
    </dgm:pt>
    <dgm:pt modelId="{75070151-D83E-7C48-8F7B-0439B24EB63A}" type="pres">
      <dgm:prSet presAssocID="{4C568E32-B26F-AD45-AF6E-F0926C41D25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DC2F966-2A66-CE45-8118-CB95C3F0290C}" type="pres">
      <dgm:prSet presAssocID="{4C568E32-B26F-AD45-AF6E-F0926C41D25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8EB58-8669-FE41-9305-4DB12F9C0F4D}" type="pres">
      <dgm:prSet presAssocID="{FCE21EE3-7742-EE49-A8E1-ABDBD4C661D0}" presName="sp" presStyleCnt="0"/>
      <dgm:spPr/>
    </dgm:pt>
    <dgm:pt modelId="{33000928-C529-2048-8653-BB8B9877B53D}" type="pres">
      <dgm:prSet presAssocID="{EB58456B-DE17-DC49-9A6A-BD99A7B6F1FC}" presName="composite" presStyleCnt="0"/>
      <dgm:spPr/>
    </dgm:pt>
    <dgm:pt modelId="{5FF776EE-B98C-4149-8A04-23049279B74E}" type="pres">
      <dgm:prSet presAssocID="{EB58456B-DE17-DC49-9A6A-BD99A7B6F1F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D2FDE-CD7A-D147-8DAF-766ADE221C1D}" type="pres">
      <dgm:prSet presAssocID="{EB58456B-DE17-DC49-9A6A-BD99A7B6F1F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E3A62-D98D-8146-8A85-ABC85FF70D4E}" type="pres">
      <dgm:prSet presAssocID="{4BE51707-3AA9-2241-A7F1-BFA615637BAD}" presName="sp" presStyleCnt="0"/>
      <dgm:spPr/>
    </dgm:pt>
    <dgm:pt modelId="{1244C81F-93E3-0D40-9212-142D6C451AEC}" type="pres">
      <dgm:prSet presAssocID="{634B76A2-A175-2C47-B42B-1366DF375DF4}" presName="composite" presStyleCnt="0"/>
      <dgm:spPr/>
    </dgm:pt>
    <dgm:pt modelId="{09A2984D-6971-994C-92A6-9039FDD0199C}" type="pres">
      <dgm:prSet presAssocID="{634B76A2-A175-2C47-B42B-1366DF375DF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CC58F44-3AFB-1F42-AAAC-2E4D1317F174}" type="pres">
      <dgm:prSet presAssocID="{634B76A2-A175-2C47-B42B-1366DF375DF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C2445F-C828-0D47-B24E-5E42F0262012}" srcId="{4C568E32-B26F-AD45-AF6E-F0926C41D252}" destId="{CEB506CB-0166-CF44-9F10-E016550A550E}" srcOrd="3" destOrd="0" parTransId="{7BA20DF3-7EF3-D540-8B7A-7713EC00A160}" sibTransId="{FFCB5EA0-8A40-9C4A-8CC6-8A81CC711391}"/>
    <dgm:cxn modelId="{0E54991F-1CEA-EA46-88B8-109D6018764E}" type="presOf" srcId="{55B2D52E-2C75-4949-B2E8-175C9878FA6B}" destId="{ED8D2FDE-CD7A-D147-8DAF-766ADE221C1D}" srcOrd="0" destOrd="2" presId="urn:microsoft.com/office/officeart/2005/8/layout/chevron2"/>
    <dgm:cxn modelId="{F172C479-4923-EC4E-B351-84676641FF56}" srcId="{EA81B152-9165-4540-B0BF-DC1C153BA643}" destId="{1643C839-4889-2E4F-9AC3-1AC122FA83E3}" srcOrd="0" destOrd="0" parTransId="{0F74DAC9-D26D-BA44-A8E4-8C531301948E}" sibTransId="{F54092F4-8E0A-1A46-AA4D-12B34B8B9304}"/>
    <dgm:cxn modelId="{B288829E-8AD2-4143-B977-55F308A8EF89}" type="presOf" srcId="{C0375D8C-2EA5-624E-A180-EB8027088001}" destId="{58A44AD2-958A-3741-99DD-A1D8412B43F1}" srcOrd="0" destOrd="0" presId="urn:microsoft.com/office/officeart/2005/8/layout/chevron2"/>
    <dgm:cxn modelId="{9438532B-6F1E-E141-B422-1FE451012D03}" srcId="{634B76A2-A175-2C47-B42B-1366DF375DF4}" destId="{22E51FE7-6069-A048-95A2-4B513696FEBD}" srcOrd="1" destOrd="0" parTransId="{CEA1823A-2B77-CF43-B3A5-B578BD2C5DF2}" sibTransId="{58A3FE44-25BD-8E44-BA98-BDF6D778D23F}"/>
    <dgm:cxn modelId="{29E5EA5B-838B-0D4E-ABFA-056DC1D76F87}" type="presOf" srcId="{9151B76A-DBDE-4E4E-9C8E-DE0AD7B65127}" destId="{ED8D2FDE-CD7A-D147-8DAF-766ADE221C1D}" srcOrd="0" destOrd="1" presId="urn:microsoft.com/office/officeart/2005/8/layout/chevron2"/>
    <dgm:cxn modelId="{ADA1EC96-953D-F442-AA3C-7D4BA6377DB3}" srcId="{4C568E32-B26F-AD45-AF6E-F0926C41D252}" destId="{792ABE1B-542B-EA4F-97DD-0EC4AADA294A}" srcOrd="0" destOrd="0" parTransId="{5867FE7F-72CF-0141-945E-AC217682D0E4}" sibTransId="{000EC41E-DCAF-DE42-B503-943C836D0379}"/>
    <dgm:cxn modelId="{E9099F9B-DB5C-0944-8E76-5C0FF9413C60}" srcId="{634B76A2-A175-2C47-B42B-1366DF375DF4}" destId="{76850EC0-213F-4946-AD32-4EEFFF0D2E68}" srcOrd="2" destOrd="0" parTransId="{E1E7CACD-1634-7841-9B0C-2D3535B2B619}" sibTransId="{4FF11639-E27E-C54A-834C-57647336C15B}"/>
    <dgm:cxn modelId="{B5E920DE-5761-BF4D-AF46-7CB5C98EA509}" srcId="{C0375D8C-2EA5-624E-A180-EB8027088001}" destId="{634B76A2-A175-2C47-B42B-1366DF375DF4}" srcOrd="3" destOrd="0" parTransId="{4304EAB6-F85B-8D42-B023-0BA308FFA67D}" sibTransId="{20108496-79AA-5840-A9EF-84A942334BF8}"/>
    <dgm:cxn modelId="{7C64D694-F6F3-9848-8FB5-6E546D85F756}" type="presOf" srcId="{22E51FE7-6069-A048-95A2-4B513696FEBD}" destId="{6CC58F44-3AFB-1F42-AAAC-2E4D1317F174}" srcOrd="0" destOrd="1" presId="urn:microsoft.com/office/officeart/2005/8/layout/chevron2"/>
    <dgm:cxn modelId="{92FBD8FB-CA3B-2C4C-97BD-820DC8E58028}" srcId="{EA81B152-9165-4540-B0BF-DC1C153BA643}" destId="{8BF808C7-041E-F74D-ABFD-A59BCF2A84FC}" srcOrd="1" destOrd="0" parTransId="{FB606F14-BC37-8A42-A871-56D183AC9B71}" sibTransId="{897F6633-DCDB-8D42-BAD8-DB8FC44604E8}"/>
    <dgm:cxn modelId="{733E5D1B-9DF3-DD46-96AD-64D28702C2E4}" srcId="{EA81B152-9165-4540-B0BF-DC1C153BA643}" destId="{49E6B7A6-5D56-C344-9EEF-A439EC1FEFF0}" srcOrd="2" destOrd="0" parTransId="{DF8FF4BA-7BDB-CB4E-B78F-F823A0B5947C}" sibTransId="{91CE6B31-6C97-AF41-8A8B-F60EBF9F05FD}"/>
    <dgm:cxn modelId="{E4D6556B-F724-D746-A7B5-2CC22CA566CE}" type="presOf" srcId="{CEB506CB-0166-CF44-9F10-E016550A550E}" destId="{9DC2F966-2A66-CE45-8118-CB95C3F0290C}" srcOrd="0" destOrd="3" presId="urn:microsoft.com/office/officeart/2005/8/layout/chevron2"/>
    <dgm:cxn modelId="{F9C7E03B-871E-1240-8471-FFB6A47625B1}" type="presOf" srcId="{76850EC0-213F-4946-AD32-4EEFFF0D2E68}" destId="{6CC58F44-3AFB-1F42-AAAC-2E4D1317F174}" srcOrd="0" destOrd="2" presId="urn:microsoft.com/office/officeart/2005/8/layout/chevron2"/>
    <dgm:cxn modelId="{884F0A3B-DAAD-FA44-B14A-DF4C44C7BE39}" srcId="{EB58456B-DE17-DC49-9A6A-BD99A7B6F1FC}" destId="{55B2D52E-2C75-4949-B2E8-175C9878FA6B}" srcOrd="2" destOrd="0" parTransId="{A791D1DD-B5D1-7649-AFC0-967754F858A7}" sibTransId="{61531100-FC02-AF49-A30B-6E3645A1AFAC}"/>
    <dgm:cxn modelId="{F70C24A0-C3D3-1E43-AF27-6141617010A5}" srcId="{C0375D8C-2EA5-624E-A180-EB8027088001}" destId="{EB58456B-DE17-DC49-9A6A-BD99A7B6F1FC}" srcOrd="2" destOrd="0" parTransId="{7C139822-7A9C-0A4C-8B85-04793A0F5724}" sibTransId="{4BE51707-3AA9-2241-A7F1-BFA615637BAD}"/>
    <dgm:cxn modelId="{E32E4C43-3C2B-1340-B533-C8762FFDDF3B}" srcId="{EB58456B-DE17-DC49-9A6A-BD99A7B6F1FC}" destId="{10556975-FB2A-F04C-BF7D-1453AD20F260}" srcOrd="0" destOrd="0" parTransId="{C7AC68BE-3638-BB43-8D5C-17C59703516E}" sibTransId="{17CC8CB5-87DF-C04D-8C4A-1EDD7BE2F952}"/>
    <dgm:cxn modelId="{F5D6F464-A633-6448-AC5E-6A1C606DD1DE}" type="presOf" srcId="{EB58456B-DE17-DC49-9A6A-BD99A7B6F1FC}" destId="{5FF776EE-B98C-4149-8A04-23049279B74E}" srcOrd="0" destOrd="0" presId="urn:microsoft.com/office/officeart/2005/8/layout/chevron2"/>
    <dgm:cxn modelId="{36540530-61F4-C14A-AB95-0FC9411AEF02}" srcId="{C0375D8C-2EA5-624E-A180-EB8027088001}" destId="{4C568E32-B26F-AD45-AF6E-F0926C41D252}" srcOrd="1" destOrd="0" parTransId="{79276882-1F0A-9241-9A0B-C742C60AF9A0}" sibTransId="{FCE21EE3-7742-EE49-A8E1-ABDBD4C661D0}"/>
    <dgm:cxn modelId="{3999725F-CF60-A24A-820E-30D4E16B2427}" type="presOf" srcId="{EA81B152-9165-4540-B0BF-DC1C153BA643}" destId="{0B2FE966-5B0C-3448-A41D-4DFFBB3C45EE}" srcOrd="0" destOrd="0" presId="urn:microsoft.com/office/officeart/2005/8/layout/chevron2"/>
    <dgm:cxn modelId="{7C22B742-33F3-9049-8A13-2F60984DE407}" srcId="{4C568E32-B26F-AD45-AF6E-F0926C41D252}" destId="{EDB66652-FDC8-B049-A57E-6E1FA770CB8E}" srcOrd="1" destOrd="0" parTransId="{E78A7C19-6417-DC41-BA8D-4414100F8579}" sibTransId="{8A65C934-FABB-4E42-A79B-AA7202734C7E}"/>
    <dgm:cxn modelId="{E9AB8C0B-354B-C648-A20F-6E130498092B}" type="presOf" srcId="{4052DEDB-0F6B-1541-84F6-4A8CB8A4B890}" destId="{9DC2F966-2A66-CE45-8118-CB95C3F0290C}" srcOrd="0" destOrd="2" presId="urn:microsoft.com/office/officeart/2005/8/layout/chevron2"/>
    <dgm:cxn modelId="{79A4E0DE-139E-1846-B0F8-6FDAB59DEE97}" type="presOf" srcId="{49E6B7A6-5D56-C344-9EEF-A439EC1FEFF0}" destId="{173DDB72-F7BF-C649-8AEE-535051448508}" srcOrd="0" destOrd="2" presId="urn:microsoft.com/office/officeart/2005/8/layout/chevron2"/>
    <dgm:cxn modelId="{ED7DA396-D8BA-FC42-A70B-8839CDEA1039}" type="presOf" srcId="{10556975-FB2A-F04C-BF7D-1453AD20F260}" destId="{ED8D2FDE-CD7A-D147-8DAF-766ADE221C1D}" srcOrd="0" destOrd="0" presId="urn:microsoft.com/office/officeart/2005/8/layout/chevron2"/>
    <dgm:cxn modelId="{502600C5-9A8E-784A-A30E-AC8DCA4658E2}" type="presOf" srcId="{8BF808C7-041E-F74D-ABFD-A59BCF2A84FC}" destId="{173DDB72-F7BF-C649-8AEE-535051448508}" srcOrd="0" destOrd="1" presId="urn:microsoft.com/office/officeart/2005/8/layout/chevron2"/>
    <dgm:cxn modelId="{1E79908B-6E50-2740-95CA-E4AB804592E7}" srcId="{C0375D8C-2EA5-624E-A180-EB8027088001}" destId="{EA81B152-9165-4540-B0BF-DC1C153BA643}" srcOrd="0" destOrd="0" parTransId="{ACA47895-92F2-E14D-90FB-1142F73DBD5F}" sibTransId="{881385FD-6333-764B-8A1F-3FE0340B1F83}"/>
    <dgm:cxn modelId="{8C2F0E46-2550-114B-9CA9-851CD11E0EF3}" srcId="{EB58456B-DE17-DC49-9A6A-BD99A7B6F1FC}" destId="{201FD06F-4261-AB4D-B840-D86FFF043197}" srcOrd="3" destOrd="0" parTransId="{3E9BC960-94A3-7647-8948-33A8FC1E7A1E}" sibTransId="{24D1308C-682A-8A4E-9B83-92141001D3F1}"/>
    <dgm:cxn modelId="{FC403172-4E74-6F43-9797-7CC9E1CD7236}" srcId="{634B76A2-A175-2C47-B42B-1366DF375DF4}" destId="{6B6D48BF-B4D5-B94A-9AB4-1330C6FA41C9}" srcOrd="0" destOrd="0" parTransId="{B7D84CAD-C122-7140-90B2-075F21427E24}" sibTransId="{9141EA98-F974-2C4D-A271-A11224938795}"/>
    <dgm:cxn modelId="{B4FEF6DB-7A45-EF46-914D-663C5D26309D}" type="presOf" srcId="{792ABE1B-542B-EA4F-97DD-0EC4AADA294A}" destId="{9DC2F966-2A66-CE45-8118-CB95C3F0290C}" srcOrd="0" destOrd="0" presId="urn:microsoft.com/office/officeart/2005/8/layout/chevron2"/>
    <dgm:cxn modelId="{145B90B0-C131-5D4E-89BF-88FCA559A904}" srcId="{4C568E32-B26F-AD45-AF6E-F0926C41D252}" destId="{4052DEDB-0F6B-1541-84F6-4A8CB8A4B890}" srcOrd="2" destOrd="0" parTransId="{0927497D-1714-3541-9FAE-55BFD158C1FC}" sibTransId="{995EF6A8-BB04-AA48-967E-F919D346D4CE}"/>
    <dgm:cxn modelId="{9332E663-55BE-8142-A6EF-945916BDB738}" type="presOf" srcId="{4C568E32-B26F-AD45-AF6E-F0926C41D252}" destId="{75070151-D83E-7C48-8F7B-0439B24EB63A}" srcOrd="0" destOrd="0" presId="urn:microsoft.com/office/officeart/2005/8/layout/chevron2"/>
    <dgm:cxn modelId="{0A13D4FC-5F84-1B45-9274-E7776ED8214D}" type="presOf" srcId="{201FD06F-4261-AB4D-B840-D86FFF043197}" destId="{ED8D2FDE-CD7A-D147-8DAF-766ADE221C1D}" srcOrd="0" destOrd="3" presId="urn:microsoft.com/office/officeart/2005/8/layout/chevron2"/>
    <dgm:cxn modelId="{F6D56C6E-34BC-C347-B10B-7FB3571ED222}" type="presOf" srcId="{6B6D48BF-B4D5-B94A-9AB4-1330C6FA41C9}" destId="{6CC58F44-3AFB-1F42-AAAC-2E4D1317F174}" srcOrd="0" destOrd="0" presId="urn:microsoft.com/office/officeart/2005/8/layout/chevron2"/>
    <dgm:cxn modelId="{2EC9310E-ACFF-8F40-87BB-F4D6918F5208}" type="presOf" srcId="{634B76A2-A175-2C47-B42B-1366DF375DF4}" destId="{09A2984D-6971-994C-92A6-9039FDD0199C}" srcOrd="0" destOrd="0" presId="urn:microsoft.com/office/officeart/2005/8/layout/chevron2"/>
    <dgm:cxn modelId="{16CC64C6-498B-EB47-9BC8-C87A4A9D62CE}" type="presOf" srcId="{EDB66652-FDC8-B049-A57E-6E1FA770CB8E}" destId="{9DC2F966-2A66-CE45-8118-CB95C3F0290C}" srcOrd="0" destOrd="1" presId="urn:microsoft.com/office/officeart/2005/8/layout/chevron2"/>
    <dgm:cxn modelId="{5858C6F3-FFC0-CA49-94CD-4AF6D1943154}" srcId="{EB58456B-DE17-DC49-9A6A-BD99A7B6F1FC}" destId="{9151B76A-DBDE-4E4E-9C8E-DE0AD7B65127}" srcOrd="1" destOrd="0" parTransId="{07E705BC-5D2D-CB40-9E52-7FD7B3FCDBC9}" sibTransId="{B831CC75-DCC1-BB4E-B5A1-F6C8439C1168}"/>
    <dgm:cxn modelId="{2FE10F00-9595-BB40-AC26-071629ABB608}" type="presOf" srcId="{1643C839-4889-2E4F-9AC3-1AC122FA83E3}" destId="{173DDB72-F7BF-C649-8AEE-535051448508}" srcOrd="0" destOrd="0" presId="urn:microsoft.com/office/officeart/2005/8/layout/chevron2"/>
    <dgm:cxn modelId="{2A6A4BBD-178E-104C-B8AD-A30EE7830846}" type="presParOf" srcId="{58A44AD2-958A-3741-99DD-A1D8412B43F1}" destId="{94890C5F-62C6-6244-AA99-53DB41222605}" srcOrd="0" destOrd="0" presId="urn:microsoft.com/office/officeart/2005/8/layout/chevron2"/>
    <dgm:cxn modelId="{4C3C8830-F1E7-D041-A7E6-1E64A983BC15}" type="presParOf" srcId="{94890C5F-62C6-6244-AA99-53DB41222605}" destId="{0B2FE966-5B0C-3448-A41D-4DFFBB3C45EE}" srcOrd="0" destOrd="0" presId="urn:microsoft.com/office/officeart/2005/8/layout/chevron2"/>
    <dgm:cxn modelId="{C30EF3D0-18A8-AD41-9766-F625182FF4D1}" type="presParOf" srcId="{94890C5F-62C6-6244-AA99-53DB41222605}" destId="{173DDB72-F7BF-C649-8AEE-535051448508}" srcOrd="1" destOrd="0" presId="urn:microsoft.com/office/officeart/2005/8/layout/chevron2"/>
    <dgm:cxn modelId="{5DECFE99-EDF9-044A-8587-94CA90E84A20}" type="presParOf" srcId="{58A44AD2-958A-3741-99DD-A1D8412B43F1}" destId="{19ECBB7A-9971-BF4B-B28A-F0AC7C411F20}" srcOrd="1" destOrd="0" presId="urn:microsoft.com/office/officeart/2005/8/layout/chevron2"/>
    <dgm:cxn modelId="{7F32D80D-9734-7C4C-BFF8-88C4C962B854}" type="presParOf" srcId="{58A44AD2-958A-3741-99DD-A1D8412B43F1}" destId="{090CECC1-9DEE-BB49-B220-49B52285081E}" srcOrd="2" destOrd="0" presId="urn:microsoft.com/office/officeart/2005/8/layout/chevron2"/>
    <dgm:cxn modelId="{D19F8846-F91F-B544-8F3D-A626DC663339}" type="presParOf" srcId="{090CECC1-9DEE-BB49-B220-49B52285081E}" destId="{75070151-D83E-7C48-8F7B-0439B24EB63A}" srcOrd="0" destOrd="0" presId="urn:microsoft.com/office/officeart/2005/8/layout/chevron2"/>
    <dgm:cxn modelId="{CEC09F88-8E5E-5748-8E45-36B966E3CC83}" type="presParOf" srcId="{090CECC1-9DEE-BB49-B220-49B52285081E}" destId="{9DC2F966-2A66-CE45-8118-CB95C3F0290C}" srcOrd="1" destOrd="0" presId="urn:microsoft.com/office/officeart/2005/8/layout/chevron2"/>
    <dgm:cxn modelId="{6EFDB22D-EE15-AC44-98EA-CFF8F6BF9857}" type="presParOf" srcId="{58A44AD2-958A-3741-99DD-A1D8412B43F1}" destId="{0848EB58-8669-FE41-9305-4DB12F9C0F4D}" srcOrd="3" destOrd="0" presId="urn:microsoft.com/office/officeart/2005/8/layout/chevron2"/>
    <dgm:cxn modelId="{3E12F856-9037-F54F-8A7D-BBFBC60595C0}" type="presParOf" srcId="{58A44AD2-958A-3741-99DD-A1D8412B43F1}" destId="{33000928-C529-2048-8653-BB8B9877B53D}" srcOrd="4" destOrd="0" presId="urn:microsoft.com/office/officeart/2005/8/layout/chevron2"/>
    <dgm:cxn modelId="{F91A3523-E1E4-5C4D-A447-44AFA6881749}" type="presParOf" srcId="{33000928-C529-2048-8653-BB8B9877B53D}" destId="{5FF776EE-B98C-4149-8A04-23049279B74E}" srcOrd="0" destOrd="0" presId="urn:microsoft.com/office/officeart/2005/8/layout/chevron2"/>
    <dgm:cxn modelId="{CF43EC2F-C5F8-B543-A6AC-35FB43E7A55D}" type="presParOf" srcId="{33000928-C529-2048-8653-BB8B9877B53D}" destId="{ED8D2FDE-CD7A-D147-8DAF-766ADE221C1D}" srcOrd="1" destOrd="0" presId="urn:microsoft.com/office/officeart/2005/8/layout/chevron2"/>
    <dgm:cxn modelId="{4ED65B61-90FB-8643-9B01-9078CB8952F2}" type="presParOf" srcId="{58A44AD2-958A-3741-99DD-A1D8412B43F1}" destId="{62FE3A62-D98D-8146-8A85-ABC85FF70D4E}" srcOrd="5" destOrd="0" presId="urn:microsoft.com/office/officeart/2005/8/layout/chevron2"/>
    <dgm:cxn modelId="{73AD581A-D420-E841-A487-D1C38DB1DFB8}" type="presParOf" srcId="{58A44AD2-958A-3741-99DD-A1D8412B43F1}" destId="{1244C81F-93E3-0D40-9212-142D6C451AEC}" srcOrd="6" destOrd="0" presId="urn:microsoft.com/office/officeart/2005/8/layout/chevron2"/>
    <dgm:cxn modelId="{886F528E-2DB2-4948-B5D9-2F42D7679FED}" type="presParOf" srcId="{1244C81F-93E3-0D40-9212-142D6C451AEC}" destId="{09A2984D-6971-994C-92A6-9039FDD0199C}" srcOrd="0" destOrd="0" presId="urn:microsoft.com/office/officeart/2005/8/layout/chevron2"/>
    <dgm:cxn modelId="{A48A368F-F71F-3447-873C-BE359CC89A23}" type="presParOf" srcId="{1244C81F-93E3-0D40-9212-142D6C451AEC}" destId="{6CC58F44-3AFB-1F42-AAAC-2E4D1317F1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FE966-5B0C-3448-A41D-4DFFBB3C45EE}">
      <dsp:nvSpPr>
        <dsp:cNvPr id="0" name=""/>
        <dsp:cNvSpPr/>
      </dsp:nvSpPr>
      <dsp:spPr>
        <a:xfrm rot="5400000">
          <a:off x="-272746" y="278173"/>
          <a:ext cx="1818307" cy="127281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Extraction &amp; Cleaning</a:t>
          </a:r>
          <a:endParaRPr lang="en-US" sz="1500" kern="1200" dirty="0"/>
        </a:p>
      </dsp:txBody>
      <dsp:txXfrm rot="-5400000">
        <a:off x="1" y="641835"/>
        <a:ext cx="1272815" cy="545492"/>
      </dsp:txXfrm>
    </dsp:sp>
    <dsp:sp modelId="{173DDB72-F7BF-C649-8AEE-535051448508}">
      <dsp:nvSpPr>
        <dsp:cNvPr id="0" name=""/>
        <dsp:cNvSpPr/>
      </dsp:nvSpPr>
      <dsp:spPr>
        <a:xfrm rot="5400000">
          <a:off x="4617457" y="-3339214"/>
          <a:ext cx="1181899" cy="78711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Load from CSV to Pandas </a:t>
          </a:r>
          <a:r>
            <a:rPr lang="en-US" sz="1600" kern="1200" dirty="0" err="1" smtClean="0"/>
            <a:t>DataFrame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Filter to Facebook messages only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Identify </a:t>
          </a:r>
          <a:r>
            <a:rPr lang="en-US" sz="1600" kern="1200" dirty="0" err="1" smtClean="0"/>
            <a:t>stopwords</a:t>
          </a:r>
          <a:r>
            <a:rPr lang="en-US" sz="1600" kern="1200" dirty="0" smtClean="0"/>
            <a:t> and remove irrelevant messages</a:t>
          </a:r>
          <a:endParaRPr lang="en-US" sz="1600" kern="1200" dirty="0"/>
        </a:p>
      </dsp:txBody>
      <dsp:txXfrm rot="-5400000">
        <a:off x="1272815" y="63124"/>
        <a:ext cx="7813487" cy="1066507"/>
      </dsp:txXfrm>
    </dsp:sp>
    <dsp:sp modelId="{75070151-D83E-7C48-8F7B-0439B24EB63A}">
      <dsp:nvSpPr>
        <dsp:cNvPr id="0" name=""/>
        <dsp:cNvSpPr/>
      </dsp:nvSpPr>
      <dsp:spPr>
        <a:xfrm rot="5400000">
          <a:off x="-272746" y="1954452"/>
          <a:ext cx="1818307" cy="127281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Topic Identification</a:t>
          </a:r>
          <a:endParaRPr lang="en-US" sz="1500" kern="1200" dirty="0"/>
        </a:p>
      </dsp:txBody>
      <dsp:txXfrm rot="-5400000">
        <a:off x="1" y="2318114"/>
        <a:ext cx="1272815" cy="545492"/>
      </dsp:txXfrm>
    </dsp:sp>
    <dsp:sp modelId="{9DC2F966-2A66-CE45-8118-CB95C3F0290C}">
      <dsp:nvSpPr>
        <dsp:cNvPr id="0" name=""/>
        <dsp:cNvSpPr/>
      </dsp:nvSpPr>
      <dsp:spPr>
        <a:xfrm rot="5400000">
          <a:off x="4617457" y="-1662935"/>
          <a:ext cx="1181899" cy="78711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bigrams from messages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Locate most common bigrams by PMI and raw frequency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Identify common part-of-speech patterns in useful topics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Find bigram collocations based on frequency and POS pattern</a:t>
          </a:r>
          <a:endParaRPr lang="en-US" sz="1600" kern="1200" dirty="0"/>
        </a:p>
      </dsp:txBody>
      <dsp:txXfrm rot="-5400000">
        <a:off x="1272815" y="1739403"/>
        <a:ext cx="7813487" cy="1066507"/>
      </dsp:txXfrm>
    </dsp:sp>
    <dsp:sp modelId="{5FF776EE-B98C-4149-8A04-23049279B74E}">
      <dsp:nvSpPr>
        <dsp:cNvPr id="0" name=""/>
        <dsp:cNvSpPr/>
      </dsp:nvSpPr>
      <dsp:spPr>
        <a:xfrm rot="5400000">
          <a:off x="-272746" y="3630731"/>
          <a:ext cx="1818307" cy="127281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Cross Tabulation</a:t>
          </a:r>
          <a:endParaRPr lang="en-US" sz="1500" kern="1200" dirty="0"/>
        </a:p>
      </dsp:txBody>
      <dsp:txXfrm rot="-5400000">
        <a:off x="1" y="3994393"/>
        <a:ext cx="1272815" cy="545492"/>
      </dsp:txXfrm>
    </dsp:sp>
    <dsp:sp modelId="{ED8D2FDE-CD7A-D147-8DAF-766ADE221C1D}">
      <dsp:nvSpPr>
        <dsp:cNvPr id="0" name=""/>
        <dsp:cNvSpPr/>
      </dsp:nvSpPr>
      <dsp:spPr>
        <a:xfrm rot="5400000">
          <a:off x="4617457" y="13343"/>
          <a:ext cx="1181899" cy="78711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Identify which topic is being discussed in each message and add to </a:t>
          </a:r>
          <a:r>
            <a:rPr lang="en-US" sz="1600" kern="1200" dirty="0" err="1" smtClean="0"/>
            <a:t>DataFrame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Identify which bank is being discussed in each message and add to </a:t>
          </a:r>
          <a:r>
            <a:rPr lang="en-US" sz="1600" kern="1200" dirty="0" err="1" smtClean="0"/>
            <a:t>DataFrame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Cross-tabulate messages by topic and bank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Graphical analysis in Tableau</a:t>
          </a:r>
          <a:endParaRPr lang="en-US" sz="1600" kern="1200" dirty="0"/>
        </a:p>
      </dsp:txBody>
      <dsp:txXfrm rot="-5400000">
        <a:off x="1272815" y="3415681"/>
        <a:ext cx="7813487" cy="1066507"/>
      </dsp:txXfrm>
    </dsp:sp>
    <dsp:sp modelId="{09A2984D-6971-994C-92A6-9039FDD0199C}">
      <dsp:nvSpPr>
        <dsp:cNvPr id="0" name=""/>
        <dsp:cNvSpPr/>
      </dsp:nvSpPr>
      <dsp:spPr>
        <a:xfrm rot="5400000">
          <a:off x="-272746" y="5307011"/>
          <a:ext cx="1818307" cy="127281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Substance Identification</a:t>
          </a:r>
          <a:endParaRPr lang="en-US" sz="1500" kern="1200" dirty="0"/>
        </a:p>
      </dsp:txBody>
      <dsp:txXfrm rot="-5400000">
        <a:off x="1" y="5670673"/>
        <a:ext cx="1272815" cy="545492"/>
      </dsp:txXfrm>
    </dsp:sp>
    <dsp:sp modelId="{6CC58F44-3AFB-1F42-AAAC-2E4D1317F174}">
      <dsp:nvSpPr>
        <dsp:cNvPr id="0" name=""/>
        <dsp:cNvSpPr/>
      </dsp:nvSpPr>
      <dsp:spPr>
        <a:xfrm rot="5400000">
          <a:off x="4617457" y="1689623"/>
          <a:ext cx="1181899" cy="78711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Convert messages within topic to matrix of token counts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Fit LDA clustering model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Identify uniquely important words in each cluster for labeling</a:t>
          </a:r>
          <a:endParaRPr lang="en-US" sz="1600" kern="1200" dirty="0"/>
        </a:p>
      </dsp:txBody>
      <dsp:txXfrm rot="-5400000">
        <a:off x="1272815" y="5091961"/>
        <a:ext cx="7813487" cy="106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4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7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9599-646E-5042-A5C0-A66F53DFCCE0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76CC-AC72-B645-98C2-AA210F6C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53742965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66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120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Glenn</dc:creator>
  <cp:lastModifiedBy>Paul Glenn</cp:lastModifiedBy>
  <cp:revision>6</cp:revision>
  <dcterms:created xsi:type="dcterms:W3CDTF">2015-11-30T00:18:20Z</dcterms:created>
  <dcterms:modified xsi:type="dcterms:W3CDTF">2015-11-30T02:39:50Z</dcterms:modified>
</cp:coreProperties>
</file>