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280080" y="528840"/>
            <a:ext cx="68400" cy="35640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2" descr="Background pattern&#10;&#10;Description automatically generated"/>
          <p:cNvPicPr/>
          <p:nvPr/>
        </p:nvPicPr>
        <p:blipFill>
          <a:blip r:embed="rId2"/>
          <a:srcRect l="3229" t="9685" r="716" b="9997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0" y="2683080"/>
            <a:ext cx="9078480" cy="1164240"/>
          </a:xfrm>
          <a:custGeom>
            <a:avLst/>
            <a:gdLst/>
            <a:ahLst/>
            <a:rect l="l" t="t" r="r" b="b"/>
            <a:pathLst>
              <a:path w="2462213" h="454025">
                <a:moveTo>
                  <a:pt x="0" y="0"/>
                </a:moveTo>
                <a:lnTo>
                  <a:pt x="2167687" y="0"/>
                </a:lnTo>
                <a:lnTo>
                  <a:pt x="2462213" y="454025"/>
                </a:lnTo>
                <a:lnTo>
                  <a:pt x="0" y="45402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8074800" y="3850920"/>
            <a:ext cx="1003680" cy="317880"/>
          </a:xfrm>
          <a:custGeom>
            <a:avLst/>
            <a:gdLst/>
            <a:ahLst/>
            <a:rect l="l" t="t" r="r" b="b"/>
            <a:pathLst>
              <a:path w="10096" h="10000">
                <a:moveTo>
                  <a:pt x="10096" y="0"/>
                </a:moveTo>
                <a:lnTo>
                  <a:pt x="2888" y="10000"/>
                </a:lnTo>
                <a:lnTo>
                  <a:pt x="0" y="11"/>
                </a:lnTo>
                <a:lnTo>
                  <a:pt x="10096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273600" y="6161760"/>
            <a:ext cx="80974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#Devices #AI #Multimedia #Digital #Automation #VLSI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7" name="Picture 3" descr="A black background with white text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230760" y="59400"/>
            <a:ext cx="2822760" cy="1409400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7"/>
          <p:cNvSpPr/>
          <p:nvPr/>
        </p:nvSpPr>
        <p:spPr>
          <a:xfrm>
            <a:off x="264240" y="1041480"/>
            <a:ext cx="522468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Semiconductor and Embedded AI Solutions </a:t>
            </a:r>
            <a:r>
              <a:rPr b="1" lang="en-US" sz="1700" spc="-1" strike="noStrike">
                <a:solidFill>
                  <a:srgbClr val="ffffff"/>
                </a:solidFill>
                <a:latin typeface="Trebuchet MS"/>
                <a:ea typeface="DejaVu Sans"/>
              </a:rPr>
              <a:t>Company</a:t>
            </a:r>
            <a:endParaRPr b="0" lang="en-IN" sz="17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 rot="5400000">
            <a:off x="280080" y="528840"/>
            <a:ext cx="68400" cy="35640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Picture 5" descr="A blue and red text on a black background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9846000" y="149040"/>
            <a:ext cx="217872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"/>
          <p:cNvSpPr/>
          <p:nvPr/>
        </p:nvSpPr>
        <p:spPr>
          <a:xfrm>
            <a:off x="151560" y="70272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 rot="5400000">
            <a:off x="280080" y="528840"/>
            <a:ext cx="68400" cy="356400"/>
          </a:xfrm>
          <a:prstGeom prst="rect">
            <a:avLst/>
          </a:prstGeom>
          <a:solidFill>
            <a:srgbClr val="bd1717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3"/>
          <p:cNvSpPr/>
          <p:nvPr/>
        </p:nvSpPr>
        <p:spPr>
          <a:xfrm>
            <a:off x="132480" y="6454080"/>
            <a:ext cx="11888640" cy="360"/>
          </a:xfrm>
          <a:prstGeom prst="line">
            <a:avLst/>
          </a:prstGeom>
          <a:ln w="9360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 rot="5400000">
            <a:off x="6844320" y="820800"/>
            <a:ext cx="4852080" cy="5843520"/>
          </a:xfrm>
          <a:custGeom>
            <a:avLst/>
            <a:gdLst/>
            <a:ahLst/>
            <a:rect l="l" t="t" r="r" b="b"/>
            <a:pathLst>
              <a:path w="4855581" h="5847141">
                <a:moveTo>
                  <a:pt x="3431895" y="2911510"/>
                </a:moveTo>
                <a:lnTo>
                  <a:pt x="3779136" y="2217029"/>
                </a:lnTo>
                <a:lnTo>
                  <a:pt x="4508341" y="2217029"/>
                </a:lnTo>
                <a:lnTo>
                  <a:pt x="4855581" y="2911510"/>
                </a:lnTo>
                <a:lnTo>
                  <a:pt x="4508341" y="3605991"/>
                </a:lnTo>
                <a:lnTo>
                  <a:pt x="3779136" y="3605991"/>
                </a:lnTo>
                <a:close/>
                <a:moveTo>
                  <a:pt x="3431895" y="4410916"/>
                </a:moveTo>
                <a:lnTo>
                  <a:pt x="3779136" y="3716435"/>
                </a:lnTo>
                <a:lnTo>
                  <a:pt x="4508341" y="3716435"/>
                </a:lnTo>
                <a:lnTo>
                  <a:pt x="4855581" y="4410916"/>
                </a:lnTo>
                <a:lnTo>
                  <a:pt x="4508341" y="5105397"/>
                </a:lnTo>
                <a:lnTo>
                  <a:pt x="3779136" y="5105397"/>
                </a:lnTo>
                <a:close/>
                <a:moveTo>
                  <a:pt x="2287930" y="694481"/>
                </a:moveTo>
                <a:lnTo>
                  <a:pt x="2635171" y="0"/>
                </a:lnTo>
                <a:lnTo>
                  <a:pt x="3364376" y="0"/>
                </a:lnTo>
                <a:lnTo>
                  <a:pt x="3711616" y="694481"/>
                </a:lnTo>
                <a:lnTo>
                  <a:pt x="3364376" y="1388962"/>
                </a:lnTo>
                <a:lnTo>
                  <a:pt x="2635171" y="1388962"/>
                </a:lnTo>
                <a:close/>
                <a:moveTo>
                  <a:pt x="2287930" y="2177968"/>
                </a:moveTo>
                <a:lnTo>
                  <a:pt x="2635171" y="1483487"/>
                </a:lnTo>
                <a:lnTo>
                  <a:pt x="3364376" y="1483487"/>
                </a:lnTo>
                <a:lnTo>
                  <a:pt x="3711616" y="2177968"/>
                </a:lnTo>
                <a:lnTo>
                  <a:pt x="3364376" y="2872449"/>
                </a:lnTo>
                <a:lnTo>
                  <a:pt x="2635171" y="2872449"/>
                </a:lnTo>
                <a:close/>
                <a:moveTo>
                  <a:pt x="2287930" y="3661455"/>
                </a:moveTo>
                <a:lnTo>
                  <a:pt x="2635171" y="2966974"/>
                </a:lnTo>
                <a:lnTo>
                  <a:pt x="3364376" y="2966974"/>
                </a:lnTo>
                <a:lnTo>
                  <a:pt x="3711616" y="3661455"/>
                </a:lnTo>
                <a:lnTo>
                  <a:pt x="3364376" y="4355936"/>
                </a:lnTo>
                <a:lnTo>
                  <a:pt x="2635171" y="4355936"/>
                </a:lnTo>
                <a:close/>
                <a:moveTo>
                  <a:pt x="2287930" y="5152660"/>
                </a:moveTo>
                <a:lnTo>
                  <a:pt x="2635171" y="4458179"/>
                </a:lnTo>
                <a:lnTo>
                  <a:pt x="3364376" y="4458179"/>
                </a:lnTo>
                <a:lnTo>
                  <a:pt x="3711616" y="5152660"/>
                </a:lnTo>
                <a:lnTo>
                  <a:pt x="3364376" y="5847141"/>
                </a:lnTo>
                <a:lnTo>
                  <a:pt x="2635171" y="5847141"/>
                </a:lnTo>
                <a:close/>
                <a:moveTo>
                  <a:pt x="1143965" y="1442975"/>
                </a:moveTo>
                <a:lnTo>
                  <a:pt x="1491206" y="748494"/>
                </a:lnTo>
                <a:lnTo>
                  <a:pt x="2220411" y="748494"/>
                </a:lnTo>
                <a:lnTo>
                  <a:pt x="2567651" y="1442975"/>
                </a:lnTo>
                <a:lnTo>
                  <a:pt x="2220411" y="2137456"/>
                </a:lnTo>
                <a:lnTo>
                  <a:pt x="1491206" y="2137456"/>
                </a:lnTo>
                <a:close/>
                <a:moveTo>
                  <a:pt x="1143965" y="2926462"/>
                </a:moveTo>
                <a:lnTo>
                  <a:pt x="1491206" y="2231981"/>
                </a:lnTo>
                <a:lnTo>
                  <a:pt x="2220411" y="2231981"/>
                </a:lnTo>
                <a:lnTo>
                  <a:pt x="2567651" y="2926462"/>
                </a:lnTo>
                <a:lnTo>
                  <a:pt x="2220411" y="3620943"/>
                </a:lnTo>
                <a:lnTo>
                  <a:pt x="1491206" y="3620943"/>
                </a:lnTo>
                <a:close/>
                <a:moveTo>
                  <a:pt x="1143965" y="4409949"/>
                </a:moveTo>
                <a:lnTo>
                  <a:pt x="1491206" y="3715468"/>
                </a:lnTo>
                <a:lnTo>
                  <a:pt x="2220411" y="3715468"/>
                </a:lnTo>
                <a:lnTo>
                  <a:pt x="2567651" y="4409949"/>
                </a:lnTo>
                <a:lnTo>
                  <a:pt x="2220411" y="5104430"/>
                </a:lnTo>
                <a:lnTo>
                  <a:pt x="1491206" y="5104430"/>
                </a:lnTo>
                <a:close/>
                <a:moveTo>
                  <a:pt x="0" y="3674956"/>
                </a:moveTo>
                <a:lnTo>
                  <a:pt x="347241" y="2980475"/>
                </a:lnTo>
                <a:lnTo>
                  <a:pt x="1076446" y="2980475"/>
                </a:lnTo>
                <a:lnTo>
                  <a:pt x="1423686" y="3674956"/>
                </a:lnTo>
                <a:lnTo>
                  <a:pt x="1076446" y="4369437"/>
                </a:lnTo>
                <a:lnTo>
                  <a:pt x="347241" y="4369437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-39960" y="1206000"/>
            <a:ext cx="5504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2060"/>
                </a:solidFill>
                <a:latin typeface="Arial (Headings)"/>
                <a:ea typeface="DejaVu Sans"/>
              </a:rPr>
              <a:t>Thank You</a:t>
            </a:r>
            <a:endParaRPr b="0" lang="en-IN" sz="7200" spc="-1" strike="noStrike">
              <a:latin typeface="Arial"/>
            </a:endParaRPr>
          </a:p>
        </p:txBody>
      </p:sp>
      <p:grpSp>
        <p:nvGrpSpPr>
          <p:cNvPr id="94" name="Group 6"/>
          <p:cNvGrpSpPr/>
          <p:nvPr/>
        </p:nvGrpSpPr>
        <p:grpSpPr>
          <a:xfrm>
            <a:off x="4625640" y="5558040"/>
            <a:ext cx="1558440" cy="318240"/>
            <a:chOff x="4625640" y="5558040"/>
            <a:chExt cx="1558440" cy="318240"/>
          </a:xfrm>
        </p:grpSpPr>
        <p:sp>
          <p:nvSpPr>
            <p:cNvPr id="95" name="CustomShape 7"/>
            <p:cNvSpPr/>
            <p:nvPr/>
          </p:nvSpPr>
          <p:spPr>
            <a:xfrm>
              <a:off x="4899600" y="5558040"/>
              <a:ext cx="12844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a2164"/>
                  </a:solidFill>
                  <a:latin typeface="Trebuchet MS"/>
                  <a:ea typeface="DejaVu Sans"/>
                </a:rPr>
                <a:t>softnautics </a:t>
              </a:r>
              <a:endParaRPr b="0" lang="en-IN" sz="1500" spc="-1" strike="noStrike">
                <a:latin typeface="Arial"/>
              </a:endParaRPr>
            </a:p>
          </p:txBody>
        </p:sp>
        <p:pic>
          <p:nvPicPr>
            <p:cNvPr id="96" name="Picture 34" descr=""/>
            <p:cNvPicPr/>
            <p:nvPr/>
          </p:nvPicPr>
          <p:blipFill>
            <a:blip r:embed="rId3"/>
            <a:stretch/>
          </p:blipFill>
          <p:spPr>
            <a:xfrm>
              <a:off x="4625640" y="5558040"/>
              <a:ext cx="31824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97" name="Group 8"/>
          <p:cNvGrpSpPr/>
          <p:nvPr/>
        </p:nvGrpSpPr>
        <p:grpSpPr>
          <a:xfrm>
            <a:off x="2820960" y="5558040"/>
            <a:ext cx="1581840" cy="318240"/>
            <a:chOff x="2820960" y="5558040"/>
            <a:chExt cx="1581840" cy="318240"/>
          </a:xfrm>
        </p:grpSpPr>
        <p:sp>
          <p:nvSpPr>
            <p:cNvPr id="98" name="CustomShape 9"/>
            <p:cNvSpPr/>
            <p:nvPr/>
          </p:nvSpPr>
          <p:spPr>
            <a:xfrm>
              <a:off x="3115080" y="5558040"/>
              <a:ext cx="128772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a2164"/>
                  </a:solidFill>
                  <a:latin typeface="Trebuchet MS"/>
                  <a:ea typeface="DejaVu Sans"/>
                </a:rPr>
                <a:t>/softnautics</a:t>
              </a:r>
              <a:endParaRPr b="0" lang="en-IN" sz="1500" spc="-1" strike="noStrike">
                <a:latin typeface="Arial"/>
              </a:endParaRPr>
            </a:p>
          </p:txBody>
        </p:sp>
        <p:pic>
          <p:nvPicPr>
            <p:cNvPr id="99" name="Picture 62" descr=""/>
            <p:cNvPicPr/>
            <p:nvPr/>
          </p:nvPicPr>
          <p:blipFill>
            <a:blip r:embed="rId4"/>
            <a:stretch/>
          </p:blipFill>
          <p:spPr>
            <a:xfrm>
              <a:off x="2820960" y="5558040"/>
              <a:ext cx="31824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0" name="Group 10"/>
          <p:cNvGrpSpPr/>
          <p:nvPr/>
        </p:nvGrpSpPr>
        <p:grpSpPr>
          <a:xfrm>
            <a:off x="273600" y="5557680"/>
            <a:ext cx="2490840" cy="320400"/>
            <a:chOff x="273600" y="5557680"/>
            <a:chExt cx="2490840" cy="320400"/>
          </a:xfrm>
        </p:grpSpPr>
        <p:sp>
          <p:nvSpPr>
            <p:cNvPr id="101" name="CustomShape 11"/>
            <p:cNvSpPr/>
            <p:nvPr/>
          </p:nvSpPr>
          <p:spPr>
            <a:xfrm>
              <a:off x="534960" y="5557680"/>
              <a:ext cx="222948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500" spc="-1" strike="noStrike">
                  <a:solidFill>
                    <a:srgbClr val="0a2164"/>
                  </a:solidFill>
                  <a:latin typeface="Trebuchet MS"/>
                  <a:ea typeface="DejaVu Sans"/>
                </a:rPr>
                <a:t>/company/softnautics</a:t>
              </a:r>
              <a:endParaRPr b="0" lang="en-IN" sz="1500" spc="-1" strike="noStrike">
                <a:latin typeface="Arial"/>
              </a:endParaRPr>
            </a:p>
          </p:txBody>
        </p:sp>
        <p:pic>
          <p:nvPicPr>
            <p:cNvPr id="102" name="Picture 65" descr=""/>
            <p:cNvPicPr/>
            <p:nvPr/>
          </p:nvPicPr>
          <p:blipFill>
            <a:blip r:embed="rId5"/>
            <a:stretch/>
          </p:blipFill>
          <p:spPr>
            <a:xfrm>
              <a:off x="273600" y="5559840"/>
              <a:ext cx="31824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3" name="Group 12"/>
          <p:cNvGrpSpPr/>
          <p:nvPr/>
        </p:nvGrpSpPr>
        <p:grpSpPr>
          <a:xfrm>
            <a:off x="442800" y="2459520"/>
            <a:ext cx="3768120" cy="1004400"/>
            <a:chOff x="442800" y="2459520"/>
            <a:chExt cx="3768120" cy="1004400"/>
          </a:xfrm>
        </p:grpSpPr>
        <p:sp>
          <p:nvSpPr>
            <p:cNvPr id="104" name="CustomShape 13"/>
            <p:cNvSpPr/>
            <p:nvPr/>
          </p:nvSpPr>
          <p:spPr>
            <a:xfrm>
              <a:off x="676080" y="2459520"/>
              <a:ext cx="353484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0a2164"/>
                  </a:solidFill>
                  <a:latin typeface="Trebuchet MS"/>
                  <a:ea typeface="DejaVu Sans"/>
                </a:rPr>
                <a:t>www.softnautics.com business@softnautics.com</a:t>
              </a:r>
              <a:endParaRPr b="0" lang="en-IN" sz="2000" spc="-1" strike="noStrike">
                <a:latin typeface="Arial"/>
              </a:endParaRPr>
            </a:p>
          </p:txBody>
        </p:sp>
        <p:pic>
          <p:nvPicPr>
            <p:cNvPr id="105" name="Picture 68" descr=""/>
            <p:cNvPicPr/>
            <p:nvPr/>
          </p:nvPicPr>
          <p:blipFill>
            <a:blip r:embed="rId6"/>
            <a:stretch/>
          </p:blipFill>
          <p:spPr>
            <a:xfrm>
              <a:off x="442800" y="2881440"/>
              <a:ext cx="179640" cy="179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70" descr="A close up of a sign&#10;&#10;Description generated with very high confidence"/>
            <p:cNvPicPr/>
            <p:nvPr/>
          </p:nvPicPr>
          <p:blipFill>
            <a:blip r:embed="rId7"/>
            <a:stretch/>
          </p:blipFill>
          <p:spPr>
            <a:xfrm>
              <a:off x="442800" y="2576880"/>
              <a:ext cx="179640" cy="179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7" name="Picture 2" descr="A blue and red text on a black background&#10;&#10;Description automatically generated with medium confidence"/>
          <p:cNvPicPr/>
          <p:nvPr/>
        </p:nvPicPr>
        <p:blipFill>
          <a:blip r:embed="rId8"/>
          <a:stretch/>
        </p:blipFill>
        <p:spPr>
          <a:xfrm>
            <a:off x="9846000" y="149040"/>
            <a:ext cx="2178720" cy="5148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908440"/>
            <a:ext cx="7575120" cy="6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GSTREAMER PIPELINE ANALYSER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092640" y="3428280"/>
            <a:ext cx="224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VIJAY VANGA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Topics: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9AC151A6-7A1F-4D3D-9D95-7C0FC898CD18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2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6" name="TextShape 9"/>
          <p:cNvSpPr/>
          <p:nvPr/>
        </p:nvSpPr>
        <p:spPr>
          <a:xfrm>
            <a:off x="3464280" y="1436400"/>
            <a:ext cx="7911000" cy="38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93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en-IN" sz="2400" spc="-1" strike="noStrike">
              <a:latin typeface="Arial"/>
            </a:endParaRPr>
          </a:p>
          <a:p>
            <a:pPr marL="393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case</a:t>
            </a:r>
            <a:endParaRPr b="0" lang="en-IN" sz="2400" spc="-1" strike="noStrike">
              <a:latin typeface="Arial"/>
            </a:endParaRPr>
          </a:p>
          <a:p>
            <a:pPr marL="393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</a:t>
            </a:r>
            <a:endParaRPr b="0" lang="en-IN" sz="2400" spc="-1" strike="noStrike">
              <a:latin typeface="Arial"/>
            </a:endParaRPr>
          </a:p>
          <a:p>
            <a:pPr marL="393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Flow chart</a:t>
            </a:r>
            <a:endParaRPr b="0" lang="en-IN" sz="2400" spc="-1" strike="noStrike">
              <a:latin typeface="Arial"/>
            </a:endParaRPr>
          </a:p>
          <a:p>
            <a:pPr marL="393840" indent="-28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Future scope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Objective: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EDC56F77-3156-445E-B50E-4F1B692E0A82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3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7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5" name="TextShape 9"/>
          <p:cNvSpPr/>
          <p:nvPr/>
        </p:nvSpPr>
        <p:spPr>
          <a:xfrm>
            <a:off x="2314080" y="990720"/>
            <a:ext cx="906120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objective of this code is to debug the pipeline logs and generate the  pipeline flow graphical diagram.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Use cases: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BEEF4FB-D18E-43A0-91F1-2DBB0637A5F1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4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4" name="TextShape 9"/>
          <p:cNvSpPr/>
          <p:nvPr/>
        </p:nvSpPr>
        <p:spPr>
          <a:xfrm>
            <a:off x="2457720" y="1077120"/>
            <a:ext cx="957888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By using this code, we can generate different pipeline  logs.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By using this code, we can generate pipeline working flow 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diagram.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Implementation: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B972A81E-092D-4ECB-90F2-E8654686C387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5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3" name="TextShape 9"/>
          <p:cNvSpPr/>
          <p:nvPr/>
        </p:nvSpPr>
        <p:spPr>
          <a:xfrm>
            <a:off x="2457720" y="990720"/>
            <a:ext cx="9118800" cy="40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 pipeline by using gstreamer framework api's . </a:t>
            </a:r>
            <a:endParaRPr b="0" lang="en-IN" sz="24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code implemeted by using linux environmental variables function to set the generated file path.</a:t>
            </a:r>
            <a:endParaRPr b="0" lang="en-IN" sz="24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  genetate graph of the pipeline we need to pass some arguments to the  predefined API by its macro.</a:t>
            </a:r>
            <a:endParaRPr b="0" lang="en-IN" sz="2400" spc="-1" strike="noStrike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By using this graphviz application convert the dot file to png image to verify the pipeline with graphical representation.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9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Flow chart of the pipeline analyser: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6" name="CustomShape 11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85803EA3-2C91-4312-AAE0-13297D40BE4A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6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88" name="CustomShape 13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4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1" name="CustomShape 16"/>
          <p:cNvSpPr/>
          <p:nvPr/>
        </p:nvSpPr>
        <p:spPr>
          <a:xfrm>
            <a:off x="2146320" y="806400"/>
            <a:ext cx="942264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92" name="TextShape 1"/>
          <p:cNvSpPr/>
          <p:nvPr/>
        </p:nvSpPr>
        <p:spPr>
          <a:xfrm>
            <a:off x="2314080" y="990720"/>
            <a:ext cx="9061200" cy="44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728440" y="1270080"/>
            <a:ext cx="6800400" cy="43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563200" y="806400"/>
            <a:ext cx="900576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 </a:t>
            </a:r>
            <a:endParaRPr b="0" lang="en-IN" sz="26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600" spc="-1" strike="noStrike">
                <a:solidFill>
                  <a:srgbClr val="595959"/>
                </a:solidFill>
                <a:latin typeface="Liberation Sans Narrow"/>
                <a:ea typeface="DejaVu Sans"/>
              </a:rPr>
              <a:t>            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0" y="59400"/>
            <a:ext cx="12188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0a2164"/>
                </a:solidFill>
                <a:latin typeface="Trebuchet MS"/>
                <a:ea typeface="DejaVu Sans"/>
              </a:rPr>
              <a:t>Further extension of pipeline analyser: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25560" y="6483240"/>
            <a:ext cx="10252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fld id="{A4758023-6962-465E-88D4-763E001F804E}" type="slidenum"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7</a:t>
            </a:fld>
            <a:endParaRPr b="0" lang="en-IN" sz="14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0" y="811800"/>
            <a:ext cx="1713240" cy="3056760"/>
          </a:xfrm>
          <a:custGeom>
            <a:avLst/>
            <a:gdLst/>
            <a:ahLst/>
            <a:rect l="l" t="t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solidFill>
            <a:srgbClr val="0a21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6"/>
          <p:cNvSpPr/>
          <p:nvPr/>
        </p:nvSpPr>
        <p:spPr>
          <a:xfrm>
            <a:off x="25560" y="711000"/>
            <a:ext cx="2426400" cy="5729400"/>
          </a:xfrm>
          <a:custGeom>
            <a:avLst/>
            <a:gdLst/>
            <a:ahLst/>
            <a:rect l="l" t="t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solidFill>
            <a:srgbClr val="bd171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7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2563200" y="806400"/>
            <a:ext cx="900576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0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02" name="TextShape 9"/>
          <p:cNvSpPr/>
          <p:nvPr/>
        </p:nvSpPr>
        <p:spPr>
          <a:xfrm>
            <a:off x="2716560" y="990720"/>
            <a:ext cx="8658720" cy="448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We  can also, able to generate latency files for Gstreamer pipelines .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2.Frame step information can be obtained.</a:t>
            </a:r>
            <a:endParaRPr b="0" lang="en-IN" sz="24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3.In future we can generate multiple log files simultaneously.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0166040" y="6483240"/>
            <a:ext cx="202032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13 sept, 2024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52200" y="6483240"/>
            <a:ext cx="494172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Trebuchet MS"/>
                <a:ea typeface="DejaVu Sans"/>
              </a:rPr>
              <a:t>© Copyright Softnautics (a MosChip Company), Confidential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2020-02-03T11:07:56Z</dcterms:created>
  <dc:creator/>
  <dc:description/>
  <dc:language>en-IN</dc:language>
  <cp:lastModifiedBy/>
  <dcterms:modified xsi:type="dcterms:W3CDTF">2024-09-16T14:24:25Z</dcterms:modified>
  <cp:revision>396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0x0101008AC8EB8E53A5C9499EC87B5E5D4573C1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ediaServiceImageTags">
    <vt:lpwstr/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