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8aa0f6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8aa0f6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8aa0f6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8aa0f6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e8aa0f6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e8aa0f6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e8aa0f6e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e8aa0f6e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C7182"/>
                </a:solidFill>
              </a:rPr>
              <a:t>Tabletop Tablet Pilot</a:t>
            </a:r>
            <a:endParaRPr b="1" sz="4200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Sauce &amp; Spoon has successfully completed the test launch of table top Tablets at the North and Downtown </a:t>
            </a:r>
            <a:r>
              <a:rPr lang="en"/>
              <a:t>restaurant</a:t>
            </a:r>
            <a:r>
              <a:rPr lang="en"/>
              <a:t>. We invited 50 </a:t>
            </a:r>
            <a:r>
              <a:rPr lang="en"/>
              <a:t>friends</a:t>
            </a:r>
            <a:r>
              <a:rPr lang="en"/>
              <a:t> and family to try out our new Tablet menu and see the working. This presentation will provide the results of this test launch.</a:t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Summary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team wanted to measure the following from the survey against our evaluation criteria.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Tablet performance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Ease of use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Customer satisfaction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Check-out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taken to receive food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of order</a:t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Overview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experience with the tablet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than 70% of the customers felt Great about the overall tablet experience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Around 25% of the customers were neutral with the tablet experience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Less than 5% of the customers felt that the tablet experience was lacking </a:t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Findings</a:t>
            </a:r>
            <a:endParaRPr i="1"/>
          </a:p>
        </p:txBody>
      </p:sp>
      <p:pic>
        <p:nvPicPr>
          <p:cNvPr id="77" name="Google Shape;77;p1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025" y="1325300"/>
            <a:ext cx="4412325" cy="239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than 15% of customers faced Technical issues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tablet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next steps to fix this,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 with vendor to check, if tablet has latest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to prevent screen froze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 with service provider and ensure,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there is no bandwidth or connectivity issues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</p:txBody>
      </p:sp>
      <p:pic>
        <p:nvPicPr>
          <p:cNvPr id="84" name="Google Shape;84;p1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525" y="738375"/>
            <a:ext cx="4080024" cy="25228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than 40% of customers received the food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later than 20 minutes.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next steps,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Check with kitchen staff to see, if the orders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received on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Verify tablet functionality for any time lag,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sending order to kitchen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</p:txBody>
      </p:sp>
      <p:pic>
        <p:nvPicPr>
          <p:cNvPr id="91" name="Google Shape;91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4155" y="794225"/>
            <a:ext cx="4429449" cy="273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