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66" r:id="rId5"/>
    <p:sldId id="267" r:id="rId6"/>
    <p:sldId id="268" r:id="rId7"/>
    <p:sldId id="269" r:id="rId8"/>
    <p:sldId id="270" r:id="rId9"/>
    <p:sldId id="271" r:id="rId10"/>
    <p:sldId id="273" r:id="rId11"/>
    <p:sldId id="274" r:id="rId12"/>
    <p:sldId id="272"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81" d="100"/>
          <a:sy n="81" d="100"/>
        </p:scale>
        <p:origin x="-28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12/1/2021</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A98EE3D-8CD1-4C3F-BD1C-C98C9596463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62D6E202-B606-4609-B914-27C9371A1F6D}" type="datetime1">
              <a:rPr lang="en-US" smtClean="0"/>
              <a:t>12/1/2021</a:t>
            </a:fld>
            <a:endParaRPr lang="en-US" dirty="0"/>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A98EE3D-8CD1-4C3F-BD1C-C98C9596463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F452A527-3631-41ED-858D-3777A7D149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6729999" y="639097"/>
            <a:ext cx="5148811" cy="3494791"/>
          </a:xfrm>
        </p:spPr>
        <p:txBody>
          <a:bodyPr>
            <a:normAutofit/>
          </a:bodyPr>
          <a:lstStyle/>
          <a:p>
            <a:r>
              <a:rPr lang="en-US" dirty="0"/>
              <a:t>Image Scraping and Classification Project</a:t>
            </a: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6729999" y="4455620"/>
            <a:ext cx="4829101" cy="1238616"/>
          </a:xfrm>
        </p:spPr>
        <p:txBody>
          <a:bodyPr>
            <a:normAutofit/>
          </a:bodyPr>
          <a:lstStyle/>
          <a:p>
            <a:r>
              <a:rPr lang="en-US" dirty="0" smtClean="0"/>
              <a:t>VIJAY VENKATESH</a:t>
            </a:r>
            <a:endParaRPr lang="en-US" dirty="0"/>
          </a:p>
        </p:txBody>
      </p:sp>
      <p:pic>
        <p:nvPicPr>
          <p:cNvPr id="6" name="Picture 5">
            <a:extLst>
              <a:ext uri="{FF2B5EF4-FFF2-40B4-BE49-F238E27FC236}">
                <a16:creationId xmlns:a16="http://schemas.microsoft.com/office/drawing/2014/main" xmlns="" id="{8940CBE3-3F91-419A-A649-32AB388ECA8B}"/>
              </a:ext>
              <a:ext uri="{C183D7F6-B498-43B3-948B-1728B52AA6E4}">
                <adec:decorative xmlns:adec="http://schemas.microsoft.com/office/drawing/2017/decorative" xmlns=""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xmlns="" id="{D28A9C89-B313-458F-9C85-515930A51A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68E32-9DFB-4544-8C6E-D341352A08D8}"/>
              </a:ext>
            </a:extLst>
          </p:cNvPr>
          <p:cNvSpPr>
            <a:spLocks noGrp="1"/>
          </p:cNvSpPr>
          <p:nvPr>
            <p:ph type="title"/>
          </p:nvPr>
        </p:nvSpPr>
        <p:spPr>
          <a:xfrm>
            <a:off x="1097280" y="263529"/>
            <a:ext cx="10058400" cy="1450757"/>
          </a:xfrm>
        </p:spPr>
        <p:txBody>
          <a:bodyPr/>
          <a:lstStyle/>
          <a:p>
            <a:r>
              <a:rPr lang="en-US" dirty="0"/>
              <a:t>Model and Accuracy</a:t>
            </a:r>
          </a:p>
        </p:txBody>
      </p:sp>
      <p:sp>
        <p:nvSpPr>
          <p:cNvPr id="3" name="Content Placeholder 2">
            <a:extLst>
              <a:ext uri="{FF2B5EF4-FFF2-40B4-BE49-F238E27FC236}">
                <a16:creationId xmlns:a16="http://schemas.microsoft.com/office/drawing/2014/main" xmlns="" id="{68FAB7C0-9D78-4808-BA3B-FF1F0233096A}"/>
              </a:ext>
            </a:extLst>
          </p:cNvPr>
          <p:cNvSpPr>
            <a:spLocks noGrp="1"/>
          </p:cNvSpPr>
          <p:nvPr>
            <p:ph idx="1"/>
          </p:nvPr>
        </p:nvSpPr>
        <p:spPr>
          <a:xfrm>
            <a:off x="761721" y="2143130"/>
            <a:ext cx="10058400" cy="3760891"/>
          </a:xfrm>
        </p:spPr>
        <p:txBody>
          <a:bodyPr/>
          <a:lstStyle/>
          <a:p>
            <a:r>
              <a:rPr lang="en-US" dirty="0"/>
              <a:t>The CNN model gives an accuracy </a:t>
            </a:r>
            <a:r>
              <a:rPr lang="en-US" altLang="en-US" dirty="0"/>
              <a:t>0.8043478260869565</a:t>
            </a:r>
            <a:endParaRPr lang="en-US" dirty="0"/>
          </a:p>
        </p:txBody>
      </p:sp>
    </p:spTree>
    <p:extLst>
      <p:ext uri="{BB962C8B-B14F-4D97-AF65-F5344CB8AC3E}">
        <p14:creationId xmlns:p14="http://schemas.microsoft.com/office/powerpoint/2010/main" val="168424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1C5B90-2E9F-4F4F-859F-38B87E2CEFF8}"/>
              </a:ext>
            </a:extLst>
          </p:cNvPr>
          <p:cNvSpPr>
            <a:spLocks noGrp="1"/>
          </p:cNvSpPr>
          <p:nvPr>
            <p:ph type="title"/>
          </p:nvPr>
        </p:nvSpPr>
        <p:spPr/>
        <p:txBody>
          <a:bodyPr/>
          <a:lstStyle/>
          <a:p>
            <a:r>
              <a:rPr lang="en-US" dirty="0"/>
              <a:t>Conclusion and Observation</a:t>
            </a:r>
          </a:p>
        </p:txBody>
      </p:sp>
      <p:sp>
        <p:nvSpPr>
          <p:cNvPr id="3" name="Content Placeholder 2">
            <a:extLst>
              <a:ext uri="{FF2B5EF4-FFF2-40B4-BE49-F238E27FC236}">
                <a16:creationId xmlns:a16="http://schemas.microsoft.com/office/drawing/2014/main" xmlns="" id="{014966C5-8193-4475-AF8B-CBE5B0C7A4C8}"/>
              </a:ext>
            </a:extLst>
          </p:cNvPr>
          <p:cNvSpPr>
            <a:spLocks noGrp="1"/>
          </p:cNvSpPr>
          <p:nvPr>
            <p:ph idx="1"/>
          </p:nvPr>
        </p:nvSpPr>
        <p:spPr/>
        <p:txBody>
          <a:bodyPr/>
          <a:lstStyle/>
          <a:p>
            <a:r>
              <a:rPr lang="en-US" dirty="0"/>
              <a:t>The model has a great performance for 80% accuracy  but as per observation under random images there was a point were model confuses between to Jeans and Trousers  as the input images had some similar features which was considerably difficult to distinguish between to classes. This problem can be solved with minor tweaks and using a large dataset to train the model </a:t>
            </a:r>
          </a:p>
        </p:txBody>
      </p:sp>
    </p:spTree>
    <p:extLst>
      <p:ext uri="{BB962C8B-B14F-4D97-AF65-F5344CB8AC3E}">
        <p14:creationId xmlns:p14="http://schemas.microsoft.com/office/powerpoint/2010/main" val="231528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970F22-95B1-4780-B216-D6B3FBF770D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6C670952-57B4-4F28-AF0F-D04F2DDFBF31}"/>
              </a:ext>
            </a:extLst>
          </p:cNvPr>
          <p:cNvSpPr>
            <a:spLocks noGrp="1"/>
          </p:cNvSpPr>
          <p:nvPr>
            <p:ph idx="1"/>
          </p:nvPr>
        </p:nvSpPr>
        <p:spPr/>
        <p:txBody>
          <a:bodyPr/>
          <a:lstStyle/>
          <a:p>
            <a:r>
              <a:rPr lang="en-US" dirty="0"/>
              <a:t>Images are one of the major sources of data in the field of data science and AI. This field is making appropriate use of information that can be gathered through images by examining its features and details. </a:t>
            </a:r>
          </a:p>
        </p:txBody>
      </p:sp>
    </p:spTree>
    <p:extLst>
      <p:ext uri="{BB962C8B-B14F-4D97-AF65-F5344CB8AC3E}">
        <p14:creationId xmlns:p14="http://schemas.microsoft.com/office/powerpoint/2010/main" val="389087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970F22-95B1-4780-B216-D6B3FBF770D0}"/>
              </a:ext>
            </a:extLst>
          </p:cNvPr>
          <p:cNvSpPr>
            <a:spLocks noGrp="1"/>
          </p:cNvSpPr>
          <p:nvPr>
            <p:ph type="title"/>
          </p:nvPr>
        </p:nvSpPr>
        <p:spPr/>
        <p:txBody>
          <a:bodyPr/>
          <a:lstStyle/>
          <a:p>
            <a:r>
              <a:rPr lang="en-US" dirty="0"/>
              <a:t>Business Goal</a:t>
            </a:r>
          </a:p>
        </p:txBody>
      </p:sp>
      <p:sp>
        <p:nvSpPr>
          <p:cNvPr id="3" name="Content Placeholder 2">
            <a:extLst>
              <a:ext uri="{FF2B5EF4-FFF2-40B4-BE49-F238E27FC236}">
                <a16:creationId xmlns:a16="http://schemas.microsoft.com/office/drawing/2014/main" xmlns="" id="{6C670952-57B4-4F28-AF0F-D04F2DDFBF31}"/>
              </a:ext>
            </a:extLst>
          </p:cNvPr>
          <p:cNvSpPr>
            <a:spLocks noGrp="1"/>
          </p:cNvSpPr>
          <p:nvPr>
            <p:ph idx="1"/>
          </p:nvPr>
        </p:nvSpPr>
        <p:spPr/>
        <p:txBody>
          <a:bodyPr/>
          <a:lstStyle/>
          <a:p>
            <a:r>
              <a:rPr lang="en-US" dirty="0"/>
              <a:t>To build a deep learning-based Image Classification model on images that will be scraped from e-commerce portal. </a:t>
            </a:r>
          </a:p>
        </p:txBody>
      </p:sp>
    </p:spTree>
    <p:extLst>
      <p:ext uri="{BB962C8B-B14F-4D97-AF65-F5344CB8AC3E}">
        <p14:creationId xmlns:p14="http://schemas.microsoft.com/office/powerpoint/2010/main" val="1913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970F22-95B1-4780-B216-D6B3FBF770D0}"/>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xmlns="" id="{6C670952-57B4-4F28-AF0F-D04F2DDFBF31}"/>
              </a:ext>
            </a:extLst>
          </p:cNvPr>
          <p:cNvSpPr>
            <a:spLocks noGrp="1"/>
          </p:cNvSpPr>
          <p:nvPr>
            <p:ph idx="1"/>
          </p:nvPr>
        </p:nvSpPr>
        <p:spPr/>
        <p:txBody>
          <a:bodyPr>
            <a:normAutofit/>
          </a:bodyPr>
          <a:lstStyle/>
          <a:p>
            <a:r>
              <a:rPr lang="en-US" dirty="0"/>
              <a:t>Extracting data from websites</a:t>
            </a:r>
          </a:p>
          <a:p>
            <a:r>
              <a:rPr lang="en-US" dirty="0"/>
              <a:t>Loading data set</a:t>
            </a:r>
          </a:p>
          <a:p>
            <a:r>
              <a:rPr lang="en-US" dirty="0"/>
              <a:t>Model building</a:t>
            </a:r>
          </a:p>
          <a:p>
            <a:r>
              <a:rPr lang="en-US" dirty="0"/>
              <a:t>Performing prediction</a:t>
            </a:r>
          </a:p>
          <a:p>
            <a:r>
              <a:rPr lang="en-US" dirty="0"/>
              <a:t>Saving  best model</a:t>
            </a:r>
          </a:p>
        </p:txBody>
      </p:sp>
    </p:spTree>
    <p:extLst>
      <p:ext uri="{BB962C8B-B14F-4D97-AF65-F5344CB8AC3E}">
        <p14:creationId xmlns:p14="http://schemas.microsoft.com/office/powerpoint/2010/main" val="2109978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970F22-95B1-4780-B216-D6B3FBF770D0}"/>
              </a:ext>
            </a:extLst>
          </p:cNvPr>
          <p:cNvSpPr>
            <a:spLocks noGrp="1"/>
          </p:cNvSpPr>
          <p:nvPr>
            <p:ph type="title"/>
          </p:nvPr>
        </p:nvSpPr>
        <p:spPr/>
        <p:txBody>
          <a:bodyPr/>
          <a:lstStyle/>
          <a:p>
            <a:r>
              <a:rPr lang="en-US" dirty="0"/>
              <a:t>Data extraction (phase 1)</a:t>
            </a:r>
          </a:p>
        </p:txBody>
      </p:sp>
      <p:sp>
        <p:nvSpPr>
          <p:cNvPr id="3" name="Content Placeholder 2">
            <a:extLst>
              <a:ext uri="{FF2B5EF4-FFF2-40B4-BE49-F238E27FC236}">
                <a16:creationId xmlns:a16="http://schemas.microsoft.com/office/drawing/2014/main" xmlns="" id="{6C670952-57B4-4F28-AF0F-D04F2DDFBF31}"/>
              </a:ext>
            </a:extLst>
          </p:cNvPr>
          <p:cNvSpPr>
            <a:spLocks noGrp="1"/>
          </p:cNvSpPr>
          <p:nvPr>
            <p:ph idx="1"/>
          </p:nvPr>
        </p:nvSpPr>
        <p:spPr>
          <a:xfrm>
            <a:off x="1097280" y="2078840"/>
            <a:ext cx="10058400" cy="3760891"/>
          </a:xfrm>
        </p:spPr>
        <p:txBody>
          <a:bodyPr/>
          <a:lstStyle/>
          <a:p>
            <a:r>
              <a:rPr lang="en-US" dirty="0"/>
              <a:t>900 images from each categories from e-commerce portal, Amazon.com. The clothing categories used for scraping are:</a:t>
            </a:r>
          </a:p>
          <a:p>
            <a:r>
              <a:rPr lang="en-US" dirty="0"/>
              <a:t>-	Sarees (women)</a:t>
            </a:r>
          </a:p>
          <a:p>
            <a:r>
              <a:rPr lang="en-US" dirty="0"/>
              <a:t>-	Trousers (men)</a:t>
            </a:r>
          </a:p>
          <a:p>
            <a:r>
              <a:rPr lang="en-US" dirty="0"/>
              <a:t>-	Jeans (men)</a:t>
            </a:r>
          </a:p>
        </p:txBody>
      </p:sp>
    </p:spTree>
    <p:extLst>
      <p:ext uri="{BB962C8B-B14F-4D97-AF65-F5344CB8AC3E}">
        <p14:creationId xmlns:p14="http://schemas.microsoft.com/office/powerpoint/2010/main" val="222619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970F22-95B1-4780-B216-D6B3FBF770D0}"/>
              </a:ext>
            </a:extLst>
          </p:cNvPr>
          <p:cNvSpPr>
            <a:spLocks noGrp="1"/>
          </p:cNvSpPr>
          <p:nvPr>
            <p:ph type="title"/>
          </p:nvPr>
        </p:nvSpPr>
        <p:spPr/>
        <p:txBody>
          <a:bodyPr/>
          <a:lstStyle/>
          <a:p>
            <a:r>
              <a:rPr lang="en-US" dirty="0"/>
              <a:t>Model building (phase 2)</a:t>
            </a:r>
          </a:p>
        </p:txBody>
      </p:sp>
      <p:sp>
        <p:nvSpPr>
          <p:cNvPr id="3" name="Content Placeholder 2">
            <a:extLst>
              <a:ext uri="{FF2B5EF4-FFF2-40B4-BE49-F238E27FC236}">
                <a16:creationId xmlns:a16="http://schemas.microsoft.com/office/drawing/2014/main" xmlns="" id="{6C670952-57B4-4F28-AF0F-D04F2DDFBF31}"/>
              </a:ext>
            </a:extLst>
          </p:cNvPr>
          <p:cNvSpPr>
            <a:spLocks noGrp="1"/>
          </p:cNvSpPr>
          <p:nvPr>
            <p:ph idx="1"/>
          </p:nvPr>
        </p:nvSpPr>
        <p:spPr>
          <a:xfrm>
            <a:off x="1097280" y="2078840"/>
            <a:ext cx="10058400" cy="3760891"/>
          </a:xfrm>
        </p:spPr>
        <p:txBody>
          <a:bodyPr/>
          <a:lstStyle/>
          <a:p>
            <a:r>
              <a:rPr lang="en-US" dirty="0"/>
              <a:t>After the data collection and preparation is done, building an image classification model that will classify between these 3 categories mentioned above.</a:t>
            </a:r>
          </a:p>
          <a:p>
            <a:endParaRPr lang="en-US" dirty="0"/>
          </a:p>
          <a:p>
            <a:pPr>
              <a:buFont typeface="Arial" panose="020B0604020202020204" pitchFamily="34" charset="0"/>
              <a:buChar char="•"/>
            </a:pPr>
            <a:r>
              <a:rPr lang="en-US" dirty="0"/>
              <a:t>Loading data</a:t>
            </a:r>
          </a:p>
          <a:p>
            <a:pPr>
              <a:buFont typeface="Arial" panose="020B0604020202020204" pitchFamily="34" charset="0"/>
              <a:buChar char="•"/>
            </a:pPr>
            <a:r>
              <a:rPr lang="en-US" dirty="0"/>
              <a:t>Training model </a:t>
            </a:r>
          </a:p>
          <a:p>
            <a:pPr>
              <a:buFont typeface="Arial" panose="020B0604020202020204" pitchFamily="34" charset="0"/>
              <a:buChar char="•"/>
            </a:pPr>
            <a:r>
              <a:rPr lang="en-US" dirty="0"/>
              <a:t>Saving model</a:t>
            </a:r>
          </a:p>
          <a:p>
            <a:pPr>
              <a:buFont typeface="Arial" panose="020B0604020202020204" pitchFamily="34" charset="0"/>
              <a:buChar char="•"/>
            </a:pPr>
            <a:r>
              <a:rPr lang="en-US" dirty="0"/>
              <a:t>Performing prediction on random data</a:t>
            </a:r>
          </a:p>
        </p:txBody>
      </p:sp>
    </p:spTree>
    <p:extLst>
      <p:ext uri="{BB962C8B-B14F-4D97-AF65-F5344CB8AC3E}">
        <p14:creationId xmlns:p14="http://schemas.microsoft.com/office/powerpoint/2010/main" val="49057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C64DCF-2D63-4095-9714-7159CCB9E5FC}"/>
              </a:ext>
            </a:extLst>
          </p:cNvPr>
          <p:cNvSpPr>
            <a:spLocks noGrp="1"/>
          </p:cNvSpPr>
          <p:nvPr>
            <p:ph type="title"/>
          </p:nvPr>
        </p:nvSpPr>
        <p:spPr/>
        <p:txBody>
          <a:bodyPr/>
          <a:lstStyle/>
          <a:p>
            <a:r>
              <a:rPr lang="en-US" dirty="0"/>
              <a:t>Random images from the dataset</a:t>
            </a:r>
          </a:p>
        </p:txBody>
      </p:sp>
      <p:pic>
        <p:nvPicPr>
          <p:cNvPr id="9" name="Content Placeholder 8">
            <a:extLst>
              <a:ext uri="{FF2B5EF4-FFF2-40B4-BE49-F238E27FC236}">
                <a16:creationId xmlns:a16="http://schemas.microsoft.com/office/drawing/2014/main" xmlns="" id="{A7A0A40A-6433-4C8B-8D22-5C7C180D9BC8}"/>
              </a:ext>
            </a:extLst>
          </p:cNvPr>
          <p:cNvPicPr>
            <a:picLocks noGrp="1" noChangeAspect="1"/>
          </p:cNvPicPr>
          <p:nvPr>
            <p:ph idx="1"/>
          </p:nvPr>
        </p:nvPicPr>
        <p:blipFill rotWithShape="1">
          <a:blip r:embed="rId2"/>
          <a:srcRect l="19854" t="32722" r="21362" b="4262"/>
          <a:stretch/>
        </p:blipFill>
        <p:spPr>
          <a:xfrm>
            <a:off x="2723948" y="731457"/>
            <a:ext cx="5463556" cy="4332912"/>
          </a:xfrm>
        </p:spPr>
      </p:pic>
    </p:spTree>
    <p:extLst>
      <p:ext uri="{BB962C8B-B14F-4D97-AF65-F5344CB8AC3E}">
        <p14:creationId xmlns:p14="http://schemas.microsoft.com/office/powerpoint/2010/main" val="328963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D41AA-4951-4830-BB6A-AD5CDF85E376}"/>
              </a:ext>
            </a:extLst>
          </p:cNvPr>
          <p:cNvSpPr>
            <a:spLocks noGrp="1"/>
          </p:cNvSpPr>
          <p:nvPr>
            <p:ph type="title"/>
          </p:nvPr>
        </p:nvSpPr>
        <p:spPr/>
        <p:txBody>
          <a:bodyPr>
            <a:normAutofit fontScale="90000"/>
          </a:bodyPr>
          <a:lstStyle/>
          <a:p>
            <a:r>
              <a:rPr lang="en-US" dirty="0"/>
              <a:t>Loss and Accuracy on the train and validation sets</a:t>
            </a:r>
            <a:br>
              <a:rPr lang="en-US" dirty="0"/>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8604" y="1818332"/>
            <a:ext cx="4324954" cy="2143424"/>
          </a:xfrm>
        </p:spPr>
      </p:pic>
    </p:spTree>
    <p:extLst>
      <p:ext uri="{BB962C8B-B14F-4D97-AF65-F5344CB8AC3E}">
        <p14:creationId xmlns:p14="http://schemas.microsoft.com/office/powerpoint/2010/main" val="419176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218E3-2F86-48B8-9261-D889963D6405}"/>
              </a:ext>
            </a:extLst>
          </p:cNvPr>
          <p:cNvSpPr>
            <a:spLocks noGrp="1"/>
          </p:cNvSpPr>
          <p:nvPr>
            <p:ph type="title"/>
          </p:nvPr>
        </p:nvSpPr>
        <p:spPr>
          <a:xfrm>
            <a:off x="647660" y="1432335"/>
            <a:ext cx="3517567" cy="2093975"/>
          </a:xfrm>
        </p:spPr>
        <p:txBody>
          <a:bodyPr/>
          <a:lstStyle/>
          <a:p>
            <a:r>
              <a:rPr lang="en-US" dirty="0"/>
              <a:t>Confusion matrix of our predictions</a:t>
            </a: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7158" y="3066880"/>
            <a:ext cx="3467584" cy="2429214"/>
          </a:xfrm>
        </p:spPr>
      </p:pic>
    </p:spTree>
    <p:extLst>
      <p:ext uri="{BB962C8B-B14F-4D97-AF65-F5344CB8AC3E}">
        <p14:creationId xmlns:p14="http://schemas.microsoft.com/office/powerpoint/2010/main" val="39259862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Angles</Template>
  <TotalTime>1033</TotalTime>
  <Words>246</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Image Scraping and Classification Project</vt:lpstr>
      <vt:lpstr>Problem Statement</vt:lpstr>
      <vt:lpstr>Business Goal</vt:lpstr>
      <vt:lpstr>Steps</vt:lpstr>
      <vt:lpstr>Data extraction (phase 1)</vt:lpstr>
      <vt:lpstr>Model building (phase 2)</vt:lpstr>
      <vt:lpstr>Random images from the dataset</vt:lpstr>
      <vt:lpstr>Loss and Accuracy on the train and validation sets </vt:lpstr>
      <vt:lpstr>Confusion matrix of our predictions</vt:lpstr>
      <vt:lpstr>Model and Accuracy</vt:lpstr>
      <vt:lpstr>Conclusion and Observation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Scraping and Classification Project</dc:title>
  <dc:creator>Abhishek pai</dc:creator>
  <cp:lastModifiedBy>Admin</cp:lastModifiedBy>
  <cp:revision>3</cp:revision>
  <dcterms:created xsi:type="dcterms:W3CDTF">2021-09-23T23:24:45Z</dcterms:created>
  <dcterms:modified xsi:type="dcterms:W3CDTF">2021-12-01T09:47:17Z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