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2" r:id="rId7"/>
    <p:sldId id="263" r:id="rId8"/>
    <p:sldId id="267" r:id="rId9"/>
    <p:sldId id="266" r:id="rId10"/>
    <p:sldId id="265" r:id="rId11"/>
    <p:sldId id="264" r:id="rId12"/>
    <p:sldId id="273" r:id="rId13"/>
    <p:sldId id="268" r:id="rId14"/>
    <p:sldId id="269" r:id="rId15"/>
    <p:sldId id="270" r:id="rId16"/>
    <p:sldId id="271" r:id="rId17"/>
    <p:sldId id="274" r:id="rId18"/>
    <p:sldId id="272" r:id="rId19"/>
    <p:sldId id="275" r:id="rId20"/>
    <p:sldId id="276" r:id="rId21"/>
    <p:sldId id="281"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874FA7-4C28-413F-B42A-E52899232FD5}" v="79" dt="2024-11-02T09:26:37.1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7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Venkatesan" userId="4ce9557cf52bdf21" providerId="LiveId" clId="{14874FA7-4C28-413F-B42A-E52899232FD5}"/>
    <pc:docChg chg="undo redo custSel addSld delSld modSld sldOrd">
      <pc:chgData name="Vijay Venkatesan" userId="4ce9557cf52bdf21" providerId="LiveId" clId="{14874FA7-4C28-413F-B42A-E52899232FD5}" dt="2024-11-04T14:16:25.203" v="1153" actId="47"/>
      <pc:docMkLst>
        <pc:docMk/>
      </pc:docMkLst>
      <pc:sldChg chg="modSp mod">
        <pc:chgData name="Vijay Venkatesan" userId="4ce9557cf52bdf21" providerId="LiveId" clId="{14874FA7-4C28-413F-B42A-E52899232FD5}" dt="2024-11-01T12:50:54.854" v="75" actId="113"/>
        <pc:sldMkLst>
          <pc:docMk/>
          <pc:sldMk cId="3077381761" sldId="257"/>
        </pc:sldMkLst>
        <pc:spChg chg="mod">
          <ac:chgData name="Vijay Venkatesan" userId="4ce9557cf52bdf21" providerId="LiveId" clId="{14874FA7-4C28-413F-B42A-E52899232FD5}" dt="2024-11-01T12:50:54.854" v="75" actId="113"/>
          <ac:spMkLst>
            <pc:docMk/>
            <pc:sldMk cId="3077381761" sldId="257"/>
            <ac:spMk id="2" creationId="{0819CAA8-55C0-B0BC-A2D2-6B0CD6770BBE}"/>
          </ac:spMkLst>
        </pc:spChg>
        <pc:spChg chg="mod">
          <ac:chgData name="Vijay Venkatesan" userId="4ce9557cf52bdf21" providerId="LiveId" clId="{14874FA7-4C28-413F-B42A-E52899232FD5}" dt="2024-11-01T12:50:06.501" v="8"/>
          <ac:spMkLst>
            <pc:docMk/>
            <pc:sldMk cId="3077381761" sldId="257"/>
            <ac:spMk id="3" creationId="{90918053-4BD7-AEB5-0FBA-146C230C6F98}"/>
          </ac:spMkLst>
        </pc:spChg>
      </pc:sldChg>
      <pc:sldChg chg="addSp delSp modSp mod">
        <pc:chgData name="Vijay Venkatesan" userId="4ce9557cf52bdf21" providerId="LiveId" clId="{14874FA7-4C28-413F-B42A-E52899232FD5}" dt="2024-11-01T12:52:51.823" v="94" actId="1076"/>
        <pc:sldMkLst>
          <pc:docMk/>
          <pc:sldMk cId="1177794465" sldId="258"/>
        </pc:sldMkLst>
        <pc:spChg chg="mod">
          <ac:chgData name="Vijay Venkatesan" userId="4ce9557cf52bdf21" providerId="LiveId" clId="{14874FA7-4C28-413F-B42A-E52899232FD5}" dt="2024-11-01T12:52:30.631" v="93" actId="20577"/>
          <ac:spMkLst>
            <pc:docMk/>
            <pc:sldMk cId="1177794465" sldId="258"/>
            <ac:spMk id="2" creationId="{E31593DC-5E1C-770B-238B-8EE9DE820363}"/>
          </ac:spMkLst>
        </pc:spChg>
        <pc:spChg chg="add del mod">
          <ac:chgData name="Vijay Venkatesan" userId="4ce9557cf52bdf21" providerId="LiveId" clId="{14874FA7-4C28-413F-B42A-E52899232FD5}" dt="2024-11-01T12:52:51.823" v="94" actId="1076"/>
          <ac:spMkLst>
            <pc:docMk/>
            <pc:sldMk cId="1177794465" sldId="258"/>
            <ac:spMk id="3" creationId="{8F5CABCA-DD15-FFC8-2EC1-984D40DF504D}"/>
          </ac:spMkLst>
        </pc:spChg>
        <pc:spChg chg="add mod">
          <ac:chgData name="Vijay Venkatesan" userId="4ce9557cf52bdf21" providerId="LiveId" clId="{14874FA7-4C28-413F-B42A-E52899232FD5}" dt="2024-11-01T12:51:57.129" v="77"/>
          <ac:spMkLst>
            <pc:docMk/>
            <pc:sldMk cId="1177794465" sldId="258"/>
            <ac:spMk id="4" creationId="{DC1C11CA-9277-8DAC-2129-3D6D1F3A41A2}"/>
          </ac:spMkLst>
        </pc:spChg>
        <pc:spChg chg="add mod">
          <ac:chgData name="Vijay Venkatesan" userId="4ce9557cf52bdf21" providerId="LiveId" clId="{14874FA7-4C28-413F-B42A-E52899232FD5}" dt="2024-11-01T12:51:59.895" v="79"/>
          <ac:spMkLst>
            <pc:docMk/>
            <pc:sldMk cId="1177794465" sldId="258"/>
            <ac:spMk id="5" creationId="{4F80CC8A-A852-92D6-034B-EA888ED035A0}"/>
          </ac:spMkLst>
        </pc:spChg>
      </pc:sldChg>
      <pc:sldChg chg="addSp modSp mod">
        <pc:chgData name="Vijay Venkatesan" userId="4ce9557cf52bdf21" providerId="LiveId" clId="{14874FA7-4C28-413F-B42A-E52899232FD5}" dt="2024-11-01T13:05:59.411" v="124" actId="27636"/>
        <pc:sldMkLst>
          <pc:docMk/>
          <pc:sldMk cId="1546005389" sldId="259"/>
        </pc:sldMkLst>
        <pc:spChg chg="mod">
          <ac:chgData name="Vijay Venkatesan" userId="4ce9557cf52bdf21" providerId="LiveId" clId="{14874FA7-4C28-413F-B42A-E52899232FD5}" dt="2024-11-01T12:57:27.964" v="118" actId="122"/>
          <ac:spMkLst>
            <pc:docMk/>
            <pc:sldMk cId="1546005389" sldId="259"/>
            <ac:spMk id="2" creationId="{895B42EB-CAE7-F20C-33D5-DD5A0F072D94}"/>
          </ac:spMkLst>
        </pc:spChg>
        <pc:spChg chg="mod">
          <ac:chgData name="Vijay Venkatesan" userId="4ce9557cf52bdf21" providerId="LiveId" clId="{14874FA7-4C28-413F-B42A-E52899232FD5}" dt="2024-11-01T13:05:59.411" v="124" actId="27636"/>
          <ac:spMkLst>
            <pc:docMk/>
            <pc:sldMk cId="1546005389" sldId="259"/>
            <ac:spMk id="3" creationId="{98F60653-6F35-D32D-0EE9-864C6483B418}"/>
          </ac:spMkLst>
        </pc:spChg>
        <pc:spChg chg="add">
          <ac:chgData name="Vijay Venkatesan" userId="4ce9557cf52bdf21" providerId="LiveId" clId="{14874FA7-4C28-413F-B42A-E52899232FD5}" dt="2024-11-01T12:56:11.007" v="95"/>
          <ac:spMkLst>
            <pc:docMk/>
            <pc:sldMk cId="1546005389" sldId="259"/>
            <ac:spMk id="4" creationId="{FC1ADCF3-F802-2D9C-F07D-6733999724BC}"/>
          </ac:spMkLst>
        </pc:spChg>
        <pc:spChg chg="add">
          <ac:chgData name="Vijay Venkatesan" userId="4ce9557cf52bdf21" providerId="LiveId" clId="{14874FA7-4C28-413F-B42A-E52899232FD5}" dt="2024-11-01T12:56:11.007" v="95"/>
          <ac:spMkLst>
            <pc:docMk/>
            <pc:sldMk cId="1546005389" sldId="259"/>
            <ac:spMk id="5" creationId="{A89784B0-A069-AD99-F95E-35E5D2043C8A}"/>
          </ac:spMkLst>
        </pc:spChg>
        <pc:spChg chg="add">
          <ac:chgData name="Vijay Venkatesan" userId="4ce9557cf52bdf21" providerId="LiveId" clId="{14874FA7-4C28-413F-B42A-E52899232FD5}" dt="2024-11-01T12:56:11.007" v="95"/>
          <ac:spMkLst>
            <pc:docMk/>
            <pc:sldMk cId="1546005389" sldId="259"/>
            <ac:spMk id="6" creationId="{A7116536-ADC2-2A9F-861C-1150A55AD999}"/>
          </ac:spMkLst>
        </pc:spChg>
      </pc:sldChg>
      <pc:sldChg chg="addSp delSp modSp new mod">
        <pc:chgData name="Vijay Venkatesan" userId="4ce9557cf52bdf21" providerId="LiveId" clId="{14874FA7-4C28-413F-B42A-E52899232FD5}" dt="2024-11-01T13:15:59.380" v="177" actId="1076"/>
        <pc:sldMkLst>
          <pc:docMk/>
          <pc:sldMk cId="2702441322" sldId="260"/>
        </pc:sldMkLst>
        <pc:spChg chg="mod">
          <ac:chgData name="Vijay Venkatesan" userId="4ce9557cf52bdf21" providerId="LiveId" clId="{14874FA7-4C28-413F-B42A-E52899232FD5}" dt="2024-11-01T13:14:44.392" v="160" actId="122"/>
          <ac:spMkLst>
            <pc:docMk/>
            <pc:sldMk cId="2702441322" sldId="260"/>
            <ac:spMk id="2" creationId="{56E5BE0C-6EAD-41E5-CC81-3F0E8A32DB39}"/>
          </ac:spMkLst>
        </pc:spChg>
        <pc:spChg chg="del">
          <ac:chgData name="Vijay Venkatesan" userId="4ce9557cf52bdf21" providerId="LiveId" clId="{14874FA7-4C28-413F-B42A-E52899232FD5}" dt="2024-11-01T13:14:45.898" v="161"/>
          <ac:spMkLst>
            <pc:docMk/>
            <pc:sldMk cId="2702441322" sldId="260"/>
            <ac:spMk id="3" creationId="{52176CCF-1C6B-6D0E-0AB8-8EA1423CBADF}"/>
          </ac:spMkLst>
        </pc:spChg>
        <pc:spChg chg="add mod">
          <ac:chgData name="Vijay Venkatesan" userId="4ce9557cf52bdf21" providerId="LiveId" clId="{14874FA7-4C28-413F-B42A-E52899232FD5}" dt="2024-11-01T13:15:59.380" v="177" actId="1076"/>
          <ac:spMkLst>
            <pc:docMk/>
            <pc:sldMk cId="2702441322" sldId="260"/>
            <ac:spMk id="4" creationId="{5904E31C-2F70-C68C-F921-3F8725CC6A00}"/>
          </ac:spMkLst>
        </pc:spChg>
      </pc:sldChg>
      <pc:sldChg chg="modSp new del mod">
        <pc:chgData name="Vijay Venkatesan" userId="4ce9557cf52bdf21" providerId="LiveId" clId="{14874FA7-4C28-413F-B42A-E52899232FD5}" dt="2024-11-01T16:04:18.316" v="336" actId="47"/>
        <pc:sldMkLst>
          <pc:docMk/>
          <pc:sldMk cId="1200586962" sldId="261"/>
        </pc:sldMkLst>
        <pc:spChg chg="mod">
          <ac:chgData name="Vijay Venkatesan" userId="4ce9557cf52bdf21" providerId="LiveId" clId="{14874FA7-4C28-413F-B42A-E52899232FD5}" dt="2024-11-01T13:12:23.926" v="145" actId="113"/>
          <ac:spMkLst>
            <pc:docMk/>
            <pc:sldMk cId="1200586962" sldId="261"/>
            <ac:spMk id="2" creationId="{1B3D953D-B374-2305-6167-EE77B63E0384}"/>
          </ac:spMkLst>
        </pc:spChg>
        <pc:spChg chg="mod">
          <ac:chgData name="Vijay Venkatesan" userId="4ce9557cf52bdf21" providerId="LiveId" clId="{14874FA7-4C28-413F-B42A-E52899232FD5}" dt="2024-11-01T13:12:07.808" v="125"/>
          <ac:spMkLst>
            <pc:docMk/>
            <pc:sldMk cId="1200586962" sldId="261"/>
            <ac:spMk id="3" creationId="{030DE303-F154-7E65-A667-89E984E21088}"/>
          </ac:spMkLst>
        </pc:spChg>
      </pc:sldChg>
      <pc:sldChg chg="addSp modSp new mod ord">
        <pc:chgData name="Vijay Venkatesan" userId="4ce9557cf52bdf21" providerId="LiveId" clId="{14874FA7-4C28-413F-B42A-E52899232FD5}" dt="2024-11-01T13:29:48.134" v="220" actId="20577"/>
        <pc:sldMkLst>
          <pc:docMk/>
          <pc:sldMk cId="1582670133" sldId="262"/>
        </pc:sldMkLst>
        <pc:spChg chg="mod">
          <ac:chgData name="Vijay Venkatesan" userId="4ce9557cf52bdf21" providerId="LiveId" clId="{14874FA7-4C28-413F-B42A-E52899232FD5}" dt="2024-11-01T13:16:20.094" v="186" actId="122"/>
          <ac:spMkLst>
            <pc:docMk/>
            <pc:sldMk cId="1582670133" sldId="262"/>
            <ac:spMk id="2" creationId="{E360E667-D5C0-AD79-4F01-A153CD28AEF7}"/>
          </ac:spMkLst>
        </pc:spChg>
        <pc:spChg chg="mod">
          <ac:chgData name="Vijay Venkatesan" userId="4ce9557cf52bdf21" providerId="LiveId" clId="{14874FA7-4C28-413F-B42A-E52899232FD5}" dt="2024-11-01T13:29:48.134" v="220" actId="20577"/>
          <ac:spMkLst>
            <pc:docMk/>
            <pc:sldMk cId="1582670133" sldId="262"/>
            <ac:spMk id="3" creationId="{D1339E30-6EFC-EAEB-B03C-E97428166DBA}"/>
          </ac:spMkLst>
        </pc:spChg>
        <pc:spChg chg="add">
          <ac:chgData name="Vijay Venkatesan" userId="4ce9557cf52bdf21" providerId="LiveId" clId="{14874FA7-4C28-413F-B42A-E52899232FD5}" dt="2024-11-01T13:27:46.706" v="192"/>
          <ac:spMkLst>
            <pc:docMk/>
            <pc:sldMk cId="1582670133" sldId="262"/>
            <ac:spMk id="4" creationId="{B7C42D81-07FE-2E0B-D525-415D43D21C10}"/>
          </ac:spMkLst>
        </pc:spChg>
        <pc:spChg chg="add">
          <ac:chgData name="Vijay Venkatesan" userId="4ce9557cf52bdf21" providerId="LiveId" clId="{14874FA7-4C28-413F-B42A-E52899232FD5}" dt="2024-11-01T13:28:40.056" v="196"/>
          <ac:spMkLst>
            <pc:docMk/>
            <pc:sldMk cId="1582670133" sldId="262"/>
            <ac:spMk id="5" creationId="{169D7CF5-C927-D3CD-7B05-88DE9E2A608C}"/>
          </ac:spMkLst>
        </pc:spChg>
        <pc:spChg chg="add">
          <ac:chgData name="Vijay Venkatesan" userId="4ce9557cf52bdf21" providerId="LiveId" clId="{14874FA7-4C28-413F-B42A-E52899232FD5}" dt="2024-11-01T13:29:32.653" v="199"/>
          <ac:spMkLst>
            <pc:docMk/>
            <pc:sldMk cId="1582670133" sldId="262"/>
            <ac:spMk id="6" creationId="{1DFD1265-B7EE-3442-D999-94B88F5DA7DD}"/>
          </ac:spMkLst>
        </pc:spChg>
      </pc:sldChg>
      <pc:sldChg chg="addSp delSp modSp new mod ord">
        <pc:chgData name="Vijay Venkatesan" userId="4ce9557cf52bdf21" providerId="LiveId" clId="{14874FA7-4C28-413F-B42A-E52899232FD5}" dt="2024-11-01T13:31:17.803" v="230" actId="22"/>
        <pc:sldMkLst>
          <pc:docMk/>
          <pc:sldMk cId="4089543910" sldId="263"/>
        </pc:sldMkLst>
        <pc:spChg chg="mod">
          <ac:chgData name="Vijay Venkatesan" userId="4ce9557cf52bdf21" providerId="LiveId" clId="{14874FA7-4C28-413F-B42A-E52899232FD5}" dt="2024-11-01T13:30:55.229" v="229" actId="122"/>
          <ac:spMkLst>
            <pc:docMk/>
            <pc:sldMk cId="4089543910" sldId="263"/>
            <ac:spMk id="2" creationId="{3CAC1184-8AC7-76A8-0DF3-D50B6BF5E9E5}"/>
          </ac:spMkLst>
        </pc:spChg>
        <pc:spChg chg="del">
          <ac:chgData name="Vijay Venkatesan" userId="4ce9557cf52bdf21" providerId="LiveId" clId="{14874FA7-4C28-413F-B42A-E52899232FD5}" dt="2024-11-01T13:31:17.803" v="230" actId="22"/>
          <ac:spMkLst>
            <pc:docMk/>
            <pc:sldMk cId="4089543910" sldId="263"/>
            <ac:spMk id="3" creationId="{E6862D27-F72E-595E-37B9-BFE620DF464C}"/>
          </ac:spMkLst>
        </pc:spChg>
        <pc:picChg chg="add mod ord">
          <ac:chgData name="Vijay Venkatesan" userId="4ce9557cf52bdf21" providerId="LiveId" clId="{14874FA7-4C28-413F-B42A-E52899232FD5}" dt="2024-11-01T13:31:17.803" v="230" actId="22"/>
          <ac:picMkLst>
            <pc:docMk/>
            <pc:sldMk cId="4089543910" sldId="263"/>
            <ac:picMk id="5" creationId="{24778FC8-C93A-3BF6-9549-882993477BD0}"/>
          </ac:picMkLst>
        </pc:picChg>
      </pc:sldChg>
      <pc:sldChg chg="modSp new mod">
        <pc:chgData name="Vijay Venkatesan" userId="4ce9557cf52bdf21" providerId="LiveId" clId="{14874FA7-4C28-413F-B42A-E52899232FD5}" dt="2024-11-01T17:14:54.529" v="359" actId="122"/>
        <pc:sldMkLst>
          <pc:docMk/>
          <pc:sldMk cId="588290113" sldId="264"/>
        </pc:sldMkLst>
        <pc:spChg chg="mod">
          <ac:chgData name="Vijay Venkatesan" userId="4ce9557cf52bdf21" providerId="LiveId" clId="{14874FA7-4C28-413F-B42A-E52899232FD5}" dt="2024-11-01T17:14:54.529" v="359" actId="122"/>
          <ac:spMkLst>
            <pc:docMk/>
            <pc:sldMk cId="588290113" sldId="264"/>
            <ac:spMk id="2" creationId="{96563A2F-7BC7-627F-8CA6-C4B2D8D6EC57}"/>
          </ac:spMkLst>
        </pc:spChg>
        <pc:spChg chg="mod">
          <ac:chgData name="Vijay Venkatesan" userId="4ce9557cf52bdf21" providerId="LiveId" clId="{14874FA7-4C28-413F-B42A-E52899232FD5}" dt="2024-11-01T17:14:51.410" v="358" actId="2710"/>
          <ac:spMkLst>
            <pc:docMk/>
            <pc:sldMk cId="588290113" sldId="264"/>
            <ac:spMk id="3" creationId="{86CBC4A3-0F27-7EFA-4E03-A3FA7D39A795}"/>
          </ac:spMkLst>
        </pc:spChg>
      </pc:sldChg>
      <pc:sldChg chg="addSp delSp modSp new mod">
        <pc:chgData name="Vijay Venkatesan" userId="4ce9557cf52bdf21" providerId="LiveId" clId="{14874FA7-4C28-413F-B42A-E52899232FD5}" dt="2024-11-01T15:55:31.951" v="335" actId="20577"/>
        <pc:sldMkLst>
          <pc:docMk/>
          <pc:sldMk cId="1570486789" sldId="265"/>
        </pc:sldMkLst>
        <pc:spChg chg="mod">
          <ac:chgData name="Vijay Venkatesan" userId="4ce9557cf52bdf21" providerId="LiveId" clId="{14874FA7-4C28-413F-B42A-E52899232FD5}" dt="2024-11-01T15:54:54.782" v="314" actId="122"/>
          <ac:spMkLst>
            <pc:docMk/>
            <pc:sldMk cId="1570486789" sldId="265"/>
            <ac:spMk id="2" creationId="{B867A1F4-FC35-94CA-A79E-BCE9522F2F4D}"/>
          </ac:spMkLst>
        </pc:spChg>
        <pc:spChg chg="del">
          <ac:chgData name="Vijay Venkatesan" userId="4ce9557cf52bdf21" providerId="LiveId" clId="{14874FA7-4C28-413F-B42A-E52899232FD5}" dt="2024-11-01T15:54:04.753" v="288"/>
          <ac:spMkLst>
            <pc:docMk/>
            <pc:sldMk cId="1570486789" sldId="265"/>
            <ac:spMk id="3" creationId="{D3C0B688-34EE-B1E4-BD20-EE8D2514AC2B}"/>
          </ac:spMkLst>
        </pc:spChg>
        <pc:spChg chg="add mod">
          <ac:chgData name="Vijay Venkatesan" userId="4ce9557cf52bdf21" providerId="LiveId" clId="{14874FA7-4C28-413F-B42A-E52899232FD5}" dt="2024-11-01T15:55:31.951" v="335" actId="20577"/>
          <ac:spMkLst>
            <pc:docMk/>
            <pc:sldMk cId="1570486789" sldId="265"/>
            <ac:spMk id="4" creationId="{43DE8296-8402-7F2E-8BD9-7FD40B6541B3}"/>
          </ac:spMkLst>
        </pc:spChg>
      </pc:sldChg>
      <pc:sldChg chg="modSp new mod">
        <pc:chgData name="Vijay Venkatesan" userId="4ce9557cf52bdf21" providerId="LiveId" clId="{14874FA7-4C28-413F-B42A-E52899232FD5}" dt="2024-11-01T15:49:27.517" v="287" actId="113"/>
        <pc:sldMkLst>
          <pc:docMk/>
          <pc:sldMk cId="2903078234" sldId="266"/>
        </pc:sldMkLst>
        <pc:spChg chg="mod">
          <ac:chgData name="Vijay Venkatesan" userId="4ce9557cf52bdf21" providerId="LiveId" clId="{14874FA7-4C28-413F-B42A-E52899232FD5}" dt="2024-11-01T15:48:18.608" v="281" actId="113"/>
          <ac:spMkLst>
            <pc:docMk/>
            <pc:sldMk cId="2903078234" sldId="266"/>
            <ac:spMk id="2" creationId="{056406CF-AE3B-3638-3720-A8F94C1F68D0}"/>
          </ac:spMkLst>
        </pc:spChg>
        <pc:spChg chg="mod">
          <ac:chgData name="Vijay Venkatesan" userId="4ce9557cf52bdf21" providerId="LiveId" clId="{14874FA7-4C28-413F-B42A-E52899232FD5}" dt="2024-11-01T15:49:27.517" v="287" actId="113"/>
          <ac:spMkLst>
            <pc:docMk/>
            <pc:sldMk cId="2903078234" sldId="266"/>
            <ac:spMk id="3" creationId="{B4680B66-FD27-6028-C62F-F5A5422B4416}"/>
          </ac:spMkLst>
        </pc:spChg>
      </pc:sldChg>
      <pc:sldChg chg="modSp new mod">
        <pc:chgData name="Vijay Venkatesan" userId="4ce9557cf52bdf21" providerId="LiveId" clId="{14874FA7-4C28-413F-B42A-E52899232FD5}" dt="2024-11-01T13:42:13.821" v="249" actId="2710"/>
        <pc:sldMkLst>
          <pc:docMk/>
          <pc:sldMk cId="3034889413" sldId="267"/>
        </pc:sldMkLst>
        <pc:spChg chg="mod">
          <ac:chgData name="Vijay Venkatesan" userId="4ce9557cf52bdf21" providerId="LiveId" clId="{14874FA7-4C28-413F-B42A-E52899232FD5}" dt="2024-11-01T13:39:02.792" v="247" actId="122"/>
          <ac:spMkLst>
            <pc:docMk/>
            <pc:sldMk cId="3034889413" sldId="267"/>
            <ac:spMk id="2" creationId="{8AC65688-687B-CB2F-325B-09E9241B23E9}"/>
          </ac:spMkLst>
        </pc:spChg>
        <pc:spChg chg="mod">
          <ac:chgData name="Vijay Venkatesan" userId="4ce9557cf52bdf21" providerId="LiveId" clId="{14874FA7-4C28-413F-B42A-E52899232FD5}" dt="2024-11-01T13:42:13.821" v="249" actId="2710"/>
          <ac:spMkLst>
            <pc:docMk/>
            <pc:sldMk cId="3034889413" sldId="267"/>
            <ac:spMk id="3" creationId="{9E2110D6-282B-6CAD-31A0-6F826CACBA05}"/>
          </ac:spMkLst>
        </pc:spChg>
      </pc:sldChg>
      <pc:sldChg chg="addSp delSp modSp new mod">
        <pc:chgData name="Vijay Venkatesan" userId="4ce9557cf52bdf21" providerId="LiveId" clId="{14874FA7-4C28-413F-B42A-E52899232FD5}" dt="2024-11-01T17:27:02.297" v="490" actId="20577"/>
        <pc:sldMkLst>
          <pc:docMk/>
          <pc:sldMk cId="266363958" sldId="268"/>
        </pc:sldMkLst>
        <pc:spChg chg="mod">
          <ac:chgData name="Vijay Venkatesan" userId="4ce9557cf52bdf21" providerId="LiveId" clId="{14874FA7-4C28-413F-B42A-E52899232FD5}" dt="2024-11-01T17:25:22.438" v="410" actId="113"/>
          <ac:spMkLst>
            <pc:docMk/>
            <pc:sldMk cId="266363958" sldId="268"/>
            <ac:spMk id="2" creationId="{D4973CBB-6729-C0AD-A282-97F66C9D5CBE}"/>
          </ac:spMkLst>
        </pc:spChg>
        <pc:spChg chg="del">
          <ac:chgData name="Vijay Venkatesan" userId="4ce9557cf52bdf21" providerId="LiveId" clId="{14874FA7-4C28-413F-B42A-E52899232FD5}" dt="2024-11-01T17:25:50.745" v="411"/>
          <ac:spMkLst>
            <pc:docMk/>
            <pc:sldMk cId="266363958" sldId="268"/>
            <ac:spMk id="3" creationId="{D121083D-5F55-91D6-6198-3CC8D184BE3C}"/>
          </ac:spMkLst>
        </pc:spChg>
        <pc:spChg chg="add mod">
          <ac:chgData name="Vijay Venkatesan" userId="4ce9557cf52bdf21" providerId="LiveId" clId="{14874FA7-4C28-413F-B42A-E52899232FD5}" dt="2024-11-01T17:27:02.297" v="490" actId="20577"/>
          <ac:spMkLst>
            <pc:docMk/>
            <pc:sldMk cId="266363958" sldId="268"/>
            <ac:spMk id="4" creationId="{9E255AF7-6AFA-CDAF-0EF8-4D75F71EB912}"/>
          </ac:spMkLst>
        </pc:spChg>
      </pc:sldChg>
      <pc:sldChg chg="addSp delSp modSp new mod">
        <pc:chgData name="Vijay Venkatesan" userId="4ce9557cf52bdf21" providerId="LiveId" clId="{14874FA7-4C28-413F-B42A-E52899232FD5}" dt="2024-11-01T17:32:31.331" v="547" actId="20577"/>
        <pc:sldMkLst>
          <pc:docMk/>
          <pc:sldMk cId="2359468499" sldId="269"/>
        </pc:sldMkLst>
        <pc:spChg chg="mod">
          <ac:chgData name="Vijay Venkatesan" userId="4ce9557cf52bdf21" providerId="LiveId" clId="{14874FA7-4C28-413F-B42A-E52899232FD5}" dt="2024-11-01T17:29:29.595" v="494" actId="1076"/>
          <ac:spMkLst>
            <pc:docMk/>
            <pc:sldMk cId="2359468499" sldId="269"/>
            <ac:spMk id="2" creationId="{B57DC314-D984-5C69-F165-0D56CFD0DC02}"/>
          </ac:spMkLst>
        </pc:spChg>
        <pc:spChg chg="add del mod">
          <ac:chgData name="Vijay Venkatesan" userId="4ce9557cf52bdf21" providerId="LiveId" clId="{14874FA7-4C28-413F-B42A-E52899232FD5}" dt="2024-11-01T17:32:31.331" v="547" actId="20577"/>
          <ac:spMkLst>
            <pc:docMk/>
            <pc:sldMk cId="2359468499" sldId="269"/>
            <ac:spMk id="3" creationId="{DBF02EED-3D86-C0F6-4A2C-900E28DEDA6D}"/>
          </ac:spMkLst>
        </pc:spChg>
        <pc:spChg chg="add mod">
          <ac:chgData name="Vijay Venkatesan" userId="4ce9557cf52bdf21" providerId="LiveId" clId="{14874FA7-4C28-413F-B42A-E52899232FD5}" dt="2024-11-01T17:29:48.303" v="496"/>
          <ac:spMkLst>
            <pc:docMk/>
            <pc:sldMk cId="2359468499" sldId="269"/>
            <ac:spMk id="4" creationId="{41EB2FD4-519A-B091-C6C1-3735703A2843}"/>
          </ac:spMkLst>
        </pc:spChg>
      </pc:sldChg>
      <pc:sldChg chg="addSp delSp modSp new mod">
        <pc:chgData name="Vijay Venkatesan" userId="4ce9557cf52bdf21" providerId="LiveId" clId="{14874FA7-4C28-413F-B42A-E52899232FD5}" dt="2024-11-04T14:16:21.342" v="1152" actId="1076"/>
        <pc:sldMkLst>
          <pc:docMk/>
          <pc:sldMk cId="3416605573" sldId="270"/>
        </pc:sldMkLst>
        <pc:spChg chg="mod">
          <ac:chgData name="Vijay Venkatesan" userId="4ce9557cf52bdf21" providerId="LiveId" clId="{14874FA7-4C28-413F-B42A-E52899232FD5}" dt="2024-11-04T14:16:21.342" v="1152" actId="1076"/>
          <ac:spMkLst>
            <pc:docMk/>
            <pc:sldMk cId="3416605573" sldId="270"/>
            <ac:spMk id="2" creationId="{67968F4C-B3AE-64D5-2FE0-AE4F932872FB}"/>
          </ac:spMkLst>
        </pc:spChg>
        <pc:spChg chg="add del mod">
          <ac:chgData name="Vijay Venkatesan" userId="4ce9557cf52bdf21" providerId="LiveId" clId="{14874FA7-4C28-413F-B42A-E52899232FD5}" dt="2024-11-04T14:16:11.209" v="1150" actId="22"/>
          <ac:spMkLst>
            <pc:docMk/>
            <pc:sldMk cId="3416605573" sldId="270"/>
            <ac:spMk id="3" creationId="{4EB74FA0-D7FD-7289-5A07-EA96113FEB2A}"/>
          </ac:spMkLst>
        </pc:spChg>
        <pc:spChg chg="add mod">
          <ac:chgData name="Vijay Venkatesan" userId="4ce9557cf52bdf21" providerId="LiveId" clId="{14874FA7-4C28-413F-B42A-E52899232FD5}" dt="2024-11-01T17:34:30.526" v="552"/>
          <ac:spMkLst>
            <pc:docMk/>
            <pc:sldMk cId="3416605573" sldId="270"/>
            <ac:spMk id="4" creationId="{D6098F39-EBDA-212F-2267-0D06C170D0C3}"/>
          </ac:spMkLst>
        </pc:spChg>
        <pc:picChg chg="add mod ord">
          <ac:chgData name="Vijay Venkatesan" userId="4ce9557cf52bdf21" providerId="LiveId" clId="{14874FA7-4C28-413F-B42A-E52899232FD5}" dt="2024-11-04T14:16:16.599" v="1151" actId="1076"/>
          <ac:picMkLst>
            <pc:docMk/>
            <pc:sldMk cId="3416605573" sldId="270"/>
            <ac:picMk id="5" creationId="{AEE8C480-7FA6-F465-23A9-B90163A37EDD}"/>
          </ac:picMkLst>
        </pc:picChg>
      </pc:sldChg>
      <pc:sldChg chg="modSp new mod">
        <pc:chgData name="Vijay Venkatesan" userId="4ce9557cf52bdf21" providerId="LiveId" clId="{14874FA7-4C28-413F-B42A-E52899232FD5}" dt="2024-11-01T17:40:48.292" v="592" actId="2710"/>
        <pc:sldMkLst>
          <pc:docMk/>
          <pc:sldMk cId="1881913303" sldId="271"/>
        </pc:sldMkLst>
        <pc:spChg chg="mod">
          <ac:chgData name="Vijay Venkatesan" userId="4ce9557cf52bdf21" providerId="LiveId" clId="{14874FA7-4C28-413F-B42A-E52899232FD5}" dt="2024-11-01T17:40:37.485" v="590" actId="113"/>
          <ac:spMkLst>
            <pc:docMk/>
            <pc:sldMk cId="1881913303" sldId="271"/>
            <ac:spMk id="2" creationId="{D1C4E2EC-9BF3-9105-DF4F-BA99EF1AFDD0}"/>
          </ac:spMkLst>
        </pc:spChg>
        <pc:spChg chg="mod">
          <ac:chgData name="Vijay Venkatesan" userId="4ce9557cf52bdf21" providerId="LiveId" clId="{14874FA7-4C28-413F-B42A-E52899232FD5}" dt="2024-11-01T17:40:48.292" v="592" actId="2710"/>
          <ac:spMkLst>
            <pc:docMk/>
            <pc:sldMk cId="1881913303" sldId="271"/>
            <ac:spMk id="3" creationId="{64E6B177-2078-6862-6241-AB7196456968}"/>
          </ac:spMkLst>
        </pc:spChg>
      </pc:sldChg>
      <pc:sldChg chg="addSp delSp modSp new mod">
        <pc:chgData name="Vijay Venkatesan" userId="4ce9557cf52bdf21" providerId="LiveId" clId="{14874FA7-4C28-413F-B42A-E52899232FD5}" dt="2024-11-01T18:58:07.250" v="727" actId="1076"/>
        <pc:sldMkLst>
          <pc:docMk/>
          <pc:sldMk cId="2633578801" sldId="272"/>
        </pc:sldMkLst>
        <pc:spChg chg="mod">
          <ac:chgData name="Vijay Venkatesan" userId="4ce9557cf52bdf21" providerId="LiveId" clId="{14874FA7-4C28-413F-B42A-E52899232FD5}" dt="2024-11-01T18:57:41.614" v="723" actId="113"/>
          <ac:spMkLst>
            <pc:docMk/>
            <pc:sldMk cId="2633578801" sldId="272"/>
            <ac:spMk id="2" creationId="{F13620D6-1787-E9C4-B484-BA2D5E37868E}"/>
          </ac:spMkLst>
        </pc:spChg>
        <pc:spChg chg="add del">
          <ac:chgData name="Vijay Venkatesan" userId="4ce9557cf52bdf21" providerId="LiveId" clId="{14874FA7-4C28-413F-B42A-E52899232FD5}" dt="2024-11-01T18:56:29.696" v="670"/>
          <ac:spMkLst>
            <pc:docMk/>
            <pc:sldMk cId="2633578801" sldId="272"/>
            <ac:spMk id="3" creationId="{12D62D21-B02B-C186-9EE5-679474687496}"/>
          </ac:spMkLst>
        </pc:spChg>
        <pc:spChg chg="add del mod">
          <ac:chgData name="Vijay Venkatesan" userId="4ce9557cf52bdf21" providerId="LiveId" clId="{14874FA7-4C28-413F-B42A-E52899232FD5}" dt="2024-11-01T18:57:17.966" v="704"/>
          <ac:spMkLst>
            <pc:docMk/>
            <pc:sldMk cId="2633578801" sldId="272"/>
            <ac:spMk id="22" creationId="{BB4A30E7-0DB2-629B-883A-B9260E8B2696}"/>
          </ac:spMkLst>
        </pc:spChg>
        <pc:graphicFrameChg chg="add mod modGraphic">
          <ac:chgData name="Vijay Venkatesan" userId="4ce9557cf52bdf21" providerId="LiveId" clId="{14874FA7-4C28-413F-B42A-E52899232FD5}" dt="2024-11-01T18:56:28.072" v="669"/>
          <ac:graphicFrameMkLst>
            <pc:docMk/>
            <pc:sldMk cId="2633578801" sldId="272"/>
            <ac:graphicFrameMk id="4" creationId="{C634A71B-379C-59A0-A0FF-001960CAAE9D}"/>
          </ac:graphicFrameMkLst>
        </pc:graphicFrameChg>
        <pc:graphicFrameChg chg="add del mod modGraphic">
          <ac:chgData name="Vijay Venkatesan" userId="4ce9557cf52bdf21" providerId="LiveId" clId="{14874FA7-4C28-413F-B42A-E52899232FD5}" dt="2024-11-01T18:57:04.861" v="701" actId="478"/>
          <ac:graphicFrameMkLst>
            <pc:docMk/>
            <pc:sldMk cId="2633578801" sldId="272"/>
            <ac:graphicFrameMk id="5" creationId="{82D9C57F-C828-2C37-D97F-C6B3A38375C8}"/>
          </ac:graphicFrameMkLst>
        </pc:graphicFrameChg>
        <pc:graphicFrameChg chg="add del mod modGraphic">
          <ac:chgData name="Vijay Venkatesan" userId="4ce9557cf52bdf21" providerId="LiveId" clId="{14874FA7-4C28-413F-B42A-E52899232FD5}" dt="2024-11-01T18:57:09.101" v="703" actId="478"/>
          <ac:graphicFrameMkLst>
            <pc:docMk/>
            <pc:sldMk cId="2633578801" sldId="272"/>
            <ac:graphicFrameMk id="6" creationId="{9C0E4381-76E8-27DE-D2C8-C0BA2C7F6BE1}"/>
          </ac:graphicFrameMkLst>
        </pc:graphicFrameChg>
        <pc:graphicFrameChg chg="add mod">
          <ac:chgData name="Vijay Venkatesan" userId="4ce9557cf52bdf21" providerId="LiveId" clId="{14874FA7-4C28-413F-B42A-E52899232FD5}" dt="2024-11-01T18:56:32.255" v="672"/>
          <ac:graphicFrameMkLst>
            <pc:docMk/>
            <pc:sldMk cId="2633578801" sldId="272"/>
            <ac:graphicFrameMk id="7" creationId="{DE5560B8-B715-5FF4-1262-CC4546103F25}"/>
          </ac:graphicFrameMkLst>
        </pc:graphicFrameChg>
        <pc:graphicFrameChg chg="add mod">
          <ac:chgData name="Vijay Venkatesan" userId="4ce9557cf52bdf21" providerId="LiveId" clId="{14874FA7-4C28-413F-B42A-E52899232FD5}" dt="2024-11-01T18:56:32.459" v="673"/>
          <ac:graphicFrameMkLst>
            <pc:docMk/>
            <pc:sldMk cId="2633578801" sldId="272"/>
            <ac:graphicFrameMk id="8" creationId="{7BA681EC-2644-CF9B-A46B-340D4923B9B6}"/>
          </ac:graphicFrameMkLst>
        </pc:graphicFrameChg>
        <pc:graphicFrameChg chg="add mod">
          <ac:chgData name="Vijay Venkatesan" userId="4ce9557cf52bdf21" providerId="LiveId" clId="{14874FA7-4C28-413F-B42A-E52899232FD5}" dt="2024-11-01T18:56:32.601" v="674"/>
          <ac:graphicFrameMkLst>
            <pc:docMk/>
            <pc:sldMk cId="2633578801" sldId="272"/>
            <ac:graphicFrameMk id="9" creationId="{67D58E0A-4C4C-A563-0A80-2364789EE886}"/>
          </ac:graphicFrameMkLst>
        </pc:graphicFrameChg>
        <pc:graphicFrameChg chg="add mod">
          <ac:chgData name="Vijay Venkatesan" userId="4ce9557cf52bdf21" providerId="LiveId" clId="{14874FA7-4C28-413F-B42A-E52899232FD5}" dt="2024-11-01T18:56:32.775" v="675"/>
          <ac:graphicFrameMkLst>
            <pc:docMk/>
            <pc:sldMk cId="2633578801" sldId="272"/>
            <ac:graphicFrameMk id="10" creationId="{A8BF0BCA-4352-083C-9729-C05A31A6BFBC}"/>
          </ac:graphicFrameMkLst>
        </pc:graphicFrameChg>
        <pc:graphicFrameChg chg="add mod">
          <ac:chgData name="Vijay Venkatesan" userId="4ce9557cf52bdf21" providerId="LiveId" clId="{14874FA7-4C28-413F-B42A-E52899232FD5}" dt="2024-11-01T18:56:32.995" v="676"/>
          <ac:graphicFrameMkLst>
            <pc:docMk/>
            <pc:sldMk cId="2633578801" sldId="272"/>
            <ac:graphicFrameMk id="11" creationId="{F7B1A9FA-4E8E-10A4-7005-C919EF63F7AA}"/>
          </ac:graphicFrameMkLst>
        </pc:graphicFrameChg>
        <pc:graphicFrameChg chg="add mod">
          <ac:chgData name="Vijay Venkatesan" userId="4ce9557cf52bdf21" providerId="LiveId" clId="{14874FA7-4C28-413F-B42A-E52899232FD5}" dt="2024-11-01T18:56:33.168" v="677"/>
          <ac:graphicFrameMkLst>
            <pc:docMk/>
            <pc:sldMk cId="2633578801" sldId="272"/>
            <ac:graphicFrameMk id="12" creationId="{0BF92490-CBB8-C31B-AF2F-1A46C3CF4E38}"/>
          </ac:graphicFrameMkLst>
        </pc:graphicFrameChg>
        <pc:graphicFrameChg chg="add mod">
          <ac:chgData name="Vijay Venkatesan" userId="4ce9557cf52bdf21" providerId="LiveId" clId="{14874FA7-4C28-413F-B42A-E52899232FD5}" dt="2024-11-01T18:56:33.328" v="678"/>
          <ac:graphicFrameMkLst>
            <pc:docMk/>
            <pc:sldMk cId="2633578801" sldId="272"/>
            <ac:graphicFrameMk id="13" creationId="{B322D7FD-EE47-43BB-B8DB-AD8CEDCD83F4}"/>
          </ac:graphicFrameMkLst>
        </pc:graphicFrameChg>
        <pc:graphicFrameChg chg="add mod">
          <ac:chgData name="Vijay Venkatesan" userId="4ce9557cf52bdf21" providerId="LiveId" clId="{14874FA7-4C28-413F-B42A-E52899232FD5}" dt="2024-11-01T18:56:33.440" v="679"/>
          <ac:graphicFrameMkLst>
            <pc:docMk/>
            <pc:sldMk cId="2633578801" sldId="272"/>
            <ac:graphicFrameMk id="14" creationId="{0E410C60-2FD6-F429-E00E-0D59BECE223A}"/>
          </ac:graphicFrameMkLst>
        </pc:graphicFrameChg>
        <pc:graphicFrameChg chg="add mod">
          <ac:chgData name="Vijay Venkatesan" userId="4ce9557cf52bdf21" providerId="LiveId" clId="{14874FA7-4C28-413F-B42A-E52899232FD5}" dt="2024-11-01T18:56:33.628" v="680"/>
          <ac:graphicFrameMkLst>
            <pc:docMk/>
            <pc:sldMk cId="2633578801" sldId="272"/>
            <ac:graphicFrameMk id="15" creationId="{C0EEF09A-4D0A-4624-9D57-9EEA58905154}"/>
          </ac:graphicFrameMkLst>
        </pc:graphicFrameChg>
        <pc:graphicFrameChg chg="add mod">
          <ac:chgData name="Vijay Venkatesan" userId="4ce9557cf52bdf21" providerId="LiveId" clId="{14874FA7-4C28-413F-B42A-E52899232FD5}" dt="2024-11-01T18:56:33.768" v="681"/>
          <ac:graphicFrameMkLst>
            <pc:docMk/>
            <pc:sldMk cId="2633578801" sldId="272"/>
            <ac:graphicFrameMk id="16" creationId="{C8079F61-026B-D831-5FDA-7FAAFF7BBA3D}"/>
          </ac:graphicFrameMkLst>
        </pc:graphicFrameChg>
        <pc:graphicFrameChg chg="add mod">
          <ac:chgData name="Vijay Venkatesan" userId="4ce9557cf52bdf21" providerId="LiveId" clId="{14874FA7-4C28-413F-B42A-E52899232FD5}" dt="2024-11-01T18:56:33.959" v="682"/>
          <ac:graphicFrameMkLst>
            <pc:docMk/>
            <pc:sldMk cId="2633578801" sldId="272"/>
            <ac:graphicFrameMk id="17" creationId="{30DD9CDE-EEF5-C458-CB7C-E840FE7CABFC}"/>
          </ac:graphicFrameMkLst>
        </pc:graphicFrameChg>
        <pc:graphicFrameChg chg="add mod">
          <ac:chgData name="Vijay Venkatesan" userId="4ce9557cf52bdf21" providerId="LiveId" clId="{14874FA7-4C28-413F-B42A-E52899232FD5}" dt="2024-11-01T18:56:34.370" v="683"/>
          <ac:graphicFrameMkLst>
            <pc:docMk/>
            <pc:sldMk cId="2633578801" sldId="272"/>
            <ac:graphicFrameMk id="18" creationId="{D0A566E0-0958-24DE-80FA-A246264C2A34}"/>
          </ac:graphicFrameMkLst>
        </pc:graphicFrameChg>
        <pc:graphicFrameChg chg="add mod modGraphic">
          <ac:chgData name="Vijay Venkatesan" userId="4ce9557cf52bdf21" providerId="LiveId" clId="{14874FA7-4C28-413F-B42A-E52899232FD5}" dt="2024-11-01T18:56:54.838" v="696" actId="14100"/>
          <ac:graphicFrameMkLst>
            <pc:docMk/>
            <pc:sldMk cId="2633578801" sldId="272"/>
            <ac:graphicFrameMk id="19" creationId="{931B8D32-FEAA-C8BC-BF8E-E151623987BC}"/>
          </ac:graphicFrameMkLst>
        </pc:graphicFrameChg>
        <pc:graphicFrameChg chg="add del mod modGraphic">
          <ac:chgData name="Vijay Venkatesan" userId="4ce9557cf52bdf21" providerId="LiveId" clId="{14874FA7-4C28-413F-B42A-E52899232FD5}" dt="2024-11-01T18:56:55.427" v="699" actId="6549"/>
          <ac:graphicFrameMkLst>
            <pc:docMk/>
            <pc:sldMk cId="2633578801" sldId="272"/>
            <ac:graphicFrameMk id="20" creationId="{90C72E8E-6DF4-0D74-ACC2-C691253328C7}"/>
          </ac:graphicFrameMkLst>
        </pc:graphicFrameChg>
        <pc:graphicFrameChg chg="add mod modGraphic">
          <ac:chgData name="Vijay Venkatesan" userId="4ce9557cf52bdf21" providerId="LiveId" clId="{14874FA7-4C28-413F-B42A-E52899232FD5}" dt="2024-11-01T18:58:07.250" v="727" actId="1076"/>
          <ac:graphicFrameMkLst>
            <pc:docMk/>
            <pc:sldMk cId="2633578801" sldId="272"/>
            <ac:graphicFrameMk id="23" creationId="{653CF6AF-EFD2-B91D-5BAE-D4E4B914CFDA}"/>
          </ac:graphicFrameMkLst>
        </pc:graphicFrameChg>
      </pc:sldChg>
      <pc:sldChg chg="add">
        <pc:chgData name="Vijay Venkatesan" userId="4ce9557cf52bdf21" providerId="LiveId" clId="{14874FA7-4C28-413F-B42A-E52899232FD5}" dt="2024-11-01T17:16:19.610" v="392"/>
        <pc:sldMkLst>
          <pc:docMk/>
          <pc:sldMk cId="1321598470" sldId="273"/>
        </pc:sldMkLst>
      </pc:sldChg>
      <pc:sldChg chg="addSp delSp modSp new del mod">
        <pc:chgData name="Vijay Venkatesan" userId="4ce9557cf52bdf21" providerId="LiveId" clId="{14874FA7-4C28-413F-B42A-E52899232FD5}" dt="2024-11-01T17:16:16.587" v="391" actId="2696"/>
        <pc:sldMkLst>
          <pc:docMk/>
          <pc:sldMk cId="1928904061" sldId="273"/>
        </pc:sldMkLst>
        <pc:spChg chg="mod">
          <ac:chgData name="Vijay Venkatesan" userId="4ce9557cf52bdf21" providerId="LiveId" clId="{14874FA7-4C28-413F-B42A-E52899232FD5}" dt="2024-11-01T17:16:12.448" v="390" actId="122"/>
          <ac:spMkLst>
            <pc:docMk/>
            <pc:sldMk cId="1928904061" sldId="273"/>
            <ac:spMk id="2" creationId="{CB3BC3E1-98CD-726B-5B7D-0C604A6C6384}"/>
          </ac:spMkLst>
        </pc:spChg>
        <pc:spChg chg="del">
          <ac:chgData name="Vijay Venkatesan" userId="4ce9557cf52bdf21" providerId="LiveId" clId="{14874FA7-4C28-413F-B42A-E52899232FD5}" dt="2024-11-01T17:15:57.929" v="366" actId="22"/>
          <ac:spMkLst>
            <pc:docMk/>
            <pc:sldMk cId="1928904061" sldId="273"/>
            <ac:spMk id="3" creationId="{694FB4CD-6EE9-1B60-169A-A9F69EE628ED}"/>
          </ac:spMkLst>
        </pc:spChg>
        <pc:picChg chg="add mod ord">
          <ac:chgData name="Vijay Venkatesan" userId="4ce9557cf52bdf21" providerId="LiveId" clId="{14874FA7-4C28-413F-B42A-E52899232FD5}" dt="2024-11-01T17:15:57.929" v="366" actId="22"/>
          <ac:picMkLst>
            <pc:docMk/>
            <pc:sldMk cId="1928904061" sldId="273"/>
            <ac:picMk id="5" creationId="{E43CAB90-4AAA-F5B9-64C9-EFC1B469BC03}"/>
          </ac:picMkLst>
        </pc:picChg>
      </pc:sldChg>
      <pc:sldChg chg="addSp delSp modSp new mod ord">
        <pc:chgData name="Vijay Venkatesan" userId="4ce9557cf52bdf21" providerId="LiveId" clId="{14874FA7-4C28-413F-B42A-E52899232FD5}" dt="2024-11-01T18:01:23.314" v="635"/>
        <pc:sldMkLst>
          <pc:docMk/>
          <pc:sldMk cId="229858542" sldId="274"/>
        </pc:sldMkLst>
        <pc:spChg chg="mod">
          <ac:chgData name="Vijay Venkatesan" userId="4ce9557cf52bdf21" providerId="LiveId" clId="{14874FA7-4C28-413F-B42A-E52899232FD5}" dt="2024-11-01T18:00:24.113" v="618" actId="122"/>
          <ac:spMkLst>
            <pc:docMk/>
            <pc:sldMk cId="229858542" sldId="274"/>
            <ac:spMk id="2" creationId="{57CE6F1F-4768-1EE0-0C3F-872223475061}"/>
          </ac:spMkLst>
        </pc:spChg>
        <pc:spChg chg="add del mod">
          <ac:chgData name="Vijay Venkatesan" userId="4ce9557cf52bdf21" providerId="LiveId" clId="{14874FA7-4C28-413F-B42A-E52899232FD5}" dt="2024-11-01T18:00:45.397" v="633" actId="20577"/>
          <ac:spMkLst>
            <pc:docMk/>
            <pc:sldMk cId="229858542" sldId="274"/>
            <ac:spMk id="3" creationId="{4D9BC6A1-DD17-8ECB-EA91-8A7FE08B70B6}"/>
          </ac:spMkLst>
        </pc:spChg>
        <pc:spChg chg="add mod">
          <ac:chgData name="Vijay Venkatesan" userId="4ce9557cf52bdf21" providerId="LiveId" clId="{14874FA7-4C28-413F-B42A-E52899232FD5}" dt="2024-11-01T18:00:26.384" v="620"/>
          <ac:spMkLst>
            <pc:docMk/>
            <pc:sldMk cId="229858542" sldId="274"/>
            <ac:spMk id="4" creationId="{F66DB6E3-B486-5B78-15EA-0B9DA5830ED8}"/>
          </ac:spMkLst>
        </pc:spChg>
      </pc:sldChg>
      <pc:sldChg chg="modSp new mod">
        <pc:chgData name="Vijay Venkatesan" userId="4ce9557cf52bdf21" providerId="LiveId" clId="{14874FA7-4C28-413F-B42A-E52899232FD5}" dt="2024-11-01T19:02:08.269" v="746" actId="1076"/>
        <pc:sldMkLst>
          <pc:docMk/>
          <pc:sldMk cId="1180041620" sldId="275"/>
        </pc:sldMkLst>
        <pc:spChg chg="mod">
          <ac:chgData name="Vijay Venkatesan" userId="4ce9557cf52bdf21" providerId="LiveId" clId="{14874FA7-4C28-413F-B42A-E52899232FD5}" dt="2024-11-01T19:02:08.269" v="746" actId="1076"/>
          <ac:spMkLst>
            <pc:docMk/>
            <pc:sldMk cId="1180041620" sldId="275"/>
            <ac:spMk id="2" creationId="{C0CA89F2-3E3B-889A-8093-F6E072AC5151}"/>
          </ac:spMkLst>
        </pc:spChg>
        <pc:spChg chg="mod">
          <ac:chgData name="Vijay Venkatesan" userId="4ce9557cf52bdf21" providerId="LiveId" clId="{14874FA7-4C28-413F-B42A-E52899232FD5}" dt="2024-11-01T19:01:52.494" v="730" actId="2710"/>
          <ac:spMkLst>
            <pc:docMk/>
            <pc:sldMk cId="1180041620" sldId="275"/>
            <ac:spMk id="3" creationId="{75DC0C7A-38E6-8A2F-6D7F-F52799EDC9BB}"/>
          </ac:spMkLst>
        </pc:spChg>
      </pc:sldChg>
      <pc:sldChg chg="addSp modSp new mod">
        <pc:chgData name="Vijay Venkatesan" userId="4ce9557cf52bdf21" providerId="LiveId" clId="{14874FA7-4C28-413F-B42A-E52899232FD5}" dt="2024-11-02T06:44:18.149" v="919" actId="1076"/>
        <pc:sldMkLst>
          <pc:docMk/>
          <pc:sldMk cId="4249563389" sldId="276"/>
        </pc:sldMkLst>
        <pc:spChg chg="mod">
          <ac:chgData name="Vijay Venkatesan" userId="4ce9557cf52bdf21" providerId="LiveId" clId="{14874FA7-4C28-413F-B42A-E52899232FD5}" dt="2024-11-02T06:42:01.500" v="850" actId="1076"/>
          <ac:spMkLst>
            <pc:docMk/>
            <pc:sldMk cId="4249563389" sldId="276"/>
            <ac:spMk id="2" creationId="{A674E127-36B4-EE52-33D8-850531C5AC00}"/>
          </ac:spMkLst>
        </pc:spChg>
        <pc:spChg chg="mod">
          <ac:chgData name="Vijay Venkatesan" userId="4ce9557cf52bdf21" providerId="LiveId" clId="{14874FA7-4C28-413F-B42A-E52899232FD5}" dt="2024-11-02T06:43:09.771" v="912" actId="20577"/>
          <ac:spMkLst>
            <pc:docMk/>
            <pc:sldMk cId="4249563389" sldId="276"/>
            <ac:spMk id="3" creationId="{27E6D2B6-E516-9120-C799-50AD3F787F74}"/>
          </ac:spMkLst>
        </pc:spChg>
        <pc:picChg chg="add mod">
          <ac:chgData name="Vijay Venkatesan" userId="4ce9557cf52bdf21" providerId="LiveId" clId="{14874FA7-4C28-413F-B42A-E52899232FD5}" dt="2024-11-02T06:44:18.149" v="919" actId="1076"/>
          <ac:picMkLst>
            <pc:docMk/>
            <pc:sldMk cId="4249563389" sldId="276"/>
            <ac:picMk id="5" creationId="{2590E7BD-74A6-FE3B-4ACD-5E40AE5498D4}"/>
          </ac:picMkLst>
        </pc:picChg>
      </pc:sldChg>
      <pc:sldChg chg="addSp delSp modSp new mod">
        <pc:chgData name="Vijay Venkatesan" userId="4ce9557cf52bdf21" providerId="LiveId" clId="{14874FA7-4C28-413F-B42A-E52899232FD5}" dt="2024-11-02T09:09:28.305" v="1042" actId="1076"/>
        <pc:sldMkLst>
          <pc:docMk/>
          <pc:sldMk cId="3424340619" sldId="277"/>
        </pc:sldMkLst>
        <pc:spChg chg="mod">
          <ac:chgData name="Vijay Venkatesan" userId="4ce9557cf52bdf21" providerId="LiveId" clId="{14874FA7-4C28-413F-B42A-E52899232FD5}" dt="2024-11-02T09:09:04.996" v="1034" actId="1076"/>
          <ac:spMkLst>
            <pc:docMk/>
            <pc:sldMk cId="3424340619" sldId="277"/>
            <ac:spMk id="2" creationId="{613FC754-FB82-DAAE-1995-EDDEDF15FD7D}"/>
          </ac:spMkLst>
        </pc:spChg>
        <pc:spChg chg="del">
          <ac:chgData name="Vijay Venkatesan" userId="4ce9557cf52bdf21" providerId="LiveId" clId="{14874FA7-4C28-413F-B42A-E52899232FD5}" dt="2024-11-02T07:13:44.283" v="920" actId="22"/>
          <ac:spMkLst>
            <pc:docMk/>
            <pc:sldMk cId="3424340619" sldId="277"/>
            <ac:spMk id="3" creationId="{B405A2BA-75A7-C7BB-C007-46620EC036C0}"/>
          </ac:spMkLst>
        </pc:spChg>
        <pc:spChg chg="add del mod">
          <ac:chgData name="Vijay Venkatesan" userId="4ce9557cf52bdf21" providerId="LiveId" clId="{14874FA7-4C28-413F-B42A-E52899232FD5}" dt="2024-11-02T09:09:11.210" v="1035" actId="22"/>
          <ac:spMkLst>
            <pc:docMk/>
            <pc:sldMk cId="3424340619" sldId="277"/>
            <ac:spMk id="9" creationId="{D2670B56-3DCA-175D-9B3D-2BEAD1FDEEF2}"/>
          </ac:spMkLst>
        </pc:spChg>
        <pc:picChg chg="add del mod ord">
          <ac:chgData name="Vijay Venkatesan" userId="4ce9557cf52bdf21" providerId="LiveId" clId="{14874FA7-4C28-413F-B42A-E52899232FD5}" dt="2024-11-02T09:06:00.058" v="976" actId="478"/>
          <ac:picMkLst>
            <pc:docMk/>
            <pc:sldMk cId="3424340619" sldId="277"/>
            <ac:picMk id="5" creationId="{0125237E-F3FB-EE1B-74CD-EE2DF1C7FE37}"/>
          </ac:picMkLst>
        </pc:picChg>
        <pc:picChg chg="add del mod">
          <ac:chgData name="Vijay Venkatesan" userId="4ce9557cf52bdf21" providerId="LiveId" clId="{14874FA7-4C28-413F-B42A-E52899232FD5}" dt="2024-11-02T07:14:36.514" v="939" actId="21"/>
          <ac:picMkLst>
            <pc:docMk/>
            <pc:sldMk cId="3424340619" sldId="277"/>
            <ac:picMk id="7" creationId="{62B222D7-02E3-D202-7237-D940FFD5DA9A}"/>
          </ac:picMkLst>
        </pc:picChg>
        <pc:picChg chg="add mod ord">
          <ac:chgData name="Vijay Venkatesan" userId="4ce9557cf52bdf21" providerId="LiveId" clId="{14874FA7-4C28-413F-B42A-E52899232FD5}" dt="2024-11-02T09:09:28.305" v="1042" actId="1076"/>
          <ac:picMkLst>
            <pc:docMk/>
            <pc:sldMk cId="3424340619" sldId="277"/>
            <ac:picMk id="11" creationId="{4D9E75C9-EB45-B699-5280-D8FA70707286}"/>
          </ac:picMkLst>
        </pc:picChg>
      </pc:sldChg>
      <pc:sldChg chg="addSp delSp modSp new mod">
        <pc:chgData name="Vijay Venkatesan" userId="4ce9557cf52bdf21" providerId="LiveId" clId="{14874FA7-4C28-413F-B42A-E52899232FD5}" dt="2024-11-02T09:08:11.471" v="1020" actId="1076"/>
        <pc:sldMkLst>
          <pc:docMk/>
          <pc:sldMk cId="1609585689" sldId="278"/>
        </pc:sldMkLst>
        <pc:spChg chg="mod">
          <ac:chgData name="Vijay Venkatesan" userId="4ce9557cf52bdf21" providerId="LiveId" clId="{14874FA7-4C28-413F-B42A-E52899232FD5}" dt="2024-11-02T09:07:39.545" v="1007" actId="1076"/>
          <ac:spMkLst>
            <pc:docMk/>
            <pc:sldMk cId="1609585689" sldId="278"/>
            <ac:spMk id="2" creationId="{2C06D6E3-4A03-5607-9311-D074AEE62AEA}"/>
          </ac:spMkLst>
        </pc:spChg>
        <pc:spChg chg="del">
          <ac:chgData name="Vijay Venkatesan" userId="4ce9557cf52bdf21" providerId="LiveId" clId="{14874FA7-4C28-413F-B42A-E52899232FD5}" dt="2024-11-02T07:14:38.812" v="940"/>
          <ac:spMkLst>
            <pc:docMk/>
            <pc:sldMk cId="1609585689" sldId="278"/>
            <ac:spMk id="3" creationId="{05254BCB-A5FB-25F0-827A-8EF572FF4FFB}"/>
          </ac:spMkLst>
        </pc:spChg>
        <pc:spChg chg="add del mod">
          <ac:chgData name="Vijay Venkatesan" userId="4ce9557cf52bdf21" providerId="LiveId" clId="{14874FA7-4C28-413F-B42A-E52899232FD5}" dt="2024-11-02T09:07:22.686" v="998" actId="22"/>
          <ac:spMkLst>
            <pc:docMk/>
            <pc:sldMk cId="1609585689" sldId="278"/>
            <ac:spMk id="5" creationId="{65966A19-6F9F-337C-6212-AACBE96021E5}"/>
          </ac:spMkLst>
        </pc:spChg>
        <pc:picChg chg="add del mod">
          <ac:chgData name="Vijay Venkatesan" userId="4ce9557cf52bdf21" providerId="LiveId" clId="{14874FA7-4C28-413F-B42A-E52899232FD5}" dt="2024-11-02T09:06:46.946" v="997" actId="478"/>
          <ac:picMkLst>
            <pc:docMk/>
            <pc:sldMk cId="1609585689" sldId="278"/>
            <ac:picMk id="7" creationId="{62B222D7-02E3-D202-7237-D940FFD5DA9A}"/>
          </ac:picMkLst>
        </pc:picChg>
        <pc:picChg chg="add mod ord">
          <ac:chgData name="Vijay Venkatesan" userId="4ce9557cf52bdf21" providerId="LiveId" clId="{14874FA7-4C28-413F-B42A-E52899232FD5}" dt="2024-11-02T09:08:11.471" v="1020" actId="1076"/>
          <ac:picMkLst>
            <pc:docMk/>
            <pc:sldMk cId="1609585689" sldId="278"/>
            <ac:picMk id="8" creationId="{31E2B6DC-9B84-9589-7E73-224C54D421E4}"/>
          </ac:picMkLst>
        </pc:picChg>
      </pc:sldChg>
      <pc:sldChg chg="addSp delSp modSp new mod">
        <pc:chgData name="Vijay Venkatesan" userId="4ce9557cf52bdf21" providerId="LiveId" clId="{14874FA7-4C28-413F-B42A-E52899232FD5}" dt="2024-11-02T09:08:05.598" v="1018" actId="1076"/>
        <pc:sldMkLst>
          <pc:docMk/>
          <pc:sldMk cId="3457096435" sldId="279"/>
        </pc:sldMkLst>
        <pc:spChg chg="mod">
          <ac:chgData name="Vijay Venkatesan" userId="4ce9557cf52bdf21" providerId="LiveId" clId="{14874FA7-4C28-413F-B42A-E52899232FD5}" dt="2024-11-02T09:06:25.320" v="989" actId="1076"/>
          <ac:spMkLst>
            <pc:docMk/>
            <pc:sldMk cId="3457096435" sldId="279"/>
            <ac:spMk id="2" creationId="{5328B70B-B460-7A79-B90E-3686677568FA}"/>
          </ac:spMkLst>
        </pc:spChg>
        <pc:spChg chg="del">
          <ac:chgData name="Vijay Venkatesan" userId="4ce9557cf52bdf21" providerId="LiveId" clId="{14874FA7-4C28-413F-B42A-E52899232FD5}" dt="2024-11-02T07:14:50.749" v="941" actId="22"/>
          <ac:spMkLst>
            <pc:docMk/>
            <pc:sldMk cId="3457096435" sldId="279"/>
            <ac:spMk id="3" creationId="{C3620D68-73C9-8847-B82E-A1610E4AEC97}"/>
          </ac:spMkLst>
        </pc:spChg>
        <pc:spChg chg="add del mod">
          <ac:chgData name="Vijay Venkatesan" userId="4ce9557cf52bdf21" providerId="LiveId" clId="{14874FA7-4C28-413F-B42A-E52899232FD5}" dt="2024-11-02T09:06:08.615" v="978" actId="22"/>
          <ac:spMkLst>
            <pc:docMk/>
            <pc:sldMk cId="3457096435" sldId="279"/>
            <ac:spMk id="7" creationId="{154B6FAA-FA91-0840-AA47-76ADBE789B7A}"/>
          </ac:spMkLst>
        </pc:spChg>
        <pc:picChg chg="add del mod ord">
          <ac:chgData name="Vijay Venkatesan" userId="4ce9557cf52bdf21" providerId="LiveId" clId="{14874FA7-4C28-413F-B42A-E52899232FD5}" dt="2024-11-02T09:06:06.874" v="977" actId="478"/>
          <ac:picMkLst>
            <pc:docMk/>
            <pc:sldMk cId="3457096435" sldId="279"/>
            <ac:picMk id="5" creationId="{16FDCBDD-2367-DCB9-C542-8837D338769A}"/>
          </ac:picMkLst>
        </pc:picChg>
        <pc:picChg chg="add mod ord">
          <ac:chgData name="Vijay Venkatesan" userId="4ce9557cf52bdf21" providerId="LiveId" clId="{14874FA7-4C28-413F-B42A-E52899232FD5}" dt="2024-11-02T09:08:05.598" v="1018" actId="1076"/>
          <ac:picMkLst>
            <pc:docMk/>
            <pc:sldMk cId="3457096435" sldId="279"/>
            <ac:picMk id="9" creationId="{3C552946-ED97-D46A-1A69-43DC156FD89C}"/>
          </ac:picMkLst>
        </pc:picChg>
      </pc:sldChg>
      <pc:sldChg chg="addSp delSp modSp new mod">
        <pc:chgData name="Vijay Venkatesan" userId="4ce9557cf52bdf21" providerId="LiveId" clId="{14874FA7-4C28-413F-B42A-E52899232FD5}" dt="2024-11-02T09:10:43.367" v="1046" actId="14100"/>
        <pc:sldMkLst>
          <pc:docMk/>
          <pc:sldMk cId="799870594" sldId="280"/>
        </pc:sldMkLst>
        <pc:spChg chg="mod">
          <ac:chgData name="Vijay Venkatesan" userId="4ce9557cf52bdf21" providerId="LiveId" clId="{14874FA7-4C28-413F-B42A-E52899232FD5}" dt="2024-11-02T07:38:35.887" v="973" actId="1076"/>
          <ac:spMkLst>
            <pc:docMk/>
            <pc:sldMk cId="799870594" sldId="280"/>
            <ac:spMk id="2" creationId="{117859FF-A127-8AE7-E683-4F5337DFDA6B}"/>
          </ac:spMkLst>
        </pc:spChg>
        <pc:spChg chg="del">
          <ac:chgData name="Vijay Venkatesan" userId="4ce9557cf52bdf21" providerId="LiveId" clId="{14874FA7-4C28-413F-B42A-E52899232FD5}" dt="2024-11-02T07:36:42.739" v="942" actId="22"/>
          <ac:spMkLst>
            <pc:docMk/>
            <pc:sldMk cId="799870594" sldId="280"/>
            <ac:spMk id="3" creationId="{48CE3ADE-1B27-4AEA-D96F-0C8CC5434F46}"/>
          </ac:spMkLst>
        </pc:spChg>
        <pc:spChg chg="add del mod">
          <ac:chgData name="Vijay Venkatesan" userId="4ce9557cf52bdf21" providerId="LiveId" clId="{14874FA7-4C28-413F-B42A-E52899232FD5}" dt="2024-11-02T07:38:05.133" v="946" actId="22"/>
          <ac:spMkLst>
            <pc:docMk/>
            <pc:sldMk cId="799870594" sldId="280"/>
            <ac:spMk id="7" creationId="{916B9DDD-D0B1-8478-FF11-49A0E0DAAC84}"/>
          </ac:spMkLst>
        </pc:spChg>
        <pc:picChg chg="add del mod ord">
          <ac:chgData name="Vijay Venkatesan" userId="4ce9557cf52bdf21" providerId="LiveId" clId="{14874FA7-4C28-413F-B42A-E52899232FD5}" dt="2024-11-02T07:38:03.841" v="945" actId="478"/>
          <ac:picMkLst>
            <pc:docMk/>
            <pc:sldMk cId="799870594" sldId="280"/>
            <ac:picMk id="5" creationId="{59DD31FF-B4D6-62DC-7D16-C86D43886E78}"/>
          </ac:picMkLst>
        </pc:picChg>
        <pc:picChg chg="add mod ord">
          <ac:chgData name="Vijay Venkatesan" userId="4ce9557cf52bdf21" providerId="LiveId" clId="{14874FA7-4C28-413F-B42A-E52899232FD5}" dt="2024-11-02T09:10:43.367" v="1046" actId="14100"/>
          <ac:picMkLst>
            <pc:docMk/>
            <pc:sldMk cId="799870594" sldId="280"/>
            <ac:picMk id="9" creationId="{D8C589CB-9BC2-3332-4B08-12105C57734A}"/>
          </ac:picMkLst>
        </pc:picChg>
      </pc:sldChg>
      <pc:sldChg chg="addSp delSp modSp new del mod">
        <pc:chgData name="Vijay Venkatesan" userId="4ce9557cf52bdf21" providerId="LiveId" clId="{14874FA7-4C28-413F-B42A-E52899232FD5}" dt="2024-11-02T09:26:26.709" v="1092" actId="2696"/>
        <pc:sldMkLst>
          <pc:docMk/>
          <pc:sldMk cId="2015864903" sldId="281"/>
        </pc:sldMkLst>
        <pc:spChg chg="mod">
          <ac:chgData name="Vijay Venkatesan" userId="4ce9557cf52bdf21" providerId="LiveId" clId="{14874FA7-4C28-413F-B42A-E52899232FD5}" dt="2024-11-02T09:18:58.312" v="1090" actId="1076"/>
          <ac:spMkLst>
            <pc:docMk/>
            <pc:sldMk cId="2015864903" sldId="281"/>
            <ac:spMk id="2" creationId="{8BEBF62E-2D2D-C7AE-237C-A90AD9621D74}"/>
          </ac:spMkLst>
        </pc:spChg>
        <pc:spChg chg="del">
          <ac:chgData name="Vijay Venkatesan" userId="4ce9557cf52bdf21" providerId="LiveId" clId="{14874FA7-4C28-413F-B42A-E52899232FD5}" dt="2024-11-02T09:18:59.703" v="1091" actId="22"/>
          <ac:spMkLst>
            <pc:docMk/>
            <pc:sldMk cId="2015864903" sldId="281"/>
            <ac:spMk id="3" creationId="{89DE448F-032E-10F1-3A90-5B27049E1213}"/>
          </ac:spMkLst>
        </pc:spChg>
        <pc:picChg chg="add mod ord">
          <ac:chgData name="Vijay Venkatesan" userId="4ce9557cf52bdf21" providerId="LiveId" clId="{14874FA7-4C28-413F-B42A-E52899232FD5}" dt="2024-11-02T09:18:59.703" v="1091" actId="22"/>
          <ac:picMkLst>
            <pc:docMk/>
            <pc:sldMk cId="2015864903" sldId="281"/>
            <ac:picMk id="5" creationId="{0D211DDA-F934-48FF-9896-EC16DBE46F8E}"/>
          </ac:picMkLst>
        </pc:picChg>
      </pc:sldChg>
      <pc:sldChg chg="add">
        <pc:chgData name="Vijay Venkatesan" userId="4ce9557cf52bdf21" providerId="LiveId" clId="{14874FA7-4C28-413F-B42A-E52899232FD5}" dt="2024-11-02T09:26:37.103" v="1093"/>
        <pc:sldMkLst>
          <pc:docMk/>
          <pc:sldMk cId="2916118427" sldId="281"/>
        </pc:sldMkLst>
      </pc:sldChg>
      <pc:sldChg chg="addSp delSp modSp new del mod">
        <pc:chgData name="Vijay Venkatesan" userId="4ce9557cf52bdf21" providerId="LiveId" clId="{14874FA7-4C28-413F-B42A-E52899232FD5}" dt="2024-11-04T14:16:25.203" v="1153" actId="47"/>
        <pc:sldMkLst>
          <pc:docMk/>
          <pc:sldMk cId="955726218" sldId="282"/>
        </pc:sldMkLst>
        <pc:spChg chg="mod">
          <ac:chgData name="Vijay Venkatesan" userId="4ce9557cf52bdf21" providerId="LiveId" clId="{14874FA7-4C28-413F-B42A-E52899232FD5}" dt="2024-11-04T10:41:28.977" v="1138" actId="1076"/>
          <ac:spMkLst>
            <pc:docMk/>
            <pc:sldMk cId="955726218" sldId="282"/>
            <ac:spMk id="2" creationId="{8F9D4265-4F7B-4552-A048-93D0DEA0C96B}"/>
          </ac:spMkLst>
        </pc:spChg>
        <pc:picChg chg="add del mod">
          <ac:chgData name="Vijay Venkatesan" userId="4ce9557cf52bdf21" providerId="LiveId" clId="{14874FA7-4C28-413F-B42A-E52899232FD5}" dt="2024-11-04T14:15:44.483" v="1140" actId="478"/>
          <ac:picMkLst>
            <pc:docMk/>
            <pc:sldMk cId="955726218" sldId="282"/>
            <ac:picMk id="4" creationId="{D12F9554-9106-1F87-34D8-CCE9BE08FC6C}"/>
          </ac:picMkLst>
        </pc:picChg>
        <pc:picChg chg="add mod">
          <ac:chgData name="Vijay Venkatesan" userId="4ce9557cf52bdf21" providerId="LiveId" clId="{14874FA7-4C28-413F-B42A-E52899232FD5}" dt="2024-11-04T14:15:54.888" v="1143" actId="1076"/>
          <ac:picMkLst>
            <pc:docMk/>
            <pc:sldMk cId="955726218" sldId="282"/>
            <ac:picMk id="6" creationId="{7965AEC1-B29B-EA45-F454-6E6968F4BE71}"/>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8D962E5-70C9-4437-9F98-2BA120CA1172}" type="datetimeFigureOut">
              <a:rPr lang="en-IN" smtClean="0"/>
              <a:t>04-11-2024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390D774-6F04-479E-BAF9-8A1AF9F7AB7D}" type="slidenum">
              <a:rPr lang="en-IN" smtClean="0"/>
              <a:t>‹#›</a:t>
            </a:fld>
            <a:endParaRPr lang="en-IN"/>
          </a:p>
        </p:txBody>
      </p:sp>
    </p:spTree>
    <p:extLst>
      <p:ext uri="{BB962C8B-B14F-4D97-AF65-F5344CB8AC3E}">
        <p14:creationId xmlns:p14="http://schemas.microsoft.com/office/powerpoint/2010/main" val="1789776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D962E5-70C9-4437-9F98-2BA120CA1172}"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90D774-6F04-479E-BAF9-8A1AF9F7AB7D}" type="slidenum">
              <a:rPr lang="en-IN" smtClean="0"/>
              <a:t>‹#›</a:t>
            </a:fld>
            <a:endParaRPr lang="en-IN"/>
          </a:p>
        </p:txBody>
      </p:sp>
    </p:spTree>
    <p:extLst>
      <p:ext uri="{BB962C8B-B14F-4D97-AF65-F5344CB8AC3E}">
        <p14:creationId xmlns:p14="http://schemas.microsoft.com/office/powerpoint/2010/main" val="2402178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8D962E5-70C9-4437-9F98-2BA120CA1172}" type="datetimeFigureOut">
              <a:rPr lang="en-IN" smtClean="0"/>
              <a:t>04-11-2024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390D774-6F04-479E-BAF9-8A1AF9F7AB7D}" type="slidenum">
              <a:rPr lang="en-IN" smtClean="0"/>
              <a:t>‹#›</a:t>
            </a:fld>
            <a:endParaRPr lang="en-IN"/>
          </a:p>
        </p:txBody>
      </p:sp>
    </p:spTree>
    <p:extLst>
      <p:ext uri="{BB962C8B-B14F-4D97-AF65-F5344CB8AC3E}">
        <p14:creationId xmlns:p14="http://schemas.microsoft.com/office/powerpoint/2010/main" val="4226668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8D962E5-70C9-4437-9F98-2BA120CA1172}" type="datetimeFigureOut">
              <a:rPr lang="en-IN" smtClean="0"/>
              <a:t>04-11-2024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390D774-6F04-479E-BAF9-8A1AF9F7AB7D}"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471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8D962E5-70C9-4437-9F98-2BA120CA1172}" type="datetimeFigureOut">
              <a:rPr lang="en-IN" smtClean="0"/>
              <a:t>04-11-2024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390D774-6F04-479E-BAF9-8A1AF9F7AB7D}" type="slidenum">
              <a:rPr lang="en-IN" smtClean="0"/>
              <a:t>‹#›</a:t>
            </a:fld>
            <a:endParaRPr lang="en-IN"/>
          </a:p>
        </p:txBody>
      </p:sp>
    </p:spTree>
    <p:extLst>
      <p:ext uri="{BB962C8B-B14F-4D97-AF65-F5344CB8AC3E}">
        <p14:creationId xmlns:p14="http://schemas.microsoft.com/office/powerpoint/2010/main" val="2740794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8D962E5-70C9-4437-9F98-2BA120CA1172}" type="datetimeFigureOut">
              <a:rPr lang="en-IN" smtClean="0"/>
              <a:t>04-11-2024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90D774-6F04-479E-BAF9-8A1AF9F7AB7D}" type="slidenum">
              <a:rPr lang="en-IN" smtClean="0"/>
              <a:t>‹#›</a:t>
            </a:fld>
            <a:endParaRPr lang="en-IN"/>
          </a:p>
        </p:txBody>
      </p:sp>
    </p:spTree>
    <p:extLst>
      <p:ext uri="{BB962C8B-B14F-4D97-AF65-F5344CB8AC3E}">
        <p14:creationId xmlns:p14="http://schemas.microsoft.com/office/powerpoint/2010/main" val="2370560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8D962E5-70C9-4437-9F98-2BA120CA1172}" type="datetimeFigureOut">
              <a:rPr lang="en-IN" smtClean="0"/>
              <a:t>04-11-2024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90D774-6F04-479E-BAF9-8A1AF9F7AB7D}" type="slidenum">
              <a:rPr lang="en-IN" smtClean="0"/>
              <a:t>‹#›</a:t>
            </a:fld>
            <a:endParaRPr lang="en-IN"/>
          </a:p>
        </p:txBody>
      </p:sp>
    </p:spTree>
    <p:extLst>
      <p:ext uri="{BB962C8B-B14F-4D97-AF65-F5344CB8AC3E}">
        <p14:creationId xmlns:p14="http://schemas.microsoft.com/office/powerpoint/2010/main" val="1189841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D962E5-70C9-4437-9F98-2BA120CA1172}"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90D774-6F04-479E-BAF9-8A1AF9F7AB7D}" type="slidenum">
              <a:rPr lang="en-IN" smtClean="0"/>
              <a:t>‹#›</a:t>
            </a:fld>
            <a:endParaRPr lang="en-IN"/>
          </a:p>
        </p:txBody>
      </p:sp>
    </p:spTree>
    <p:extLst>
      <p:ext uri="{BB962C8B-B14F-4D97-AF65-F5344CB8AC3E}">
        <p14:creationId xmlns:p14="http://schemas.microsoft.com/office/powerpoint/2010/main" val="609096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8D962E5-70C9-4437-9F98-2BA120CA1172}" type="datetimeFigureOut">
              <a:rPr lang="en-IN" smtClean="0"/>
              <a:t>04-11-2024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390D774-6F04-479E-BAF9-8A1AF9F7AB7D}" type="slidenum">
              <a:rPr lang="en-IN" smtClean="0"/>
              <a:t>‹#›</a:t>
            </a:fld>
            <a:endParaRPr lang="en-IN"/>
          </a:p>
        </p:txBody>
      </p:sp>
    </p:spTree>
    <p:extLst>
      <p:ext uri="{BB962C8B-B14F-4D97-AF65-F5344CB8AC3E}">
        <p14:creationId xmlns:p14="http://schemas.microsoft.com/office/powerpoint/2010/main" val="2048064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D962E5-70C9-4437-9F98-2BA120CA1172}"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90D774-6F04-479E-BAF9-8A1AF9F7AB7D}" type="slidenum">
              <a:rPr lang="en-IN" smtClean="0"/>
              <a:t>‹#›</a:t>
            </a:fld>
            <a:endParaRPr lang="en-IN"/>
          </a:p>
        </p:txBody>
      </p:sp>
    </p:spTree>
    <p:extLst>
      <p:ext uri="{BB962C8B-B14F-4D97-AF65-F5344CB8AC3E}">
        <p14:creationId xmlns:p14="http://schemas.microsoft.com/office/powerpoint/2010/main" val="351583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8D962E5-70C9-4437-9F98-2BA120CA1172}" type="datetimeFigureOut">
              <a:rPr lang="en-IN" smtClean="0"/>
              <a:t>04-11-2024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390D774-6F04-479E-BAF9-8A1AF9F7AB7D}" type="slidenum">
              <a:rPr lang="en-IN" smtClean="0"/>
              <a:t>‹#›</a:t>
            </a:fld>
            <a:endParaRPr lang="en-IN"/>
          </a:p>
        </p:txBody>
      </p:sp>
    </p:spTree>
    <p:extLst>
      <p:ext uri="{BB962C8B-B14F-4D97-AF65-F5344CB8AC3E}">
        <p14:creationId xmlns:p14="http://schemas.microsoft.com/office/powerpoint/2010/main" val="419396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D962E5-70C9-4437-9F98-2BA120CA1172}"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90D774-6F04-479E-BAF9-8A1AF9F7AB7D}" type="slidenum">
              <a:rPr lang="en-IN" smtClean="0"/>
              <a:t>‹#›</a:t>
            </a:fld>
            <a:endParaRPr lang="en-IN"/>
          </a:p>
        </p:txBody>
      </p:sp>
    </p:spTree>
    <p:extLst>
      <p:ext uri="{BB962C8B-B14F-4D97-AF65-F5344CB8AC3E}">
        <p14:creationId xmlns:p14="http://schemas.microsoft.com/office/powerpoint/2010/main" val="83799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D962E5-70C9-4437-9F98-2BA120CA1172}" type="datetimeFigureOut">
              <a:rPr lang="en-IN" smtClean="0"/>
              <a:t>04-11-2024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90D774-6F04-479E-BAF9-8A1AF9F7AB7D}" type="slidenum">
              <a:rPr lang="en-IN" smtClean="0"/>
              <a:t>‹#›</a:t>
            </a:fld>
            <a:endParaRPr lang="en-IN"/>
          </a:p>
        </p:txBody>
      </p:sp>
    </p:spTree>
    <p:extLst>
      <p:ext uri="{BB962C8B-B14F-4D97-AF65-F5344CB8AC3E}">
        <p14:creationId xmlns:p14="http://schemas.microsoft.com/office/powerpoint/2010/main" val="414600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D962E5-70C9-4437-9F98-2BA120CA1172}" type="datetimeFigureOut">
              <a:rPr lang="en-IN" smtClean="0"/>
              <a:t>04-11-2024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90D774-6F04-479E-BAF9-8A1AF9F7AB7D}" type="slidenum">
              <a:rPr lang="en-IN" smtClean="0"/>
              <a:t>‹#›</a:t>
            </a:fld>
            <a:endParaRPr lang="en-IN"/>
          </a:p>
        </p:txBody>
      </p:sp>
    </p:spTree>
    <p:extLst>
      <p:ext uri="{BB962C8B-B14F-4D97-AF65-F5344CB8AC3E}">
        <p14:creationId xmlns:p14="http://schemas.microsoft.com/office/powerpoint/2010/main" val="110281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962E5-70C9-4437-9F98-2BA120CA1172}" type="datetimeFigureOut">
              <a:rPr lang="en-IN" smtClean="0"/>
              <a:t>04-11-2024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90D774-6F04-479E-BAF9-8A1AF9F7AB7D}" type="slidenum">
              <a:rPr lang="en-IN" smtClean="0"/>
              <a:t>‹#›</a:t>
            </a:fld>
            <a:endParaRPr lang="en-IN"/>
          </a:p>
        </p:txBody>
      </p:sp>
    </p:spTree>
    <p:extLst>
      <p:ext uri="{BB962C8B-B14F-4D97-AF65-F5344CB8AC3E}">
        <p14:creationId xmlns:p14="http://schemas.microsoft.com/office/powerpoint/2010/main" val="1426994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D962E5-70C9-4437-9F98-2BA120CA1172}"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90D774-6F04-479E-BAF9-8A1AF9F7AB7D}" type="slidenum">
              <a:rPr lang="en-IN" smtClean="0"/>
              <a:t>‹#›</a:t>
            </a:fld>
            <a:endParaRPr lang="en-IN"/>
          </a:p>
        </p:txBody>
      </p:sp>
    </p:spTree>
    <p:extLst>
      <p:ext uri="{BB962C8B-B14F-4D97-AF65-F5344CB8AC3E}">
        <p14:creationId xmlns:p14="http://schemas.microsoft.com/office/powerpoint/2010/main" val="420407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D962E5-70C9-4437-9F98-2BA120CA1172}"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90D774-6F04-479E-BAF9-8A1AF9F7AB7D}" type="slidenum">
              <a:rPr lang="en-IN" smtClean="0"/>
              <a:t>‹#›</a:t>
            </a:fld>
            <a:endParaRPr lang="en-IN"/>
          </a:p>
        </p:txBody>
      </p:sp>
    </p:spTree>
    <p:extLst>
      <p:ext uri="{BB962C8B-B14F-4D97-AF65-F5344CB8AC3E}">
        <p14:creationId xmlns:p14="http://schemas.microsoft.com/office/powerpoint/2010/main" val="969817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D962E5-70C9-4437-9F98-2BA120CA1172}" type="datetimeFigureOut">
              <a:rPr lang="en-IN" smtClean="0"/>
              <a:t>04-11-2024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90D774-6F04-479E-BAF9-8A1AF9F7AB7D}" type="slidenum">
              <a:rPr lang="en-IN" smtClean="0"/>
              <a:t>‹#›</a:t>
            </a:fld>
            <a:endParaRPr lang="en-IN"/>
          </a:p>
        </p:txBody>
      </p:sp>
    </p:spTree>
    <p:extLst>
      <p:ext uri="{BB962C8B-B14F-4D97-AF65-F5344CB8AC3E}">
        <p14:creationId xmlns:p14="http://schemas.microsoft.com/office/powerpoint/2010/main" val="262211177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52AD-2C75-DAA4-0E1A-4CCC29A5B189}"/>
              </a:ext>
            </a:extLst>
          </p:cNvPr>
          <p:cNvSpPr>
            <a:spLocks noGrp="1"/>
          </p:cNvSpPr>
          <p:nvPr>
            <p:ph type="ctrTitle"/>
          </p:nvPr>
        </p:nvSpPr>
        <p:spPr>
          <a:xfrm>
            <a:off x="1371600" y="1424996"/>
            <a:ext cx="9448800" cy="2415927"/>
          </a:xfrm>
        </p:spPr>
        <p:txBody>
          <a:bodyPr>
            <a:normAutofit fontScale="90000"/>
          </a:bodyPr>
          <a:lstStyle/>
          <a:p>
            <a:pPr algn="ctr"/>
            <a:r>
              <a:rPr lang="en-US" sz="6000" b="1" dirty="0"/>
              <a:t>ML-Based Classification of Digitally Modulated Signals</a:t>
            </a:r>
            <a:r>
              <a:rPr lang="en-IN" b="1" dirty="0"/>
              <a:t> </a:t>
            </a:r>
          </a:p>
        </p:txBody>
      </p:sp>
      <p:sp>
        <p:nvSpPr>
          <p:cNvPr id="3" name="Subtitle 2">
            <a:extLst>
              <a:ext uri="{FF2B5EF4-FFF2-40B4-BE49-F238E27FC236}">
                <a16:creationId xmlns:a16="http://schemas.microsoft.com/office/drawing/2014/main" id="{BC73C5A1-E822-CA9D-4C82-2F5E0F6E682D}"/>
              </a:ext>
            </a:extLst>
          </p:cNvPr>
          <p:cNvSpPr>
            <a:spLocks noGrp="1"/>
          </p:cNvSpPr>
          <p:nvPr>
            <p:ph type="subTitle" idx="1"/>
          </p:nvPr>
        </p:nvSpPr>
        <p:spPr>
          <a:xfrm>
            <a:off x="1371600" y="4149036"/>
            <a:ext cx="9448800" cy="685800"/>
          </a:xfrm>
        </p:spPr>
        <p:txBody>
          <a:bodyPr>
            <a:normAutofit fontScale="92500" lnSpcReduction="10000"/>
          </a:bodyPr>
          <a:lstStyle/>
          <a:p>
            <a:pPr algn="ctr"/>
            <a:r>
              <a:rPr lang="en-IN" b="1" dirty="0"/>
              <a:t>VIJAY VENKATESAN V</a:t>
            </a:r>
          </a:p>
          <a:p>
            <a:pPr algn="ctr"/>
            <a:r>
              <a:rPr lang="en-IN" b="1" dirty="0"/>
              <a:t>CB.EN.U4ECE22058</a:t>
            </a:r>
          </a:p>
        </p:txBody>
      </p:sp>
    </p:spTree>
    <p:extLst>
      <p:ext uri="{BB962C8B-B14F-4D97-AF65-F5344CB8AC3E}">
        <p14:creationId xmlns:p14="http://schemas.microsoft.com/office/powerpoint/2010/main" val="2904372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A1F4-FC35-94CA-A79E-BCE9522F2F4D}"/>
              </a:ext>
            </a:extLst>
          </p:cNvPr>
          <p:cNvSpPr>
            <a:spLocks noGrp="1"/>
          </p:cNvSpPr>
          <p:nvPr>
            <p:ph type="title"/>
          </p:nvPr>
        </p:nvSpPr>
        <p:spPr/>
        <p:txBody>
          <a:bodyPr/>
          <a:lstStyle/>
          <a:p>
            <a:pPr algn="ctr"/>
            <a:r>
              <a:rPr lang="en-IN" b="1" dirty="0"/>
              <a:t>FEATURE EXTRACTION</a:t>
            </a:r>
          </a:p>
        </p:txBody>
      </p:sp>
      <p:sp>
        <p:nvSpPr>
          <p:cNvPr id="4" name="Rectangle 1">
            <a:extLst>
              <a:ext uri="{FF2B5EF4-FFF2-40B4-BE49-F238E27FC236}">
                <a16:creationId xmlns:a16="http://schemas.microsoft.com/office/drawing/2014/main" id="{43DE8296-8402-7F2E-8BD9-7FD40B6541B3}"/>
              </a:ext>
            </a:extLst>
          </p:cNvPr>
          <p:cNvSpPr>
            <a:spLocks noGrp="1" noChangeArrowheads="1"/>
          </p:cNvSpPr>
          <p:nvPr>
            <p:ph idx="1"/>
          </p:nvPr>
        </p:nvSpPr>
        <p:spPr bwMode="auto">
          <a:xfrm>
            <a:off x="685800" y="2316362"/>
            <a:ext cx="9305753" cy="378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Fractal Dimension Analysis (SFD): </a:t>
            </a:r>
            <a:r>
              <a:rPr kumimoji="0" lang="en-US" altLang="en-US" sz="1800" i="0" u="none" strike="noStrike" cap="none" normalizeH="0" baseline="0" dirty="0" err="1">
                <a:ln>
                  <a:noFill/>
                </a:ln>
                <a:solidFill>
                  <a:schemeClr val="tx1"/>
                </a:solidFill>
                <a:effectLst/>
                <a:latin typeface="Arial" panose="020B0604020202020204" pitchFamily="34" charset="0"/>
              </a:rPr>
              <a:t>SFD_InPhase</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SFD_Quadrature</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Energy Measures: </a:t>
            </a:r>
            <a:r>
              <a:rPr kumimoji="0" lang="en-US" altLang="en-US" sz="1800" i="0" u="none" strike="noStrike" cap="none" normalizeH="0" baseline="0" dirty="0" err="1">
                <a:ln>
                  <a:noFill/>
                </a:ln>
                <a:solidFill>
                  <a:schemeClr val="tx1"/>
                </a:solidFill>
                <a:effectLst/>
                <a:latin typeface="Arial" panose="020B0604020202020204" pitchFamily="34" charset="0"/>
              </a:rPr>
              <a:t>Energy_InPhase</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Energy_Quadrature</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Peak-to-Average Power Ratio (PAPR): </a:t>
            </a:r>
            <a:r>
              <a:rPr kumimoji="0" lang="en-US" altLang="en-US" sz="1800" i="0" u="none" strike="noStrike" cap="none" normalizeH="0" baseline="0" dirty="0" err="1">
                <a:ln>
                  <a:noFill/>
                </a:ln>
                <a:solidFill>
                  <a:schemeClr val="tx1"/>
                </a:solidFill>
                <a:effectLst/>
                <a:latin typeface="Arial" panose="020B0604020202020204" pitchFamily="34" charset="0"/>
              </a:rPr>
              <a:t>PAPR_InPhase</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PAPR_Quadrature</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Statistical Measures:</a:t>
            </a:r>
          </a:p>
          <a:p>
            <a:pPr marL="0" marR="0" lvl="0" indent="0" algn="l" defTabSz="914400" rtl="0" eaLnBrk="0" fontAlgn="base" latinLnBrk="0" hangingPunct="0">
              <a:lnSpc>
                <a:spcPct val="15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 Mean: </a:t>
            </a:r>
            <a:r>
              <a:rPr kumimoji="0" lang="en-US" altLang="en-US" sz="1800" i="0" u="none" strike="noStrike" cap="none" normalizeH="0" baseline="0" dirty="0" err="1">
                <a:ln>
                  <a:noFill/>
                </a:ln>
                <a:solidFill>
                  <a:schemeClr val="tx1"/>
                </a:solidFill>
                <a:effectLst/>
                <a:latin typeface="Arial" panose="020B0604020202020204" pitchFamily="34" charset="0"/>
              </a:rPr>
              <a:t>MeanAmplitude_InPhase</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MeanAmplitude_Quadrature</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   Variance: </a:t>
            </a:r>
            <a:r>
              <a:rPr kumimoji="0" lang="en-US" altLang="en-US" sz="1800" i="0" u="none" strike="noStrike" cap="none" normalizeH="0" baseline="0" dirty="0" err="1">
                <a:ln>
                  <a:noFill/>
                </a:ln>
                <a:solidFill>
                  <a:schemeClr val="tx1"/>
                </a:solidFill>
                <a:effectLst/>
                <a:latin typeface="Arial" panose="020B0604020202020204" pitchFamily="34" charset="0"/>
              </a:rPr>
              <a:t>Variance_InPhase</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Variance_Quadrature</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   Skewness: </a:t>
            </a:r>
            <a:r>
              <a:rPr kumimoji="0" lang="en-US" altLang="en-US" sz="1800" i="0" u="none" strike="noStrike" cap="none" normalizeH="0" baseline="0" dirty="0" err="1">
                <a:ln>
                  <a:noFill/>
                </a:ln>
                <a:solidFill>
                  <a:schemeClr val="tx1"/>
                </a:solidFill>
                <a:effectLst/>
                <a:latin typeface="Arial" panose="020B0604020202020204" pitchFamily="34" charset="0"/>
              </a:rPr>
              <a:t>Skewness_InPhase</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Skewness_Quadrature</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   Kurtosis: </a:t>
            </a:r>
            <a:r>
              <a:rPr kumimoji="0" lang="en-US" altLang="en-US" sz="1800" i="0" u="none" strike="noStrike" cap="none" normalizeH="0" baseline="0" dirty="0" err="1">
                <a:ln>
                  <a:noFill/>
                </a:ln>
                <a:solidFill>
                  <a:schemeClr val="tx1"/>
                </a:solidFill>
                <a:effectLst/>
                <a:latin typeface="Arial" panose="020B0604020202020204" pitchFamily="34" charset="0"/>
              </a:rPr>
              <a:t>Kurtosis_InPhase</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Kurtosis_Quadrature</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Zero-Crossing Rate (ZCR): </a:t>
            </a:r>
            <a:r>
              <a:rPr kumimoji="0" lang="en-US" altLang="en-US" sz="1800" i="0" u="none" strike="noStrike" cap="none" normalizeH="0" baseline="0" dirty="0" err="1">
                <a:ln>
                  <a:noFill/>
                </a:ln>
                <a:solidFill>
                  <a:schemeClr val="tx1"/>
                </a:solidFill>
                <a:effectLst/>
                <a:latin typeface="Arial" panose="020B0604020202020204" pitchFamily="34" charset="0"/>
              </a:rPr>
              <a:t>ZeroCrossingRate_InPhase</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ZeroCrossingRate_Quadrature</a:t>
            </a:r>
            <a:r>
              <a:rPr kumimoji="0" lang="en-US" altLang="en-US" sz="180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570486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3A2F-7BC7-627F-8CA6-C4B2D8D6EC57}"/>
              </a:ext>
            </a:extLst>
          </p:cNvPr>
          <p:cNvSpPr>
            <a:spLocks noGrp="1"/>
          </p:cNvSpPr>
          <p:nvPr>
            <p:ph type="title"/>
          </p:nvPr>
        </p:nvSpPr>
        <p:spPr/>
        <p:txBody>
          <a:bodyPr/>
          <a:lstStyle/>
          <a:p>
            <a:pPr algn="ctr"/>
            <a:r>
              <a:rPr lang="en-IN" b="1" dirty="0"/>
              <a:t>NORMALIZATION</a:t>
            </a:r>
          </a:p>
        </p:txBody>
      </p:sp>
      <p:sp>
        <p:nvSpPr>
          <p:cNvPr id="3" name="Content Placeholder 2">
            <a:extLst>
              <a:ext uri="{FF2B5EF4-FFF2-40B4-BE49-F238E27FC236}">
                <a16:creationId xmlns:a16="http://schemas.microsoft.com/office/drawing/2014/main" id="{86CBC4A3-0F27-7EFA-4E03-A3FA7D39A795}"/>
              </a:ext>
            </a:extLst>
          </p:cNvPr>
          <p:cNvSpPr>
            <a:spLocks noGrp="1"/>
          </p:cNvSpPr>
          <p:nvPr>
            <p:ph idx="1"/>
          </p:nvPr>
        </p:nvSpPr>
        <p:spPr/>
        <p:txBody>
          <a:bodyPr/>
          <a:lstStyle/>
          <a:p>
            <a:pPr>
              <a:lnSpc>
                <a:spcPct val="200000"/>
              </a:lnSpc>
            </a:pPr>
            <a:r>
              <a:rPr lang="en-US" dirty="0"/>
              <a:t>I performed Z-score normalization on the numeric features of the dataset using the </a:t>
            </a:r>
            <a:r>
              <a:rPr lang="en-US" dirty="0" err="1"/>
              <a:t>StandardScaler</a:t>
            </a:r>
            <a:r>
              <a:rPr lang="en-US" dirty="0"/>
              <a:t> from scikit-learn. This method standardizes the values by subtracting the mean and dividing by the standard deviation for each feature. As a result, all features now have a mean of 0 and a standard deviation of 1. This normalization helps ensure that each feature contributes equally to the model's training process.</a:t>
            </a:r>
            <a:endParaRPr lang="en-IN" dirty="0"/>
          </a:p>
        </p:txBody>
      </p:sp>
    </p:spTree>
    <p:extLst>
      <p:ext uri="{BB962C8B-B14F-4D97-AF65-F5344CB8AC3E}">
        <p14:creationId xmlns:p14="http://schemas.microsoft.com/office/powerpoint/2010/main" val="588290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C3E1-98CD-726B-5B7D-0C604A6C6384}"/>
              </a:ext>
            </a:extLst>
          </p:cNvPr>
          <p:cNvSpPr>
            <a:spLocks noGrp="1"/>
          </p:cNvSpPr>
          <p:nvPr>
            <p:ph type="title"/>
          </p:nvPr>
        </p:nvSpPr>
        <p:spPr/>
        <p:txBody>
          <a:bodyPr/>
          <a:lstStyle/>
          <a:p>
            <a:pPr algn="ctr"/>
            <a:r>
              <a:rPr lang="en-IN" b="1" dirty="0"/>
              <a:t>DATASET</a:t>
            </a:r>
            <a:r>
              <a:rPr lang="en-IN" dirty="0"/>
              <a:t> </a:t>
            </a:r>
          </a:p>
        </p:txBody>
      </p:sp>
      <p:pic>
        <p:nvPicPr>
          <p:cNvPr id="5" name="Content Placeholder 4">
            <a:extLst>
              <a:ext uri="{FF2B5EF4-FFF2-40B4-BE49-F238E27FC236}">
                <a16:creationId xmlns:a16="http://schemas.microsoft.com/office/drawing/2014/main" id="{E43CAB90-4AAA-F5B9-64C9-EFC1B469BC03}"/>
              </a:ext>
            </a:extLst>
          </p:cNvPr>
          <p:cNvPicPr>
            <a:picLocks noGrp="1" noChangeAspect="1"/>
          </p:cNvPicPr>
          <p:nvPr>
            <p:ph idx="1"/>
          </p:nvPr>
        </p:nvPicPr>
        <p:blipFill>
          <a:blip r:embed="rId2"/>
          <a:stretch>
            <a:fillRect/>
          </a:stretch>
        </p:blipFill>
        <p:spPr>
          <a:xfrm>
            <a:off x="1089260" y="2193925"/>
            <a:ext cx="10013480" cy="4024313"/>
          </a:xfrm>
        </p:spPr>
      </p:pic>
    </p:spTree>
    <p:extLst>
      <p:ext uri="{BB962C8B-B14F-4D97-AF65-F5344CB8AC3E}">
        <p14:creationId xmlns:p14="http://schemas.microsoft.com/office/powerpoint/2010/main" val="1321598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3CBB-6729-C0AD-A282-97F66C9D5CBE}"/>
              </a:ext>
            </a:extLst>
          </p:cNvPr>
          <p:cNvSpPr>
            <a:spLocks noGrp="1"/>
          </p:cNvSpPr>
          <p:nvPr>
            <p:ph type="title"/>
          </p:nvPr>
        </p:nvSpPr>
        <p:spPr/>
        <p:txBody>
          <a:bodyPr/>
          <a:lstStyle/>
          <a:p>
            <a:r>
              <a:rPr lang="en-IN" b="1" dirty="0"/>
              <a:t>Data Preparation</a:t>
            </a:r>
          </a:p>
        </p:txBody>
      </p:sp>
      <p:sp>
        <p:nvSpPr>
          <p:cNvPr id="4" name="Rectangle 1">
            <a:extLst>
              <a:ext uri="{FF2B5EF4-FFF2-40B4-BE49-F238E27FC236}">
                <a16:creationId xmlns:a16="http://schemas.microsoft.com/office/drawing/2014/main" id="{9E255AF7-6AFA-CDAF-0EF8-4D75F71EB912}"/>
              </a:ext>
            </a:extLst>
          </p:cNvPr>
          <p:cNvSpPr>
            <a:spLocks noGrp="1" noChangeArrowheads="1"/>
          </p:cNvSpPr>
          <p:nvPr>
            <p:ph idx="1"/>
          </p:nvPr>
        </p:nvSpPr>
        <p:spPr bwMode="auto">
          <a:xfrm>
            <a:off x="685800" y="2057401"/>
            <a:ext cx="1073426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Dropping Missing Values: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Arial Unicode MS"/>
              </a:rPr>
              <a:t>                  </a:t>
            </a:r>
            <a:r>
              <a:rPr kumimoji="0" lang="en-US" altLang="en-US" sz="2000" i="0" u="none" strike="noStrike" cap="none" normalizeH="0" baseline="0" dirty="0" err="1">
                <a:ln>
                  <a:noFill/>
                </a:ln>
                <a:solidFill>
                  <a:schemeClr val="tx1"/>
                </a:solidFill>
                <a:effectLst/>
                <a:latin typeface="Arial Unicode MS"/>
              </a:rPr>
              <a:t>dataset.dropna</a:t>
            </a:r>
            <a:r>
              <a:rPr kumimoji="0" lang="en-US" altLang="en-US" sz="2000" i="0" u="none" strike="noStrike" cap="none" normalizeH="0" baseline="0" dirty="0">
                <a:ln>
                  <a:noFill/>
                </a:ln>
                <a:solidFill>
                  <a:schemeClr val="tx1"/>
                </a:solidFill>
                <a:effectLst/>
                <a:latin typeface="Arial Unicode MS"/>
              </a:rPr>
              <a:t>(</a:t>
            </a:r>
            <a:r>
              <a:rPr kumimoji="0" lang="en-US" altLang="en-US" sz="2000" i="0" u="none" strike="noStrike" cap="none" normalizeH="0" baseline="0" dirty="0" err="1">
                <a:ln>
                  <a:noFill/>
                </a:ln>
                <a:solidFill>
                  <a:schemeClr val="tx1"/>
                </a:solidFill>
                <a:effectLst/>
                <a:latin typeface="Arial Unicode MS"/>
              </a:rPr>
              <a:t>inplace</a:t>
            </a:r>
            <a:r>
              <a:rPr kumimoji="0" lang="en-US" altLang="en-US" sz="2000" i="0" u="none" strike="noStrike" cap="none" normalizeH="0" baseline="0" dirty="0">
                <a:ln>
                  <a:noFill/>
                </a:ln>
                <a:solidFill>
                  <a:schemeClr val="tx1"/>
                </a:solidFill>
                <a:effectLst/>
                <a:latin typeface="Arial Unicode MS"/>
              </a:rPr>
              <a:t>=True)</a:t>
            </a:r>
            <a:r>
              <a:rPr kumimoji="0" lang="en-US" altLang="en-US" sz="2000" i="0" u="none" strike="noStrike" cap="none" normalizeH="0" baseline="0" dirty="0">
                <a:ln>
                  <a:noFill/>
                </a:ln>
                <a:solidFill>
                  <a:schemeClr val="tx1"/>
                </a:solidFill>
                <a:effectLst/>
              </a:rPr>
              <a:t> removes any rows with </a:t>
            </a:r>
            <a:r>
              <a:rPr kumimoji="0" lang="en-US" altLang="en-US" sz="2000" i="0" u="none" strike="noStrike" cap="none" normalizeH="0" baseline="0" dirty="0" err="1">
                <a:ln>
                  <a:noFill/>
                </a:ln>
                <a:solidFill>
                  <a:schemeClr val="tx1"/>
                </a:solidFill>
                <a:effectLst/>
              </a:rPr>
              <a:t>NaN</a:t>
            </a:r>
            <a:r>
              <a:rPr kumimoji="0" lang="en-US" altLang="en-US" sz="2000" i="0" u="none" strike="noStrike" cap="none" normalizeH="0" baseline="0" dirty="0">
                <a:ln>
                  <a:noFill/>
                </a:ln>
                <a:solidFill>
                  <a:schemeClr val="tx1"/>
                </a:solidFill>
                <a:effectLst/>
              </a:rPr>
              <a:t> values, ensuring the dataset is clean and usable for analysis.</a:t>
            </a: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Feature Selection:</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Arial Unicode MS"/>
              </a:rPr>
              <a:t>                 X</a:t>
            </a:r>
            <a:r>
              <a:rPr kumimoji="0" lang="en-US" altLang="en-US" sz="2000" i="0" u="none" strike="noStrike" cap="none" normalizeH="0" baseline="0" dirty="0">
                <a:ln>
                  <a:noFill/>
                </a:ln>
                <a:solidFill>
                  <a:schemeClr val="tx1"/>
                </a:solidFill>
                <a:effectLst/>
              </a:rPr>
              <a:t> is defined to include specific features such as SNR and various statistical measures, while </a:t>
            </a:r>
            <a:r>
              <a:rPr kumimoji="0" lang="en-US" altLang="en-US" sz="2000" i="0" u="none" strike="noStrike" cap="none" normalizeH="0" baseline="0" dirty="0">
                <a:ln>
                  <a:noFill/>
                </a:ln>
                <a:solidFill>
                  <a:schemeClr val="tx1"/>
                </a:solidFill>
                <a:effectLst/>
                <a:latin typeface="Arial Unicode MS"/>
              </a:rPr>
              <a:t>y</a:t>
            </a:r>
            <a:r>
              <a:rPr kumimoji="0" lang="en-US" altLang="en-US" sz="2000" i="0" u="none" strike="noStrike" cap="none" normalizeH="0" baseline="0" dirty="0">
                <a:ln>
                  <a:noFill/>
                </a:ln>
                <a:solidFill>
                  <a:schemeClr val="tx1"/>
                </a:solidFill>
                <a:effectLst/>
              </a:rPr>
              <a:t> is set to the 'Label' column representing the target variable.</a:t>
            </a: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Encoding Categorical Variables: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Arial" panose="020B0604020202020204" pitchFamily="34" charset="0"/>
              </a:rPr>
              <a:t>                 The </a:t>
            </a:r>
            <a:r>
              <a:rPr kumimoji="0" lang="en-US" altLang="en-US" sz="2000" i="0" u="none" strike="noStrike" cap="none" normalizeH="0" baseline="0" dirty="0" err="1">
                <a:ln>
                  <a:noFill/>
                </a:ln>
                <a:solidFill>
                  <a:schemeClr val="tx1"/>
                </a:solidFill>
                <a:effectLst/>
                <a:latin typeface="Arial Unicode MS"/>
              </a:rPr>
              <a:t>LabelEncoder</a:t>
            </a:r>
            <a:r>
              <a:rPr kumimoji="0" lang="en-US" altLang="en-US" sz="2000" i="0" u="none" strike="noStrike" cap="none" normalizeH="0" baseline="0" dirty="0">
                <a:ln>
                  <a:noFill/>
                </a:ln>
                <a:solidFill>
                  <a:schemeClr val="tx1"/>
                </a:solidFill>
                <a:effectLst/>
              </a:rPr>
              <a:t> is used to transform the 'Modulation' column into numeric values, making it suitable for machine learning algorithms.</a:t>
            </a: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36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C314-D984-5C69-F165-0D56CFD0DC02}"/>
              </a:ext>
            </a:extLst>
          </p:cNvPr>
          <p:cNvSpPr>
            <a:spLocks noGrp="1"/>
          </p:cNvSpPr>
          <p:nvPr>
            <p:ph type="title"/>
          </p:nvPr>
        </p:nvSpPr>
        <p:spPr>
          <a:xfrm>
            <a:off x="1550504" y="1151999"/>
            <a:ext cx="10025270" cy="1293028"/>
          </a:xfrm>
        </p:spPr>
        <p:txBody>
          <a:bodyPr>
            <a:normAutofit fontScale="90000"/>
          </a:bodyPr>
          <a:lstStyle/>
          <a:p>
            <a:r>
              <a:rPr lang="en-US" b="1" dirty="0"/>
              <a:t>Data Splitting: Training and Testing Sets</a:t>
            </a:r>
            <a:br>
              <a:rPr lang="en-US" b="1" dirty="0"/>
            </a:br>
            <a:endParaRPr lang="en-IN" dirty="0"/>
          </a:p>
        </p:txBody>
      </p:sp>
      <p:sp>
        <p:nvSpPr>
          <p:cNvPr id="3" name="Content Placeholder 2">
            <a:extLst>
              <a:ext uri="{FF2B5EF4-FFF2-40B4-BE49-F238E27FC236}">
                <a16:creationId xmlns:a16="http://schemas.microsoft.com/office/drawing/2014/main" id="{DBF02EED-3D86-C0F6-4A2C-900E28DEDA6D}"/>
              </a:ext>
            </a:extLst>
          </p:cNvPr>
          <p:cNvSpPr>
            <a:spLocks noGrp="1"/>
          </p:cNvSpPr>
          <p:nvPr>
            <p:ph idx="1"/>
          </p:nvPr>
        </p:nvSpPr>
        <p:spPr/>
        <p:txBody>
          <a:bodyPr/>
          <a:lstStyle/>
          <a:p>
            <a:pPr>
              <a:lnSpc>
                <a:spcPct val="150000"/>
              </a:lnSpc>
            </a:pPr>
            <a:r>
              <a:rPr lang="en-US" dirty="0"/>
              <a:t>The dataset is split into training and testing sets using an 80-20 split. The training set contains 80% of the data, while the test set holds the remaining 20%.</a:t>
            </a:r>
          </a:p>
          <a:p>
            <a:pPr>
              <a:lnSpc>
                <a:spcPct val="150000"/>
              </a:lnSpc>
            </a:pPr>
            <a:r>
              <a:rPr lang="en-US" dirty="0"/>
              <a:t>Check the distribution of classes in the training and test sets</a:t>
            </a:r>
          </a:p>
          <a:p>
            <a:pPr marL="0" indent="0">
              <a:lnSpc>
                <a:spcPct val="150000"/>
              </a:lnSpc>
              <a:buNone/>
            </a:pPr>
            <a:r>
              <a:rPr lang="en-US" dirty="0"/>
              <a:t>        Training set class distribution: {0: 4000, 1: 4000, 2: 4000, 3: 4000, 4: 4000} </a:t>
            </a:r>
          </a:p>
          <a:p>
            <a:pPr marL="0" indent="0">
              <a:lnSpc>
                <a:spcPct val="150000"/>
              </a:lnSpc>
              <a:buNone/>
            </a:pPr>
            <a:r>
              <a:rPr lang="en-US" dirty="0"/>
              <a:t>        Test set class distribution: {0: 1000, 1: 1000, 2: 1000, 3: 1000, 4: 1000}</a:t>
            </a:r>
          </a:p>
        </p:txBody>
      </p:sp>
    </p:spTree>
    <p:extLst>
      <p:ext uri="{BB962C8B-B14F-4D97-AF65-F5344CB8AC3E}">
        <p14:creationId xmlns:p14="http://schemas.microsoft.com/office/powerpoint/2010/main" val="2359468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8F4C-B3AE-64D5-2FE0-AE4F932872FB}"/>
              </a:ext>
            </a:extLst>
          </p:cNvPr>
          <p:cNvSpPr>
            <a:spLocks noGrp="1"/>
          </p:cNvSpPr>
          <p:nvPr>
            <p:ph type="title"/>
          </p:nvPr>
        </p:nvSpPr>
        <p:spPr>
          <a:xfrm>
            <a:off x="1366629" y="776286"/>
            <a:ext cx="9458739" cy="1293028"/>
          </a:xfrm>
        </p:spPr>
        <p:txBody>
          <a:bodyPr/>
          <a:lstStyle/>
          <a:p>
            <a:r>
              <a:rPr lang="en-IN" b="1" dirty="0"/>
              <a:t>Classifier Performance Analysis</a:t>
            </a:r>
          </a:p>
        </p:txBody>
      </p:sp>
      <p:pic>
        <p:nvPicPr>
          <p:cNvPr id="5" name="Content Placeholder 4">
            <a:extLst>
              <a:ext uri="{FF2B5EF4-FFF2-40B4-BE49-F238E27FC236}">
                <a16:creationId xmlns:a16="http://schemas.microsoft.com/office/drawing/2014/main" id="{AEE8C480-7FA6-F465-23A9-B90163A37EDD}"/>
              </a:ext>
            </a:extLst>
          </p:cNvPr>
          <p:cNvPicPr>
            <a:picLocks noGrp="1" noChangeAspect="1"/>
          </p:cNvPicPr>
          <p:nvPr>
            <p:ph idx="1"/>
          </p:nvPr>
        </p:nvPicPr>
        <p:blipFill>
          <a:blip r:embed="rId2"/>
          <a:stretch>
            <a:fillRect/>
          </a:stretch>
        </p:blipFill>
        <p:spPr>
          <a:xfrm>
            <a:off x="1972284" y="2069314"/>
            <a:ext cx="8247431" cy="4024313"/>
          </a:xfrm>
        </p:spPr>
      </p:pic>
    </p:spTree>
    <p:extLst>
      <p:ext uri="{BB962C8B-B14F-4D97-AF65-F5344CB8AC3E}">
        <p14:creationId xmlns:p14="http://schemas.microsoft.com/office/powerpoint/2010/main" val="3416605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E2EC-9BF3-9105-DF4F-BA99EF1AFDD0}"/>
              </a:ext>
            </a:extLst>
          </p:cNvPr>
          <p:cNvSpPr>
            <a:spLocks noGrp="1"/>
          </p:cNvSpPr>
          <p:nvPr>
            <p:ph type="title"/>
          </p:nvPr>
        </p:nvSpPr>
        <p:spPr/>
        <p:txBody>
          <a:bodyPr/>
          <a:lstStyle/>
          <a:p>
            <a:pPr algn="ctr"/>
            <a:r>
              <a:rPr lang="en-IN" b="1" dirty="0"/>
              <a:t>INFERENCE</a:t>
            </a:r>
          </a:p>
        </p:txBody>
      </p:sp>
      <p:sp>
        <p:nvSpPr>
          <p:cNvPr id="3" name="Content Placeholder 2">
            <a:extLst>
              <a:ext uri="{FF2B5EF4-FFF2-40B4-BE49-F238E27FC236}">
                <a16:creationId xmlns:a16="http://schemas.microsoft.com/office/drawing/2014/main" id="{64E6B177-2078-6862-6241-AB7196456968}"/>
              </a:ext>
            </a:extLst>
          </p:cNvPr>
          <p:cNvSpPr>
            <a:spLocks noGrp="1"/>
          </p:cNvSpPr>
          <p:nvPr>
            <p:ph idx="1"/>
          </p:nvPr>
        </p:nvSpPr>
        <p:spPr/>
        <p:txBody>
          <a:bodyPr/>
          <a:lstStyle/>
          <a:p>
            <a:pPr>
              <a:lnSpc>
                <a:spcPct val="200000"/>
              </a:lnSpc>
            </a:pPr>
            <a:r>
              <a:rPr lang="en-US" dirty="0"/>
              <a:t>These results indicate a clear trend: the ensemble algorithms, such as Random Forest, Gradient Boosting, </a:t>
            </a:r>
            <a:r>
              <a:rPr lang="en-US" dirty="0" err="1"/>
              <a:t>XGBoost</a:t>
            </a:r>
            <a:r>
              <a:rPr lang="en-US" dirty="0"/>
              <a:t>, </a:t>
            </a:r>
            <a:r>
              <a:rPr lang="en-US" dirty="0" err="1"/>
              <a:t>CatBoost</a:t>
            </a:r>
            <a:r>
              <a:rPr lang="en-US" dirty="0"/>
              <a:t>, and </a:t>
            </a:r>
            <a:r>
              <a:rPr lang="en-US" dirty="0" err="1"/>
              <a:t>LightGBM</a:t>
            </a:r>
            <a:r>
              <a:rPr lang="en-US" dirty="0"/>
              <a:t>, consistently outperform the traditional classifiers. This can be attributed to their ability to combine multiple models to improve prediction accuracy, effectively reducing variance and bias.</a:t>
            </a:r>
            <a:endParaRPr lang="en-IN" dirty="0"/>
          </a:p>
        </p:txBody>
      </p:sp>
    </p:spTree>
    <p:extLst>
      <p:ext uri="{BB962C8B-B14F-4D97-AF65-F5344CB8AC3E}">
        <p14:creationId xmlns:p14="http://schemas.microsoft.com/office/powerpoint/2010/main" val="1881913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6F1F-4768-1EE0-0C3F-872223475061}"/>
              </a:ext>
            </a:extLst>
          </p:cNvPr>
          <p:cNvSpPr>
            <a:spLocks noGrp="1"/>
          </p:cNvSpPr>
          <p:nvPr>
            <p:ph type="title"/>
          </p:nvPr>
        </p:nvSpPr>
        <p:spPr/>
        <p:txBody>
          <a:bodyPr/>
          <a:lstStyle/>
          <a:p>
            <a:pPr algn="ctr"/>
            <a:r>
              <a:rPr lang="en-IN" b="1" dirty="0"/>
              <a:t>HYPERPARAMETER TUNING</a:t>
            </a:r>
          </a:p>
        </p:txBody>
      </p:sp>
      <p:sp>
        <p:nvSpPr>
          <p:cNvPr id="3" name="Content Placeholder 2">
            <a:extLst>
              <a:ext uri="{FF2B5EF4-FFF2-40B4-BE49-F238E27FC236}">
                <a16:creationId xmlns:a16="http://schemas.microsoft.com/office/drawing/2014/main" id="{4D9BC6A1-DD17-8ECB-EA91-8A7FE08B70B6}"/>
              </a:ext>
            </a:extLst>
          </p:cNvPr>
          <p:cNvSpPr>
            <a:spLocks noGrp="1"/>
          </p:cNvSpPr>
          <p:nvPr>
            <p:ph idx="1"/>
          </p:nvPr>
        </p:nvSpPr>
        <p:spPr/>
        <p:txBody>
          <a:bodyPr>
            <a:normAutofit fontScale="70000" lnSpcReduction="20000"/>
          </a:bodyPr>
          <a:lstStyle/>
          <a:p>
            <a:r>
              <a:rPr lang="en-IN" dirty="0"/>
              <a:t>Random Forest: 99.22%</a:t>
            </a:r>
          </a:p>
          <a:p>
            <a:r>
              <a:rPr lang="en-IN" dirty="0"/>
              <a:t>Best parameters: {'</a:t>
            </a:r>
            <a:r>
              <a:rPr lang="en-IN" dirty="0" err="1"/>
              <a:t>max_depth</a:t>
            </a:r>
            <a:r>
              <a:rPr lang="en-IN" dirty="0"/>
              <a:t>': 20, '</a:t>
            </a:r>
            <a:r>
              <a:rPr lang="en-IN" dirty="0" err="1"/>
              <a:t>min_samples_split</a:t>
            </a:r>
            <a:r>
              <a:rPr lang="en-IN" dirty="0"/>
              <a:t>': 5, '</a:t>
            </a:r>
            <a:r>
              <a:rPr lang="en-IN" dirty="0" err="1"/>
              <a:t>n_estimators</a:t>
            </a:r>
            <a:r>
              <a:rPr lang="en-IN" dirty="0"/>
              <a:t>': 200}</a:t>
            </a:r>
          </a:p>
          <a:p>
            <a:endParaRPr lang="en-IN" dirty="0"/>
          </a:p>
          <a:p>
            <a:r>
              <a:rPr lang="en-IN" dirty="0"/>
              <a:t>SVM: 98.84%</a:t>
            </a:r>
          </a:p>
          <a:p>
            <a:r>
              <a:rPr lang="en-IN" dirty="0"/>
              <a:t>Best parameters: {'C': 10, 'kernel': 'linear'}</a:t>
            </a:r>
          </a:p>
          <a:p>
            <a:endParaRPr lang="en-IN" dirty="0"/>
          </a:p>
          <a:p>
            <a:r>
              <a:rPr lang="en-IN" dirty="0"/>
              <a:t>Decision Tree: 98.72%</a:t>
            </a:r>
          </a:p>
          <a:p>
            <a:r>
              <a:rPr lang="en-IN" dirty="0"/>
              <a:t>Best parameters: {'criterion': 'entropy', '</a:t>
            </a:r>
            <a:r>
              <a:rPr lang="en-IN" dirty="0" err="1"/>
              <a:t>max_depth</a:t>
            </a:r>
            <a:r>
              <a:rPr lang="en-IN" dirty="0"/>
              <a:t>': None, '</a:t>
            </a:r>
            <a:r>
              <a:rPr lang="en-IN" dirty="0" err="1"/>
              <a:t>min_samples_split</a:t>
            </a:r>
            <a:r>
              <a:rPr lang="en-IN" dirty="0"/>
              <a:t>': 2}</a:t>
            </a:r>
          </a:p>
          <a:p>
            <a:endParaRPr lang="en-IN" dirty="0"/>
          </a:p>
          <a:p>
            <a:r>
              <a:rPr lang="en-IN" dirty="0"/>
              <a:t>Logistic Regression: 97.94%</a:t>
            </a:r>
          </a:p>
          <a:p>
            <a:r>
              <a:rPr lang="en-IN" dirty="0"/>
              <a:t>Best parameters: {'C': 10, 'solver': '</a:t>
            </a:r>
            <a:r>
              <a:rPr lang="en-IN" dirty="0" err="1"/>
              <a:t>lbfgs</a:t>
            </a:r>
            <a:r>
              <a:rPr lang="en-IN" dirty="0"/>
              <a:t>'}</a:t>
            </a:r>
          </a:p>
          <a:p>
            <a:endParaRPr lang="en-IN" dirty="0"/>
          </a:p>
          <a:p>
            <a:r>
              <a:rPr lang="en-IN" dirty="0"/>
              <a:t>KNN: 95.96%</a:t>
            </a:r>
          </a:p>
          <a:p>
            <a:r>
              <a:rPr lang="en-IN" dirty="0"/>
              <a:t>Best parameters: {'</a:t>
            </a:r>
            <a:r>
              <a:rPr lang="en-IN" dirty="0" err="1"/>
              <a:t>n_neighbors</a:t>
            </a:r>
            <a:r>
              <a:rPr lang="en-IN" dirty="0"/>
              <a:t>': 5, 'weights': 'distance'}</a:t>
            </a:r>
          </a:p>
        </p:txBody>
      </p:sp>
    </p:spTree>
    <p:extLst>
      <p:ext uri="{BB962C8B-B14F-4D97-AF65-F5344CB8AC3E}">
        <p14:creationId xmlns:p14="http://schemas.microsoft.com/office/powerpoint/2010/main" val="229858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20D6-1787-E9C4-B484-BA2D5E37868E}"/>
              </a:ext>
            </a:extLst>
          </p:cNvPr>
          <p:cNvSpPr>
            <a:spLocks noGrp="1"/>
          </p:cNvSpPr>
          <p:nvPr>
            <p:ph type="title"/>
          </p:nvPr>
        </p:nvSpPr>
        <p:spPr>
          <a:xfrm>
            <a:off x="1790700" y="784693"/>
            <a:ext cx="8610600" cy="1293028"/>
          </a:xfrm>
        </p:spPr>
        <p:txBody>
          <a:bodyPr/>
          <a:lstStyle/>
          <a:p>
            <a:pPr algn="ctr"/>
            <a:r>
              <a:rPr lang="en-IN" b="1" dirty="0"/>
              <a:t>STACKING</a:t>
            </a:r>
          </a:p>
        </p:txBody>
      </p:sp>
      <p:graphicFrame>
        <p:nvGraphicFramePr>
          <p:cNvPr id="23" name="Content Placeholder 22">
            <a:extLst>
              <a:ext uri="{FF2B5EF4-FFF2-40B4-BE49-F238E27FC236}">
                <a16:creationId xmlns:a16="http://schemas.microsoft.com/office/drawing/2014/main" id="{653CF6AF-EFD2-B91D-5BAE-D4E4B914CFDA}"/>
              </a:ext>
            </a:extLst>
          </p:cNvPr>
          <p:cNvGraphicFramePr>
            <a:graphicFrameLocks noGrp="1"/>
          </p:cNvGraphicFramePr>
          <p:nvPr>
            <p:ph idx="1"/>
            <p:extLst>
              <p:ext uri="{D42A27DB-BD31-4B8C-83A1-F6EECF244321}">
                <p14:modId xmlns:p14="http://schemas.microsoft.com/office/powerpoint/2010/main" val="2221602444"/>
              </p:ext>
            </p:extLst>
          </p:nvPr>
        </p:nvGraphicFramePr>
        <p:xfrm>
          <a:off x="1615440" y="2225040"/>
          <a:ext cx="8961120" cy="4033363"/>
        </p:xfrm>
        <a:graphic>
          <a:graphicData uri="http://schemas.openxmlformats.org/drawingml/2006/table">
            <a:tbl>
              <a:tblPr>
                <a:tableStyleId>{5C22544A-7EE6-4342-B048-85BDC9FD1C3A}</a:tableStyleId>
              </a:tblPr>
              <a:tblGrid>
                <a:gridCol w="896112">
                  <a:extLst>
                    <a:ext uri="{9D8B030D-6E8A-4147-A177-3AD203B41FA5}">
                      <a16:colId xmlns:a16="http://schemas.microsoft.com/office/drawing/2014/main" val="824681718"/>
                    </a:ext>
                  </a:extLst>
                </a:gridCol>
                <a:gridCol w="896112">
                  <a:extLst>
                    <a:ext uri="{9D8B030D-6E8A-4147-A177-3AD203B41FA5}">
                      <a16:colId xmlns:a16="http://schemas.microsoft.com/office/drawing/2014/main" val="2701435833"/>
                    </a:ext>
                  </a:extLst>
                </a:gridCol>
                <a:gridCol w="896112">
                  <a:extLst>
                    <a:ext uri="{9D8B030D-6E8A-4147-A177-3AD203B41FA5}">
                      <a16:colId xmlns:a16="http://schemas.microsoft.com/office/drawing/2014/main" val="462984678"/>
                    </a:ext>
                  </a:extLst>
                </a:gridCol>
                <a:gridCol w="896112">
                  <a:extLst>
                    <a:ext uri="{9D8B030D-6E8A-4147-A177-3AD203B41FA5}">
                      <a16:colId xmlns:a16="http://schemas.microsoft.com/office/drawing/2014/main" val="1295245172"/>
                    </a:ext>
                  </a:extLst>
                </a:gridCol>
                <a:gridCol w="896112">
                  <a:extLst>
                    <a:ext uri="{9D8B030D-6E8A-4147-A177-3AD203B41FA5}">
                      <a16:colId xmlns:a16="http://schemas.microsoft.com/office/drawing/2014/main" val="2374281907"/>
                    </a:ext>
                  </a:extLst>
                </a:gridCol>
                <a:gridCol w="896112">
                  <a:extLst>
                    <a:ext uri="{9D8B030D-6E8A-4147-A177-3AD203B41FA5}">
                      <a16:colId xmlns:a16="http://schemas.microsoft.com/office/drawing/2014/main" val="2362145186"/>
                    </a:ext>
                  </a:extLst>
                </a:gridCol>
                <a:gridCol w="896112">
                  <a:extLst>
                    <a:ext uri="{9D8B030D-6E8A-4147-A177-3AD203B41FA5}">
                      <a16:colId xmlns:a16="http://schemas.microsoft.com/office/drawing/2014/main" val="4163299280"/>
                    </a:ext>
                  </a:extLst>
                </a:gridCol>
                <a:gridCol w="896112">
                  <a:extLst>
                    <a:ext uri="{9D8B030D-6E8A-4147-A177-3AD203B41FA5}">
                      <a16:colId xmlns:a16="http://schemas.microsoft.com/office/drawing/2014/main" val="3761045794"/>
                    </a:ext>
                  </a:extLst>
                </a:gridCol>
                <a:gridCol w="896112">
                  <a:extLst>
                    <a:ext uri="{9D8B030D-6E8A-4147-A177-3AD203B41FA5}">
                      <a16:colId xmlns:a16="http://schemas.microsoft.com/office/drawing/2014/main" val="1350166875"/>
                    </a:ext>
                  </a:extLst>
                </a:gridCol>
                <a:gridCol w="896112">
                  <a:extLst>
                    <a:ext uri="{9D8B030D-6E8A-4147-A177-3AD203B41FA5}">
                      <a16:colId xmlns:a16="http://schemas.microsoft.com/office/drawing/2014/main" val="1711619754"/>
                    </a:ext>
                  </a:extLst>
                </a:gridCol>
              </a:tblGrid>
              <a:tr h="614171">
                <a:tc>
                  <a:txBody>
                    <a:bodyPr/>
                    <a:lstStyle/>
                    <a:p>
                      <a:pPr algn="ctr" fontAlgn="ctr"/>
                      <a:r>
                        <a:rPr lang="en-IN" sz="1100" u="none" strike="noStrike">
                          <a:effectLst/>
                        </a:rPr>
                        <a:t> </a:t>
                      </a:r>
                      <a:endParaRPr lang="en-IN"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IN" sz="1100" u="none" strike="noStrike">
                          <a:effectLst/>
                        </a:rPr>
                        <a:t>Naive Bayes</a:t>
                      </a:r>
                      <a:endParaRPr lang="en-IN"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IN" sz="1100" u="none" strike="noStrike">
                          <a:effectLst/>
                        </a:rPr>
                        <a:t>Decision Tree</a:t>
                      </a:r>
                      <a:endParaRPr lang="en-IN"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IN" sz="1100" u="none" strike="noStrike">
                          <a:effectLst/>
                        </a:rPr>
                        <a:t>Random Forest</a:t>
                      </a:r>
                      <a:endParaRPr lang="en-IN"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IN" sz="1100" u="none" strike="noStrike">
                          <a:effectLst/>
                        </a:rPr>
                        <a:t>Gradient Boosting</a:t>
                      </a:r>
                      <a:endParaRPr lang="en-IN"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IN" sz="1100" u="none" strike="noStrike">
                          <a:effectLst/>
                        </a:rPr>
                        <a:t>KNN</a:t>
                      </a:r>
                      <a:endParaRPr lang="en-IN"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IN" sz="1100" u="none" strike="noStrike">
                          <a:effectLst/>
                        </a:rPr>
                        <a:t>SVM</a:t>
                      </a:r>
                      <a:endParaRPr lang="en-IN"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IN" sz="1100" u="none" strike="noStrike">
                          <a:effectLst/>
                        </a:rPr>
                        <a:t>XGBoost</a:t>
                      </a:r>
                      <a:endParaRPr lang="en-IN"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IN" sz="1100" u="none" strike="noStrike">
                          <a:effectLst/>
                        </a:rPr>
                        <a:t>LightGBM</a:t>
                      </a:r>
                      <a:endParaRPr lang="en-IN"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IN" sz="1100" u="none" strike="noStrike">
                          <a:effectLst/>
                        </a:rPr>
                        <a:t>CatBoost</a:t>
                      </a:r>
                      <a:endParaRPr lang="en-IN" sz="11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339266646"/>
                  </a:ext>
                </a:extLst>
              </a:tr>
              <a:tr h="440003">
                <a:tc>
                  <a:txBody>
                    <a:bodyPr/>
                    <a:lstStyle/>
                    <a:p>
                      <a:pPr algn="l" fontAlgn="ctr"/>
                      <a:r>
                        <a:rPr lang="en-IN" sz="1100" u="none" strike="noStrike" dirty="0">
                          <a:effectLst/>
                        </a:rPr>
                        <a:t>Naive Bayes</a:t>
                      </a:r>
                      <a:endParaRPr lang="en-IN" sz="11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r>
                        <a:rPr lang="en-IN" sz="1100" u="none" strike="noStrike">
                          <a:effectLst/>
                        </a:rPr>
                        <a:t>-</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98.7</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99.28</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99.06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97.24</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98.86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99.64</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99.62</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99.46</a:t>
                      </a:r>
                      <a:endParaRPr lang="en-IN"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17955656"/>
                  </a:ext>
                </a:extLst>
              </a:tr>
              <a:tr h="440003">
                <a:tc>
                  <a:txBody>
                    <a:bodyPr/>
                    <a:lstStyle/>
                    <a:p>
                      <a:pPr algn="l" fontAlgn="ctr"/>
                      <a:r>
                        <a:rPr lang="en-IN" sz="1100" u="none" strike="noStrike">
                          <a:effectLst/>
                        </a:rPr>
                        <a:t>Decision Tree</a:t>
                      </a:r>
                      <a:endParaRPr lang="en-IN"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98.7</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r>
                        <a:rPr lang="en-IN" sz="1100" u="none" strike="noStrike">
                          <a:effectLst/>
                        </a:rPr>
                        <a:t>-</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99.24</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99.22</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dirty="0">
                          <a:effectLst/>
                        </a:rPr>
                        <a:t>98.88</a:t>
                      </a:r>
                      <a:endParaRPr lang="en-IN"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99.62</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99.52</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99.48</a:t>
                      </a:r>
                      <a:endParaRPr lang="en-IN"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614283200"/>
                  </a:ext>
                </a:extLst>
              </a:tr>
              <a:tr h="440003">
                <a:tc>
                  <a:txBody>
                    <a:bodyPr/>
                    <a:lstStyle/>
                    <a:p>
                      <a:pPr algn="l" fontAlgn="ctr"/>
                      <a:r>
                        <a:rPr lang="en-IN" sz="1100" u="none" strike="noStrike">
                          <a:effectLst/>
                        </a:rPr>
                        <a:t>Random Forest</a:t>
                      </a:r>
                      <a:endParaRPr lang="en-IN"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99.28</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99.24</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r>
                        <a:rPr lang="en-IN" sz="1100" u="none" strike="noStrike">
                          <a:effectLst/>
                        </a:rPr>
                        <a:t>-</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99.26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99.24</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99.38</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99.58</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99.54</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99.44</a:t>
                      </a:r>
                      <a:endParaRPr lang="en-IN"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185485530"/>
                  </a:ext>
                </a:extLst>
              </a:tr>
              <a:tr h="614171">
                <a:tc>
                  <a:txBody>
                    <a:bodyPr/>
                    <a:lstStyle/>
                    <a:p>
                      <a:pPr algn="l" fontAlgn="ctr"/>
                      <a:r>
                        <a:rPr lang="en-IN" sz="1100" u="none" strike="noStrike">
                          <a:effectLst/>
                        </a:rPr>
                        <a:t>Gradient Boosting</a:t>
                      </a:r>
                      <a:endParaRPr lang="en-IN"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99.06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99.22</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99.26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r>
                        <a:rPr lang="en-IN" sz="1100" u="none" strike="noStrike">
                          <a:effectLst/>
                        </a:rPr>
                        <a:t>-</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99.06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99.26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99.52</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99.46</a:t>
                      </a:r>
                      <a:endParaRPr lang="en-IN"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545493481"/>
                  </a:ext>
                </a:extLst>
              </a:tr>
              <a:tr h="220002">
                <a:tc>
                  <a:txBody>
                    <a:bodyPr/>
                    <a:lstStyle/>
                    <a:p>
                      <a:pPr algn="l" fontAlgn="ctr"/>
                      <a:r>
                        <a:rPr lang="en-IN" sz="1100" u="none" strike="noStrike">
                          <a:effectLst/>
                        </a:rPr>
                        <a:t>KNN</a:t>
                      </a:r>
                      <a:endParaRPr lang="en-IN"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97.24</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98.88</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99.24</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99.06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r>
                        <a:rPr lang="en-IN" sz="1100" u="none" strike="noStrike">
                          <a:effectLst/>
                        </a:rPr>
                        <a:t>-</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99.06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99.46</a:t>
                      </a:r>
                      <a:endParaRPr lang="en-IN"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420454763"/>
                  </a:ext>
                </a:extLst>
              </a:tr>
              <a:tr h="220002">
                <a:tc>
                  <a:txBody>
                    <a:bodyPr/>
                    <a:lstStyle/>
                    <a:p>
                      <a:pPr algn="l" fontAlgn="ctr"/>
                      <a:r>
                        <a:rPr lang="en-IN" sz="1100" u="none" strike="noStrike">
                          <a:effectLst/>
                        </a:rPr>
                        <a:t>SVM</a:t>
                      </a:r>
                      <a:endParaRPr lang="en-IN"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98.86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99.38</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99.26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99.06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r>
                        <a:rPr lang="en-IN" sz="1100" u="none" strike="noStrike">
                          <a:effectLst/>
                        </a:rPr>
                        <a:t>-</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99.62</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99.54</a:t>
                      </a:r>
                      <a:endParaRPr lang="en-IN"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02383719"/>
                  </a:ext>
                </a:extLst>
              </a:tr>
              <a:tr h="220002">
                <a:tc>
                  <a:txBody>
                    <a:bodyPr/>
                    <a:lstStyle/>
                    <a:p>
                      <a:pPr algn="l" fontAlgn="ctr"/>
                      <a:r>
                        <a:rPr lang="en-IN" sz="1100" u="none" strike="noStrike">
                          <a:effectLst/>
                        </a:rPr>
                        <a:t>XGBoost</a:t>
                      </a:r>
                      <a:endParaRPr lang="en-IN"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99.64</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99.62</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99.58</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99.62</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r>
                        <a:rPr lang="en-IN" sz="1100" u="none" strike="noStrike">
                          <a:effectLst/>
                        </a:rPr>
                        <a:t>-</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99.62</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99.58</a:t>
                      </a:r>
                      <a:endParaRPr lang="en-IN"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82167527"/>
                  </a:ext>
                </a:extLst>
              </a:tr>
              <a:tr h="412503">
                <a:tc>
                  <a:txBody>
                    <a:bodyPr/>
                    <a:lstStyle/>
                    <a:p>
                      <a:pPr algn="l" fontAlgn="ctr"/>
                      <a:r>
                        <a:rPr lang="en-IN" sz="1100" u="none" strike="noStrike">
                          <a:effectLst/>
                        </a:rPr>
                        <a:t>LightGBM</a:t>
                      </a:r>
                      <a:endParaRPr lang="en-IN"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99.62</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99.52</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99.54</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99.52</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99.62</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r>
                        <a:rPr lang="en-IN" sz="1100" u="none" strike="noStrike">
                          <a:effectLst/>
                        </a:rPr>
                        <a:t>-</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99.58</a:t>
                      </a:r>
                      <a:endParaRPr lang="en-IN"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572807769"/>
                  </a:ext>
                </a:extLst>
              </a:tr>
              <a:tr h="412503">
                <a:tc>
                  <a:txBody>
                    <a:bodyPr/>
                    <a:lstStyle/>
                    <a:p>
                      <a:pPr algn="l" fontAlgn="ctr"/>
                      <a:r>
                        <a:rPr lang="en-IN" sz="1100" u="none" strike="noStrike">
                          <a:effectLst/>
                        </a:rPr>
                        <a:t>CatBoost</a:t>
                      </a:r>
                      <a:endParaRPr lang="en-IN"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99.46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99.48</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99.44</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99.46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99.46</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99.54</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99.58</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IN" sz="1100" u="none" strike="noStrike">
                          <a:effectLst/>
                        </a:rPr>
                        <a:t>99.58</a:t>
                      </a:r>
                      <a:endParaRPr lang="en-IN"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r>
                        <a:rPr lang="en-IN" sz="1100" u="none" strike="noStrike" dirty="0">
                          <a:effectLst/>
                        </a:rPr>
                        <a:t>-</a:t>
                      </a:r>
                      <a:endParaRPr lang="en-IN"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209431537"/>
                  </a:ext>
                </a:extLst>
              </a:tr>
            </a:tbl>
          </a:graphicData>
        </a:graphic>
      </p:graphicFrame>
    </p:spTree>
    <p:extLst>
      <p:ext uri="{BB962C8B-B14F-4D97-AF65-F5344CB8AC3E}">
        <p14:creationId xmlns:p14="http://schemas.microsoft.com/office/powerpoint/2010/main" val="2633578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89F2-3E3B-889A-8093-F6E072AC5151}"/>
              </a:ext>
            </a:extLst>
          </p:cNvPr>
          <p:cNvSpPr>
            <a:spLocks noGrp="1"/>
          </p:cNvSpPr>
          <p:nvPr>
            <p:ph type="title"/>
          </p:nvPr>
        </p:nvSpPr>
        <p:spPr>
          <a:xfrm>
            <a:off x="1790700" y="805013"/>
            <a:ext cx="8610600" cy="1293028"/>
          </a:xfrm>
        </p:spPr>
        <p:txBody>
          <a:bodyPr/>
          <a:lstStyle/>
          <a:p>
            <a:pPr algn="ctr"/>
            <a:r>
              <a:rPr lang="en-IN" b="1" dirty="0"/>
              <a:t>INFERENCE</a:t>
            </a:r>
          </a:p>
        </p:txBody>
      </p:sp>
      <p:sp>
        <p:nvSpPr>
          <p:cNvPr id="3" name="Content Placeholder 2">
            <a:extLst>
              <a:ext uri="{FF2B5EF4-FFF2-40B4-BE49-F238E27FC236}">
                <a16:creationId xmlns:a16="http://schemas.microsoft.com/office/drawing/2014/main" id="{75DC0C7A-38E6-8A2F-6D7F-F52799EDC9BB}"/>
              </a:ext>
            </a:extLst>
          </p:cNvPr>
          <p:cNvSpPr>
            <a:spLocks noGrp="1"/>
          </p:cNvSpPr>
          <p:nvPr>
            <p:ph idx="1"/>
          </p:nvPr>
        </p:nvSpPr>
        <p:spPr/>
        <p:txBody>
          <a:bodyPr/>
          <a:lstStyle/>
          <a:p>
            <a:pPr>
              <a:lnSpc>
                <a:spcPct val="100000"/>
              </a:lnSpc>
            </a:pPr>
            <a:r>
              <a:rPr lang="en-US" dirty="0"/>
              <a:t>Initially, standalone classifiers like Random Forest (99.22%), </a:t>
            </a:r>
            <a:r>
              <a:rPr lang="en-US" dirty="0" err="1"/>
              <a:t>XGBoost</a:t>
            </a:r>
            <a:r>
              <a:rPr lang="en-US" dirty="0"/>
              <a:t> (99.16%), and </a:t>
            </a:r>
            <a:r>
              <a:rPr lang="en-US" dirty="0" err="1"/>
              <a:t>LightGBM</a:t>
            </a:r>
            <a:r>
              <a:rPr lang="en-US" dirty="0"/>
              <a:t> (99.28%) demonstrated strong performance; however, stacking combinations significantly enhanced these results. For instance, the pairing of Naive Bayes with </a:t>
            </a:r>
            <a:r>
              <a:rPr lang="en-US" dirty="0" err="1"/>
              <a:t>XGBoost</a:t>
            </a:r>
            <a:r>
              <a:rPr lang="en-US" dirty="0"/>
              <a:t> achieved the highest accuracy at 99.64%, illustrating the effectiveness of leveraging diverse models. Even classifiers with lower standalone performance, such as Naive Bayes (88.94%) and KNN (95.96%), benefited from stacking, showcasing a remarkable boost in their predictive capabilities. Overall, the stacking approach not only improved accuracy metrics but also highlighted the robustness of ensemble methods in enhancing model performance and achieving better generalization in classification tasks.</a:t>
            </a:r>
            <a:endParaRPr lang="en-IN" dirty="0"/>
          </a:p>
        </p:txBody>
      </p:sp>
    </p:spTree>
    <p:extLst>
      <p:ext uri="{BB962C8B-B14F-4D97-AF65-F5344CB8AC3E}">
        <p14:creationId xmlns:p14="http://schemas.microsoft.com/office/powerpoint/2010/main" val="118004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9CAA8-55C0-B0BC-A2D2-6B0CD6770BBE}"/>
              </a:ext>
            </a:extLst>
          </p:cNvPr>
          <p:cNvSpPr>
            <a:spLocks noGrp="1"/>
          </p:cNvSpPr>
          <p:nvPr>
            <p:ph type="title"/>
          </p:nvPr>
        </p:nvSpPr>
        <p:spPr/>
        <p:txBody>
          <a:bodyPr/>
          <a:lstStyle/>
          <a:p>
            <a:pPr algn="ctr"/>
            <a:r>
              <a:rPr lang="en-IN" b="1" dirty="0"/>
              <a:t>DIGITALLY MODUALTED SIGNALS</a:t>
            </a:r>
          </a:p>
        </p:txBody>
      </p:sp>
      <p:sp>
        <p:nvSpPr>
          <p:cNvPr id="3" name="Content Placeholder 2">
            <a:extLst>
              <a:ext uri="{FF2B5EF4-FFF2-40B4-BE49-F238E27FC236}">
                <a16:creationId xmlns:a16="http://schemas.microsoft.com/office/drawing/2014/main" id="{90918053-4BD7-AEB5-0FBA-146C230C6F98}"/>
              </a:ext>
            </a:extLst>
          </p:cNvPr>
          <p:cNvSpPr>
            <a:spLocks noGrp="1"/>
          </p:cNvSpPr>
          <p:nvPr>
            <p:ph idx="1"/>
          </p:nvPr>
        </p:nvSpPr>
        <p:spPr/>
        <p:txBody>
          <a:bodyPr/>
          <a:lstStyle/>
          <a:p>
            <a:r>
              <a:rPr lang="en-US" dirty="0"/>
              <a:t>Digitally modulated signals are waveforms that convey information through variations in their amplitude, frequency, or phase. These signals are fundamental in digital communication systems.</a:t>
            </a:r>
          </a:p>
          <a:p>
            <a:r>
              <a:rPr lang="en-US" dirty="0"/>
              <a:t>Digitally modulated signals allow for efficient data transmission over various communication channels, including wireless, optical, and wired systems.</a:t>
            </a:r>
          </a:p>
          <a:p>
            <a:r>
              <a:rPr lang="en-US" dirty="0"/>
              <a:t>They are crucial in applications such as </a:t>
            </a:r>
            <a:r>
              <a:rPr lang="en-US" b="1" dirty="0"/>
              <a:t>mobile communications</a:t>
            </a:r>
            <a:r>
              <a:rPr lang="en-US" dirty="0"/>
              <a:t>, </a:t>
            </a:r>
            <a:r>
              <a:rPr lang="en-US" b="1" dirty="0"/>
              <a:t>satellite transmissions</a:t>
            </a:r>
            <a:r>
              <a:rPr lang="en-US" dirty="0"/>
              <a:t>, </a:t>
            </a:r>
            <a:r>
              <a:rPr lang="en-US" b="1" dirty="0"/>
              <a:t>Wi-Fi</a:t>
            </a:r>
            <a:r>
              <a:rPr lang="en-US" dirty="0"/>
              <a:t>, and </a:t>
            </a:r>
            <a:r>
              <a:rPr lang="en-US" b="1" dirty="0"/>
              <a:t>digital broadcasting</a:t>
            </a:r>
            <a:r>
              <a:rPr lang="en-US" dirty="0"/>
              <a:t>.</a:t>
            </a:r>
          </a:p>
          <a:p>
            <a:r>
              <a:rPr lang="en-US" dirty="0"/>
              <a:t>The ability to accurately classify these signals enhances the performance of communication systems, enabling reliable detection, decoding, and processing of transmitted information.</a:t>
            </a:r>
            <a:endParaRPr lang="en-IN" dirty="0"/>
          </a:p>
        </p:txBody>
      </p:sp>
    </p:spTree>
    <p:extLst>
      <p:ext uri="{BB962C8B-B14F-4D97-AF65-F5344CB8AC3E}">
        <p14:creationId xmlns:p14="http://schemas.microsoft.com/office/powerpoint/2010/main" val="3077381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4E127-36B4-EE52-33D8-850531C5AC00}"/>
              </a:ext>
            </a:extLst>
          </p:cNvPr>
          <p:cNvSpPr>
            <a:spLocks noGrp="1"/>
          </p:cNvSpPr>
          <p:nvPr>
            <p:ph type="title"/>
          </p:nvPr>
        </p:nvSpPr>
        <p:spPr>
          <a:xfrm>
            <a:off x="1790700" y="774313"/>
            <a:ext cx="8610600" cy="1293028"/>
          </a:xfrm>
        </p:spPr>
        <p:txBody>
          <a:bodyPr/>
          <a:lstStyle/>
          <a:p>
            <a:pPr algn="ctr"/>
            <a:r>
              <a:rPr lang="en-IN" b="1" dirty="0"/>
              <a:t>BEST COMBINATION</a:t>
            </a:r>
          </a:p>
        </p:txBody>
      </p:sp>
      <p:sp>
        <p:nvSpPr>
          <p:cNvPr id="3" name="Content Placeholder 2">
            <a:extLst>
              <a:ext uri="{FF2B5EF4-FFF2-40B4-BE49-F238E27FC236}">
                <a16:creationId xmlns:a16="http://schemas.microsoft.com/office/drawing/2014/main" id="{27E6D2B6-E516-9120-C799-50AD3F787F74}"/>
              </a:ext>
            </a:extLst>
          </p:cNvPr>
          <p:cNvSpPr>
            <a:spLocks noGrp="1"/>
          </p:cNvSpPr>
          <p:nvPr>
            <p:ph idx="1"/>
          </p:nvPr>
        </p:nvSpPr>
        <p:spPr/>
        <p:txBody>
          <a:bodyPr/>
          <a:lstStyle/>
          <a:p>
            <a:pPr marL="0" indent="0" algn="ctr">
              <a:buNone/>
            </a:pPr>
            <a:r>
              <a:rPr lang="en-IN" b="1" dirty="0"/>
              <a:t>NAÏVE BAYES + XGBOOST</a:t>
            </a:r>
          </a:p>
          <a:p>
            <a:pPr marL="0" indent="0" algn="ctr">
              <a:buNone/>
            </a:pPr>
            <a:endParaRPr lang="en-IN" b="1" dirty="0"/>
          </a:p>
          <a:p>
            <a:pPr marL="0" indent="0" algn="ctr">
              <a:buNone/>
            </a:pPr>
            <a:endParaRPr lang="en-IN" b="1" dirty="0"/>
          </a:p>
        </p:txBody>
      </p:sp>
      <p:pic>
        <p:nvPicPr>
          <p:cNvPr id="5" name="Picture 4">
            <a:extLst>
              <a:ext uri="{FF2B5EF4-FFF2-40B4-BE49-F238E27FC236}">
                <a16:creationId xmlns:a16="http://schemas.microsoft.com/office/drawing/2014/main" id="{2590E7BD-74A6-FE3B-4ACD-5E40AE5498D4}"/>
              </a:ext>
            </a:extLst>
          </p:cNvPr>
          <p:cNvPicPr>
            <a:picLocks noChangeAspect="1"/>
          </p:cNvPicPr>
          <p:nvPr/>
        </p:nvPicPr>
        <p:blipFill>
          <a:blip r:embed="rId2"/>
          <a:stretch>
            <a:fillRect/>
          </a:stretch>
        </p:blipFill>
        <p:spPr>
          <a:xfrm>
            <a:off x="3214527" y="2883294"/>
            <a:ext cx="5762946" cy="3200393"/>
          </a:xfrm>
          <a:prstGeom prst="rect">
            <a:avLst/>
          </a:prstGeom>
        </p:spPr>
      </p:pic>
    </p:spTree>
    <p:extLst>
      <p:ext uri="{BB962C8B-B14F-4D97-AF65-F5344CB8AC3E}">
        <p14:creationId xmlns:p14="http://schemas.microsoft.com/office/powerpoint/2010/main" val="4249563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F62E-2D2D-C7AE-237C-A90AD9621D74}"/>
              </a:ext>
            </a:extLst>
          </p:cNvPr>
          <p:cNvSpPr>
            <a:spLocks noGrp="1"/>
          </p:cNvSpPr>
          <p:nvPr>
            <p:ph type="title"/>
          </p:nvPr>
        </p:nvSpPr>
        <p:spPr>
          <a:xfrm>
            <a:off x="988943" y="1002911"/>
            <a:ext cx="10214113" cy="1293028"/>
          </a:xfrm>
        </p:spPr>
        <p:txBody>
          <a:bodyPr/>
          <a:lstStyle/>
          <a:p>
            <a:r>
              <a:rPr lang="en-IN" b="1" dirty="0"/>
              <a:t>CONFUSION MATRIX FOR NB+XG MODEL</a:t>
            </a:r>
          </a:p>
        </p:txBody>
      </p:sp>
      <p:pic>
        <p:nvPicPr>
          <p:cNvPr id="5" name="Content Placeholder 4">
            <a:extLst>
              <a:ext uri="{FF2B5EF4-FFF2-40B4-BE49-F238E27FC236}">
                <a16:creationId xmlns:a16="http://schemas.microsoft.com/office/drawing/2014/main" id="{0D211DDA-F934-48FF-9896-EC16DBE46F8E}"/>
              </a:ext>
            </a:extLst>
          </p:cNvPr>
          <p:cNvPicPr>
            <a:picLocks noGrp="1" noChangeAspect="1"/>
          </p:cNvPicPr>
          <p:nvPr>
            <p:ph idx="1"/>
          </p:nvPr>
        </p:nvPicPr>
        <p:blipFill>
          <a:blip r:embed="rId2"/>
          <a:stretch>
            <a:fillRect/>
          </a:stretch>
        </p:blipFill>
        <p:spPr>
          <a:xfrm>
            <a:off x="3446209" y="2193925"/>
            <a:ext cx="5299581" cy="4024313"/>
          </a:xfrm>
        </p:spPr>
      </p:pic>
    </p:spTree>
    <p:extLst>
      <p:ext uri="{BB962C8B-B14F-4D97-AF65-F5344CB8AC3E}">
        <p14:creationId xmlns:p14="http://schemas.microsoft.com/office/powerpoint/2010/main" val="2916118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C754-FB82-DAAE-1995-EDDEDF15FD7D}"/>
              </a:ext>
            </a:extLst>
          </p:cNvPr>
          <p:cNvSpPr>
            <a:spLocks noGrp="1"/>
          </p:cNvSpPr>
          <p:nvPr>
            <p:ph type="title"/>
          </p:nvPr>
        </p:nvSpPr>
        <p:spPr>
          <a:xfrm>
            <a:off x="1790700" y="749133"/>
            <a:ext cx="8610600" cy="1293028"/>
          </a:xfrm>
        </p:spPr>
        <p:txBody>
          <a:bodyPr/>
          <a:lstStyle/>
          <a:p>
            <a:pPr algn="ctr"/>
            <a:r>
              <a:rPr lang="en-IN" b="1" dirty="0"/>
              <a:t>PRECISION</a:t>
            </a:r>
          </a:p>
        </p:txBody>
      </p:sp>
      <p:pic>
        <p:nvPicPr>
          <p:cNvPr id="11" name="Content Placeholder 10">
            <a:extLst>
              <a:ext uri="{FF2B5EF4-FFF2-40B4-BE49-F238E27FC236}">
                <a16:creationId xmlns:a16="http://schemas.microsoft.com/office/drawing/2014/main" id="{4D9E75C9-EB45-B699-5280-D8FA70707286}"/>
              </a:ext>
            </a:extLst>
          </p:cNvPr>
          <p:cNvPicPr>
            <a:picLocks noGrp="1" noChangeAspect="1"/>
          </p:cNvPicPr>
          <p:nvPr>
            <p:ph idx="1"/>
          </p:nvPr>
        </p:nvPicPr>
        <p:blipFill>
          <a:blip r:embed="rId2"/>
          <a:stretch>
            <a:fillRect/>
          </a:stretch>
        </p:blipFill>
        <p:spPr>
          <a:xfrm>
            <a:off x="3030471" y="1860181"/>
            <a:ext cx="6131058" cy="3641460"/>
          </a:xfrm>
        </p:spPr>
      </p:pic>
    </p:spTree>
    <p:extLst>
      <p:ext uri="{BB962C8B-B14F-4D97-AF65-F5344CB8AC3E}">
        <p14:creationId xmlns:p14="http://schemas.microsoft.com/office/powerpoint/2010/main" val="3424340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D6E3-4A03-5607-9311-D074AEE62AEA}"/>
              </a:ext>
            </a:extLst>
          </p:cNvPr>
          <p:cNvSpPr>
            <a:spLocks noGrp="1"/>
          </p:cNvSpPr>
          <p:nvPr>
            <p:ph type="title"/>
          </p:nvPr>
        </p:nvSpPr>
        <p:spPr>
          <a:xfrm>
            <a:off x="1790699" y="937093"/>
            <a:ext cx="8610600" cy="1293028"/>
          </a:xfrm>
        </p:spPr>
        <p:txBody>
          <a:bodyPr/>
          <a:lstStyle/>
          <a:p>
            <a:pPr algn="ctr"/>
            <a:r>
              <a:rPr lang="en-IN" b="1" dirty="0"/>
              <a:t>RECALL</a:t>
            </a:r>
          </a:p>
        </p:txBody>
      </p:sp>
      <p:pic>
        <p:nvPicPr>
          <p:cNvPr id="8" name="Content Placeholder 7">
            <a:extLst>
              <a:ext uri="{FF2B5EF4-FFF2-40B4-BE49-F238E27FC236}">
                <a16:creationId xmlns:a16="http://schemas.microsoft.com/office/drawing/2014/main" id="{31E2B6DC-9B84-9589-7E73-224C54D421E4}"/>
              </a:ext>
            </a:extLst>
          </p:cNvPr>
          <p:cNvPicPr>
            <a:picLocks noGrp="1" noChangeAspect="1"/>
          </p:cNvPicPr>
          <p:nvPr>
            <p:ph idx="1"/>
          </p:nvPr>
        </p:nvPicPr>
        <p:blipFill>
          <a:blip r:embed="rId2"/>
          <a:stretch>
            <a:fillRect/>
          </a:stretch>
        </p:blipFill>
        <p:spPr>
          <a:xfrm>
            <a:off x="1171572" y="2245361"/>
            <a:ext cx="9848856" cy="3259817"/>
          </a:xfrm>
        </p:spPr>
      </p:pic>
    </p:spTree>
    <p:extLst>
      <p:ext uri="{BB962C8B-B14F-4D97-AF65-F5344CB8AC3E}">
        <p14:creationId xmlns:p14="http://schemas.microsoft.com/office/powerpoint/2010/main" val="1609585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B70B-B460-7A79-B90E-3686677568FA}"/>
              </a:ext>
            </a:extLst>
          </p:cNvPr>
          <p:cNvSpPr>
            <a:spLocks noGrp="1"/>
          </p:cNvSpPr>
          <p:nvPr>
            <p:ph type="title"/>
          </p:nvPr>
        </p:nvSpPr>
        <p:spPr>
          <a:xfrm>
            <a:off x="1790699" y="1052772"/>
            <a:ext cx="8610600" cy="1293028"/>
          </a:xfrm>
        </p:spPr>
        <p:txBody>
          <a:bodyPr/>
          <a:lstStyle/>
          <a:p>
            <a:pPr algn="ctr"/>
            <a:r>
              <a:rPr lang="en-IN" b="1" dirty="0"/>
              <a:t>F1-SCORE</a:t>
            </a:r>
          </a:p>
        </p:txBody>
      </p:sp>
      <p:pic>
        <p:nvPicPr>
          <p:cNvPr id="9" name="Content Placeholder 8">
            <a:extLst>
              <a:ext uri="{FF2B5EF4-FFF2-40B4-BE49-F238E27FC236}">
                <a16:creationId xmlns:a16="http://schemas.microsoft.com/office/drawing/2014/main" id="{3C552946-ED97-D46A-1A69-43DC156FD89C}"/>
              </a:ext>
            </a:extLst>
          </p:cNvPr>
          <p:cNvPicPr>
            <a:picLocks noGrp="1" noChangeAspect="1"/>
          </p:cNvPicPr>
          <p:nvPr>
            <p:ph idx="1"/>
          </p:nvPr>
        </p:nvPicPr>
        <p:blipFill>
          <a:blip r:embed="rId2"/>
          <a:stretch>
            <a:fillRect/>
          </a:stretch>
        </p:blipFill>
        <p:spPr>
          <a:xfrm>
            <a:off x="1294592" y="2345800"/>
            <a:ext cx="9602816" cy="3459428"/>
          </a:xfrm>
        </p:spPr>
      </p:pic>
    </p:spTree>
    <p:extLst>
      <p:ext uri="{BB962C8B-B14F-4D97-AF65-F5344CB8AC3E}">
        <p14:creationId xmlns:p14="http://schemas.microsoft.com/office/powerpoint/2010/main" val="3457096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859FF-A127-8AE7-E683-4F5337DFDA6B}"/>
              </a:ext>
            </a:extLst>
          </p:cNvPr>
          <p:cNvSpPr>
            <a:spLocks noGrp="1"/>
          </p:cNvSpPr>
          <p:nvPr>
            <p:ph type="title"/>
          </p:nvPr>
        </p:nvSpPr>
        <p:spPr>
          <a:xfrm>
            <a:off x="1790700" y="764373"/>
            <a:ext cx="8610600" cy="1293028"/>
          </a:xfrm>
        </p:spPr>
        <p:txBody>
          <a:bodyPr/>
          <a:lstStyle/>
          <a:p>
            <a:pPr algn="ctr"/>
            <a:r>
              <a:rPr lang="en-IN" b="1" dirty="0"/>
              <a:t>COMPARITIVE ANALYSIS</a:t>
            </a:r>
          </a:p>
        </p:txBody>
      </p:sp>
      <p:pic>
        <p:nvPicPr>
          <p:cNvPr id="9" name="Content Placeholder 8">
            <a:extLst>
              <a:ext uri="{FF2B5EF4-FFF2-40B4-BE49-F238E27FC236}">
                <a16:creationId xmlns:a16="http://schemas.microsoft.com/office/drawing/2014/main" id="{D8C589CB-9BC2-3332-4B08-12105C57734A}"/>
              </a:ext>
            </a:extLst>
          </p:cNvPr>
          <p:cNvPicPr>
            <a:picLocks noGrp="1" noChangeAspect="1"/>
          </p:cNvPicPr>
          <p:nvPr>
            <p:ph idx="1"/>
          </p:nvPr>
        </p:nvPicPr>
        <p:blipFill>
          <a:blip r:embed="rId2"/>
          <a:stretch>
            <a:fillRect/>
          </a:stretch>
        </p:blipFill>
        <p:spPr>
          <a:xfrm>
            <a:off x="685800" y="2286942"/>
            <a:ext cx="10820400" cy="3508512"/>
          </a:xfrm>
        </p:spPr>
      </p:pic>
    </p:spTree>
    <p:extLst>
      <p:ext uri="{BB962C8B-B14F-4D97-AF65-F5344CB8AC3E}">
        <p14:creationId xmlns:p14="http://schemas.microsoft.com/office/powerpoint/2010/main" val="79987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93DC-5E1C-770B-238B-8EE9DE820363}"/>
              </a:ext>
            </a:extLst>
          </p:cNvPr>
          <p:cNvSpPr>
            <a:spLocks noGrp="1"/>
          </p:cNvSpPr>
          <p:nvPr>
            <p:ph type="title"/>
          </p:nvPr>
        </p:nvSpPr>
        <p:spPr/>
        <p:txBody>
          <a:bodyPr/>
          <a:lstStyle/>
          <a:p>
            <a:pPr algn="ctr"/>
            <a:r>
              <a:rPr lang="en-IN" b="1" dirty="0"/>
              <a:t>OBJECTIVE</a:t>
            </a:r>
          </a:p>
        </p:txBody>
      </p:sp>
      <p:sp>
        <p:nvSpPr>
          <p:cNvPr id="3" name="Content Placeholder 2">
            <a:extLst>
              <a:ext uri="{FF2B5EF4-FFF2-40B4-BE49-F238E27FC236}">
                <a16:creationId xmlns:a16="http://schemas.microsoft.com/office/drawing/2014/main" id="{8F5CABCA-DD15-FFC8-2EC1-984D40DF504D}"/>
              </a:ext>
            </a:extLst>
          </p:cNvPr>
          <p:cNvSpPr>
            <a:spLocks noGrp="1"/>
          </p:cNvSpPr>
          <p:nvPr>
            <p:ph idx="1"/>
          </p:nvPr>
        </p:nvSpPr>
        <p:spPr>
          <a:xfrm>
            <a:off x="685800" y="2485505"/>
            <a:ext cx="10820400" cy="4024125"/>
          </a:xfrm>
        </p:spPr>
        <p:txBody>
          <a:bodyPr/>
          <a:lstStyle/>
          <a:p>
            <a:r>
              <a:rPr lang="en-US" dirty="0"/>
              <a:t>The primary goal of this project is to develop a machine learning model capable of accurately classifying different types of digitally modulated signals</a:t>
            </a:r>
          </a:p>
          <a:p>
            <a:r>
              <a:rPr lang="en-US" dirty="0"/>
              <a:t>By leveraging advanced feature extraction and machine learning techniques, this project aims to improve classification accuracy and provide insights into the performance of various modulation schemes in the presence of noise and interference.</a:t>
            </a:r>
            <a:endParaRPr lang="en-IN" dirty="0"/>
          </a:p>
        </p:txBody>
      </p:sp>
    </p:spTree>
    <p:extLst>
      <p:ext uri="{BB962C8B-B14F-4D97-AF65-F5344CB8AC3E}">
        <p14:creationId xmlns:p14="http://schemas.microsoft.com/office/powerpoint/2010/main" val="117779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42EB-CAE7-F20C-33D5-DD5A0F072D94}"/>
              </a:ext>
            </a:extLst>
          </p:cNvPr>
          <p:cNvSpPr>
            <a:spLocks noGrp="1"/>
          </p:cNvSpPr>
          <p:nvPr>
            <p:ph type="title"/>
          </p:nvPr>
        </p:nvSpPr>
        <p:spPr/>
        <p:txBody>
          <a:bodyPr/>
          <a:lstStyle/>
          <a:p>
            <a:pPr algn="ctr"/>
            <a:r>
              <a:rPr lang="en-IN" b="1" dirty="0"/>
              <a:t>LITERATURE REVIEW</a:t>
            </a:r>
          </a:p>
        </p:txBody>
      </p:sp>
      <p:sp>
        <p:nvSpPr>
          <p:cNvPr id="3" name="Content Placeholder 2">
            <a:extLst>
              <a:ext uri="{FF2B5EF4-FFF2-40B4-BE49-F238E27FC236}">
                <a16:creationId xmlns:a16="http://schemas.microsoft.com/office/drawing/2014/main" id="{98F60653-6F35-D32D-0EE9-864C6483B418}"/>
              </a:ext>
            </a:extLst>
          </p:cNvPr>
          <p:cNvSpPr>
            <a:spLocks noGrp="1"/>
          </p:cNvSpPr>
          <p:nvPr>
            <p:ph idx="1"/>
          </p:nvPr>
        </p:nvSpPr>
        <p:spPr/>
        <p:txBody>
          <a:bodyPr>
            <a:normAutofit/>
          </a:bodyPr>
          <a:lstStyle/>
          <a:p>
            <a:r>
              <a:rPr lang="en-US" dirty="0"/>
              <a:t>Recent studies highlight the effectiveness of the </a:t>
            </a:r>
            <a:r>
              <a:rPr lang="en-US" dirty="0" err="1"/>
              <a:t>Sevcik</a:t>
            </a:r>
            <a:r>
              <a:rPr lang="en-US" dirty="0"/>
              <a:t> Fractal Dimension (SFD) method in extracting meaningful features from modulated signals, enabling improved classification performance. Machine learning models, particularly Deep Extreme Learning Machines (DELM), have demonstrated superior capabilities in recognizing different modulation schemes due to their rapid training and modeling efficiency. Furthermore, the application of optimization algorithms like Artificial Bee Colony (ABC) has been shown to enhance classification accuracy by fine-tuning model parameters, addressing challenges posed by noise and high-dimensional feature spaces. The ADMSR-ML technique integrates these methodologies, showcasing improved classification results compared to conventional approaches through comprehensive experimental analysis.</a:t>
            </a:r>
            <a:endParaRPr lang="en-IN" dirty="0"/>
          </a:p>
        </p:txBody>
      </p:sp>
    </p:spTree>
    <p:extLst>
      <p:ext uri="{BB962C8B-B14F-4D97-AF65-F5344CB8AC3E}">
        <p14:creationId xmlns:p14="http://schemas.microsoft.com/office/powerpoint/2010/main" val="154600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BE0C-6EAD-41E5-CC81-3F0E8A32DB39}"/>
              </a:ext>
            </a:extLst>
          </p:cNvPr>
          <p:cNvSpPr>
            <a:spLocks noGrp="1"/>
          </p:cNvSpPr>
          <p:nvPr>
            <p:ph type="title"/>
          </p:nvPr>
        </p:nvSpPr>
        <p:spPr/>
        <p:txBody>
          <a:bodyPr/>
          <a:lstStyle/>
          <a:p>
            <a:pPr algn="ctr"/>
            <a:r>
              <a:rPr lang="en-IN" b="1" dirty="0"/>
              <a:t>METHODOLOGY</a:t>
            </a:r>
          </a:p>
        </p:txBody>
      </p:sp>
      <p:sp>
        <p:nvSpPr>
          <p:cNvPr id="4" name="Rectangle 1">
            <a:extLst>
              <a:ext uri="{FF2B5EF4-FFF2-40B4-BE49-F238E27FC236}">
                <a16:creationId xmlns:a16="http://schemas.microsoft.com/office/drawing/2014/main" id="{5904E31C-2F70-C68C-F921-3F8725CC6A00}"/>
              </a:ext>
            </a:extLst>
          </p:cNvPr>
          <p:cNvSpPr>
            <a:spLocks noGrp="1" noChangeArrowheads="1"/>
          </p:cNvSpPr>
          <p:nvPr>
            <p:ph idx="1"/>
          </p:nvPr>
        </p:nvSpPr>
        <p:spPr bwMode="auto">
          <a:xfrm>
            <a:off x="4686300" y="1743263"/>
            <a:ext cx="4691269" cy="4126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2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Collection</a:t>
            </a:r>
          </a:p>
          <a:p>
            <a:pPr marL="0" marR="0" lvl="0" indent="0" algn="ctr" defTabSz="914400" rtl="0" eaLnBrk="0" fontAlgn="base" latinLnBrk="0" hangingPunct="0">
              <a:lnSpc>
                <a:spcPct val="2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Feature Extraction</a:t>
            </a:r>
          </a:p>
          <a:p>
            <a:pPr marL="0" marR="0" lvl="0" indent="0" algn="ctr" defTabSz="914400" rtl="0" eaLnBrk="0" fontAlgn="base" latinLnBrk="0" hangingPunct="0">
              <a:lnSpc>
                <a:spcPct val="2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Model Selection</a:t>
            </a:r>
          </a:p>
          <a:p>
            <a:pPr marL="0" marR="0" lvl="0" indent="0" algn="ctr" defTabSz="914400" rtl="0" eaLnBrk="0" fontAlgn="base" latinLnBrk="0" hangingPunct="0">
              <a:lnSpc>
                <a:spcPct val="2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Parameter Tuning</a:t>
            </a:r>
          </a:p>
          <a:p>
            <a:pPr marL="0" marR="0" lvl="0" indent="0" algn="ctr" defTabSz="914400" rtl="0" eaLnBrk="0" fontAlgn="base" latinLnBrk="0" hangingPunct="0">
              <a:lnSpc>
                <a:spcPct val="2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Model Training and Evaluation</a:t>
            </a:r>
          </a:p>
          <a:p>
            <a:pPr marL="0" marR="0" lvl="0" indent="0" algn="ctr" defTabSz="914400" rtl="0" eaLnBrk="0" fontAlgn="base" latinLnBrk="0" hangingPunct="0">
              <a:lnSpc>
                <a:spcPct val="2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Comparative Analysis </a:t>
            </a:r>
          </a:p>
        </p:txBody>
      </p:sp>
    </p:spTree>
    <p:extLst>
      <p:ext uri="{BB962C8B-B14F-4D97-AF65-F5344CB8AC3E}">
        <p14:creationId xmlns:p14="http://schemas.microsoft.com/office/powerpoint/2010/main" val="270244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E667-D5C0-AD79-4F01-A153CD28AEF7}"/>
              </a:ext>
            </a:extLst>
          </p:cNvPr>
          <p:cNvSpPr>
            <a:spLocks noGrp="1"/>
          </p:cNvSpPr>
          <p:nvPr>
            <p:ph type="title"/>
          </p:nvPr>
        </p:nvSpPr>
        <p:spPr/>
        <p:txBody>
          <a:bodyPr/>
          <a:lstStyle/>
          <a:p>
            <a:pPr algn="ctr"/>
            <a:r>
              <a:rPr lang="en-IN" b="1" dirty="0"/>
              <a:t>DATASET</a:t>
            </a:r>
          </a:p>
        </p:txBody>
      </p:sp>
      <p:sp>
        <p:nvSpPr>
          <p:cNvPr id="3" name="Content Placeholder 2">
            <a:extLst>
              <a:ext uri="{FF2B5EF4-FFF2-40B4-BE49-F238E27FC236}">
                <a16:creationId xmlns:a16="http://schemas.microsoft.com/office/drawing/2014/main" id="{D1339E30-6EFC-EAEB-B03C-E97428166DBA}"/>
              </a:ext>
            </a:extLst>
          </p:cNvPr>
          <p:cNvSpPr>
            <a:spLocks noGrp="1"/>
          </p:cNvSpPr>
          <p:nvPr>
            <p:ph idx="1"/>
          </p:nvPr>
        </p:nvSpPr>
        <p:spPr/>
        <p:txBody>
          <a:bodyPr/>
          <a:lstStyle/>
          <a:p>
            <a:r>
              <a:rPr lang="en-US" dirty="0"/>
              <a:t>The dataset used in this project is the </a:t>
            </a:r>
            <a:r>
              <a:rPr lang="en-US" b="1" dirty="0"/>
              <a:t>RML2016.10a</a:t>
            </a:r>
            <a:r>
              <a:rPr lang="en-US" dirty="0"/>
              <a:t> dataset, which contains digitally modulated signals generated for various modulation schemes. It is specifically designed for research in the field of signal classification and machine learning. </a:t>
            </a:r>
          </a:p>
          <a:p>
            <a:r>
              <a:rPr lang="en-IN" dirty="0"/>
              <a:t>Unique modulation schemes in the dataset: ['8PSK', 'AM-DSB', 'AM-SSB', 'BPSK', 'CPFSK', 'GFSK', 'PAM4', 'QAM16', 'QAM64', 'QPSK', 'WBFM']</a:t>
            </a:r>
          </a:p>
          <a:p>
            <a:r>
              <a:rPr lang="en-IN" dirty="0"/>
              <a:t>Unique SNR values in the dataset: [-20, -18, -16, -14, -12, -10, -8, -6, -4, -2, 0, 2, 4, 6, 8, 10, 12, 14, 16, 18]</a:t>
            </a:r>
          </a:p>
          <a:p>
            <a:r>
              <a:rPr lang="en-US" dirty="0"/>
              <a:t>Total number of samples in the dataset: 220000</a:t>
            </a:r>
          </a:p>
          <a:p>
            <a:r>
              <a:rPr lang="en-IN" dirty="0"/>
              <a:t>SHAPE OF EACH KEY: (1000, 2, 128)</a:t>
            </a:r>
          </a:p>
          <a:p>
            <a:endParaRPr lang="en-IN" dirty="0"/>
          </a:p>
        </p:txBody>
      </p:sp>
    </p:spTree>
    <p:extLst>
      <p:ext uri="{BB962C8B-B14F-4D97-AF65-F5344CB8AC3E}">
        <p14:creationId xmlns:p14="http://schemas.microsoft.com/office/powerpoint/2010/main" val="1582670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1184-8AC7-76A8-0DF3-D50B6BF5E9E5}"/>
              </a:ext>
            </a:extLst>
          </p:cNvPr>
          <p:cNvSpPr>
            <a:spLocks noGrp="1"/>
          </p:cNvSpPr>
          <p:nvPr>
            <p:ph type="title"/>
          </p:nvPr>
        </p:nvSpPr>
        <p:spPr/>
        <p:txBody>
          <a:bodyPr/>
          <a:lstStyle/>
          <a:p>
            <a:pPr algn="ctr"/>
            <a:r>
              <a:rPr lang="en-IN" dirty="0"/>
              <a:t>('QPSK', 2)</a:t>
            </a:r>
          </a:p>
        </p:txBody>
      </p:sp>
      <p:pic>
        <p:nvPicPr>
          <p:cNvPr id="5" name="Content Placeholder 4">
            <a:extLst>
              <a:ext uri="{FF2B5EF4-FFF2-40B4-BE49-F238E27FC236}">
                <a16:creationId xmlns:a16="http://schemas.microsoft.com/office/drawing/2014/main" id="{24778FC8-C93A-3BF6-9549-882993477BD0}"/>
              </a:ext>
            </a:extLst>
          </p:cNvPr>
          <p:cNvPicPr>
            <a:picLocks noGrp="1" noChangeAspect="1"/>
          </p:cNvPicPr>
          <p:nvPr>
            <p:ph idx="1"/>
          </p:nvPr>
        </p:nvPicPr>
        <p:blipFill>
          <a:blip r:embed="rId2"/>
          <a:stretch>
            <a:fillRect/>
          </a:stretch>
        </p:blipFill>
        <p:spPr>
          <a:xfrm>
            <a:off x="1837785" y="2193925"/>
            <a:ext cx="8516430" cy="4024313"/>
          </a:xfrm>
        </p:spPr>
      </p:pic>
    </p:spTree>
    <p:extLst>
      <p:ext uri="{BB962C8B-B14F-4D97-AF65-F5344CB8AC3E}">
        <p14:creationId xmlns:p14="http://schemas.microsoft.com/office/powerpoint/2010/main" val="408954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5688-687B-CB2F-325B-09E9241B23E9}"/>
              </a:ext>
            </a:extLst>
          </p:cNvPr>
          <p:cNvSpPr>
            <a:spLocks noGrp="1"/>
          </p:cNvSpPr>
          <p:nvPr>
            <p:ph type="title"/>
          </p:nvPr>
        </p:nvSpPr>
        <p:spPr/>
        <p:txBody>
          <a:bodyPr/>
          <a:lstStyle/>
          <a:p>
            <a:pPr algn="ctr"/>
            <a:r>
              <a:rPr lang="en-IN" b="1" dirty="0"/>
              <a:t>REDUCED DATASET</a:t>
            </a:r>
          </a:p>
        </p:txBody>
      </p:sp>
      <p:sp>
        <p:nvSpPr>
          <p:cNvPr id="3" name="Content Placeholder 2">
            <a:extLst>
              <a:ext uri="{FF2B5EF4-FFF2-40B4-BE49-F238E27FC236}">
                <a16:creationId xmlns:a16="http://schemas.microsoft.com/office/drawing/2014/main" id="{9E2110D6-282B-6CAD-31A0-6F826CACBA05}"/>
              </a:ext>
            </a:extLst>
          </p:cNvPr>
          <p:cNvSpPr>
            <a:spLocks noGrp="1"/>
          </p:cNvSpPr>
          <p:nvPr>
            <p:ph idx="1"/>
          </p:nvPr>
        </p:nvSpPr>
        <p:spPr/>
        <p:txBody>
          <a:bodyPr/>
          <a:lstStyle/>
          <a:p>
            <a:pPr>
              <a:lnSpc>
                <a:spcPct val="150000"/>
              </a:lnSpc>
            </a:pPr>
            <a:r>
              <a:rPr lang="en-US" dirty="0"/>
              <a:t>In this project, reducing the dataset by selecting a few modulation schemes and SNR values allows for faster evaluations of various algorithms. A smaller dataset minimizes computational demands and training times, enabling quick iterations and more efficient experimentation with different models. This streamlined approach simplifies analysis, making it easier to interpret results and draw meaningful conclusions about algorithm performance in classifying digitally modulated signals.</a:t>
            </a:r>
            <a:endParaRPr lang="en-IN" dirty="0"/>
          </a:p>
        </p:txBody>
      </p:sp>
    </p:spTree>
    <p:extLst>
      <p:ext uri="{BB962C8B-B14F-4D97-AF65-F5344CB8AC3E}">
        <p14:creationId xmlns:p14="http://schemas.microsoft.com/office/powerpoint/2010/main" val="303488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06CF-AE3B-3638-3720-A8F94C1F68D0}"/>
              </a:ext>
            </a:extLst>
          </p:cNvPr>
          <p:cNvSpPr>
            <a:spLocks noGrp="1"/>
          </p:cNvSpPr>
          <p:nvPr>
            <p:ph type="title"/>
          </p:nvPr>
        </p:nvSpPr>
        <p:spPr>
          <a:xfrm>
            <a:off x="2305878" y="764373"/>
            <a:ext cx="9200322" cy="1293028"/>
          </a:xfrm>
        </p:spPr>
        <p:txBody>
          <a:bodyPr/>
          <a:lstStyle/>
          <a:p>
            <a:r>
              <a:rPr lang="en-IN" b="1" dirty="0"/>
              <a:t>SELECTED SCHMES AND SNR VALUES</a:t>
            </a:r>
          </a:p>
        </p:txBody>
      </p:sp>
      <p:sp>
        <p:nvSpPr>
          <p:cNvPr id="3" name="Content Placeholder 2">
            <a:extLst>
              <a:ext uri="{FF2B5EF4-FFF2-40B4-BE49-F238E27FC236}">
                <a16:creationId xmlns:a16="http://schemas.microsoft.com/office/drawing/2014/main" id="{B4680B66-FD27-6028-C62F-F5A5422B4416}"/>
              </a:ext>
            </a:extLst>
          </p:cNvPr>
          <p:cNvSpPr>
            <a:spLocks noGrp="1"/>
          </p:cNvSpPr>
          <p:nvPr>
            <p:ph idx="1"/>
          </p:nvPr>
        </p:nvSpPr>
        <p:spPr/>
        <p:txBody>
          <a:bodyPr/>
          <a:lstStyle/>
          <a:p>
            <a:pPr>
              <a:lnSpc>
                <a:spcPct val="300000"/>
              </a:lnSpc>
            </a:pPr>
            <a:r>
              <a:rPr lang="en-IN" dirty="0" err="1"/>
              <a:t>selected_modulations</a:t>
            </a:r>
            <a:r>
              <a:rPr lang="en-IN" dirty="0"/>
              <a:t> = ['CPFSK', '8PSK','WBFM', 'AM-SSB', 'PAM4’]</a:t>
            </a:r>
          </a:p>
          <a:p>
            <a:pPr>
              <a:lnSpc>
                <a:spcPct val="300000"/>
              </a:lnSpc>
            </a:pPr>
            <a:r>
              <a:rPr lang="en-IN" dirty="0" err="1"/>
              <a:t>selected_snr</a:t>
            </a:r>
            <a:r>
              <a:rPr lang="en-IN" dirty="0"/>
              <a:t> = [10, 12, 14, 16, 18]</a:t>
            </a:r>
          </a:p>
        </p:txBody>
      </p:sp>
    </p:spTree>
    <p:extLst>
      <p:ext uri="{BB962C8B-B14F-4D97-AF65-F5344CB8AC3E}">
        <p14:creationId xmlns:p14="http://schemas.microsoft.com/office/powerpoint/2010/main" val="290307823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778</TotalTime>
  <Words>1337</Words>
  <Application>Microsoft Office PowerPoint</Application>
  <PresentationFormat>Widescreen</PresentationFormat>
  <Paragraphs>185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 Narrow</vt:lpstr>
      <vt:lpstr>Arial</vt:lpstr>
      <vt:lpstr>Arial Unicode MS</vt:lpstr>
      <vt:lpstr>Century Gothic</vt:lpstr>
      <vt:lpstr>Vapor Trail</vt:lpstr>
      <vt:lpstr>ML-Based Classification of Digitally Modulated Signals </vt:lpstr>
      <vt:lpstr>DIGITALLY MODUALTED SIGNALS</vt:lpstr>
      <vt:lpstr>OBJECTIVE</vt:lpstr>
      <vt:lpstr>LITERATURE REVIEW</vt:lpstr>
      <vt:lpstr>METHODOLOGY</vt:lpstr>
      <vt:lpstr>DATASET</vt:lpstr>
      <vt:lpstr>('QPSK', 2)</vt:lpstr>
      <vt:lpstr>REDUCED DATASET</vt:lpstr>
      <vt:lpstr>SELECTED SCHMES AND SNR VALUES</vt:lpstr>
      <vt:lpstr>FEATURE EXTRACTION</vt:lpstr>
      <vt:lpstr>NORMALIZATION</vt:lpstr>
      <vt:lpstr>DATASET </vt:lpstr>
      <vt:lpstr>Data Preparation</vt:lpstr>
      <vt:lpstr>Data Splitting: Training and Testing Sets </vt:lpstr>
      <vt:lpstr>Classifier Performance Analysis</vt:lpstr>
      <vt:lpstr>INFERENCE</vt:lpstr>
      <vt:lpstr>HYPERPARAMETER TUNING</vt:lpstr>
      <vt:lpstr>STACKING</vt:lpstr>
      <vt:lpstr>INFERENCE</vt:lpstr>
      <vt:lpstr>BEST COMBINATION</vt:lpstr>
      <vt:lpstr>CONFUSION MATRIX FOR NB+XG MODEL</vt:lpstr>
      <vt:lpstr>PRECISION</vt:lpstr>
      <vt:lpstr>RECALL</vt:lpstr>
      <vt:lpstr>F1-SCORE</vt:lpstr>
      <vt:lpstr>COMPARITIVE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 Venkatesan</dc:creator>
  <cp:lastModifiedBy>Vijay Venkatesan</cp:lastModifiedBy>
  <cp:revision>1</cp:revision>
  <dcterms:created xsi:type="dcterms:W3CDTF">2024-11-01T10:15:00Z</dcterms:created>
  <dcterms:modified xsi:type="dcterms:W3CDTF">2024-11-04T14:16:25Z</dcterms:modified>
</cp:coreProperties>
</file>