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6B57-2FC5-45A7-B62E-595D4E19C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61456-B109-4C5A-9504-B43C63EFE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1BA1A-9BC3-4696-BEA1-44A986FC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BF28-5C28-42B0-9698-95B0487C97B9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5E60A-06AD-4DC1-8CEF-9E973F74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E4B5E-0F47-474F-A736-8FF3C620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55C9-C817-4070-962E-9B2373F97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17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27E50-EBC8-41CA-B56C-FFAF73D3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56B15-2BB3-4A83-A6FD-C3203296B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D4310-7887-42B3-9855-26B2E6F42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BF28-5C28-42B0-9698-95B0487C97B9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FA6A4-D450-4702-9EC3-7BB6022D1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B9C26-69AB-41ED-97E1-26AB226F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55C9-C817-4070-962E-9B2373F97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4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9E90A4-4BA0-4F3E-9F02-A941C77D9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E5836-4EEE-464A-8E39-3CA7E6255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77E6E-7237-40BE-9E16-6DC6DFE2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BF28-5C28-42B0-9698-95B0487C97B9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9F62F-67D6-4384-A8EA-2FBB86A7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6E46D-B475-4D19-907D-A9DE6A03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55C9-C817-4070-962E-9B2373F97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85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F4FF1-163C-4BEC-8570-E0580D9E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30A13-84F9-4956-85B6-6D750B06A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1BC5E-FF75-41E4-ADEC-08605B732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BF28-5C28-42B0-9698-95B0487C97B9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6FA31-5262-47D5-A15A-17D7050E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BCCCF-F044-4B92-818F-B3BF00F8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55C9-C817-4070-962E-9B2373F97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82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0800B-3755-420F-8583-8DED77D9A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B06A3-8288-4F42-927E-509539EFB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1DE70-6E97-4625-9865-C013822F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BF28-5C28-42B0-9698-95B0487C97B9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75806-C8C6-4EB3-8EFA-BB7B0F56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1B278-B307-40E2-BD97-0D148120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55C9-C817-4070-962E-9B2373F97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05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6CF8D-9B6C-499A-AD5D-089740AA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2E7DD-7D34-4E0C-BBC3-613D0A77A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62EFA-8590-403C-B309-0B27F17E5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C831A-3A8A-4DD9-BBA1-973B4680D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BF28-5C28-42B0-9698-95B0487C97B9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6F88-B59E-4F3A-A692-E844F9EC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9EB1E-6E24-48E4-A6CF-AC47C397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55C9-C817-4070-962E-9B2373F97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96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267C-E0DE-44CD-BC16-4D3B287F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BEA28-A379-4BA5-9D68-82801B65E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B7586-DA7E-4392-A5B4-B7C9615F2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22E3C-5B1E-4D70-861C-DEFA6BB2D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C263C-0879-4190-AF08-30195E435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B2ACC5-29AA-4643-BA26-C4C2BC6A9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BF28-5C28-42B0-9698-95B0487C97B9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D1304F-4BDD-4E46-B706-C1A102EF7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20BB7-992B-4AF6-96A0-66BB62DA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55C9-C817-4070-962E-9B2373F97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03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5D62-BA9B-4ED4-82A2-D3880AD7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B0167-7E6C-4C8D-A45B-341FCD24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BF28-5C28-42B0-9698-95B0487C97B9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CC868-4089-4C11-B56B-F40BB12EE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ABF55-DDDB-4B91-B3D8-F2358951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55C9-C817-4070-962E-9B2373F97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02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B7373-3452-40BD-958A-A01DB47DC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BF28-5C28-42B0-9698-95B0487C97B9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0DA70-00FC-441E-B39F-6CB88E25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1EA28-4E64-4FC6-A82E-776C8E48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55C9-C817-4070-962E-9B2373F97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3D790-53C1-4093-8522-DB365EF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F5A8F-411B-430E-A77E-310BFA3A2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15C82-74F2-4B95-A76E-4242820F3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711D1-F412-4D79-97BE-6A81A2D8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BF28-5C28-42B0-9698-95B0487C97B9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B886C-2728-4233-A519-195FFD25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0CEBC-39A4-46B8-AE68-5C42732CC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55C9-C817-4070-962E-9B2373F97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22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2D78-24FD-4C07-90D5-43A1EA34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53E543-475F-467D-B380-ECA6A8DE0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6EBB7-1464-4D02-8214-AFA646694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B7A96-E708-4D70-97F1-B713A932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BF28-5C28-42B0-9698-95B0487C97B9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0B601-40FA-4228-88BF-B919170B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162AD-BA9D-4F75-9949-9B79F87EC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55C9-C817-4070-962E-9B2373F97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17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5F387-2B72-4F12-BB0D-F4B2A1D6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37ECD-AD6B-4343-BBEA-B688DA277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9BD5B-6AF8-4824-AEBE-B7D1B3A1D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3BF28-5C28-42B0-9698-95B0487C97B9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40083-B629-485A-8F23-DB72CE82B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24E7D-E711-4448-AD54-C25D12CBF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55C9-C817-4070-962E-9B2373F97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00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915A-7776-421E-80F1-D3E95CE9C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A04CF-B8AA-4D9F-BB9E-CA31B0DC5B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67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A9D69-4047-4ED4-AA33-FC3E0081B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2623"/>
          </a:xfrm>
        </p:spPr>
        <p:txBody>
          <a:bodyPr/>
          <a:lstStyle/>
          <a:p>
            <a:r>
              <a:rPr lang="en-US" dirty="0"/>
              <a:t>The Underlying Technology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1343F-5C7C-4A81-B58E-DA1AE1FAC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748"/>
            <a:ext cx="10864645" cy="5019215"/>
          </a:xfrm>
        </p:spPr>
        <p:txBody>
          <a:bodyPr>
            <a:normAutofit/>
          </a:bodyPr>
          <a:lstStyle/>
          <a:p>
            <a:r>
              <a:rPr lang="en-US" dirty="0"/>
              <a:t>Docker is written in Go – takes advantage of features of Linux</a:t>
            </a:r>
          </a:p>
          <a:p>
            <a:r>
              <a:rPr lang="en-US" dirty="0"/>
              <a:t>Namespaces [namespaces]</a:t>
            </a:r>
          </a:p>
          <a:p>
            <a:pPr lvl="1"/>
            <a:r>
              <a:rPr lang="en-US" dirty="0"/>
              <a:t>Provide isolated workspace called container</a:t>
            </a:r>
          </a:p>
          <a:p>
            <a:pPr lvl="1"/>
            <a:r>
              <a:rPr lang="en-US" dirty="0"/>
              <a:t>Run a container – Docker creates a setup of namespaces for the container</a:t>
            </a:r>
          </a:p>
          <a:p>
            <a:pPr lvl="2"/>
            <a:r>
              <a:rPr lang="en-US" dirty="0"/>
              <a:t>Provide a layer of isolation</a:t>
            </a:r>
          </a:p>
          <a:p>
            <a:pPr lvl="2"/>
            <a:r>
              <a:rPr lang="en-US" dirty="0"/>
              <a:t>Each aspect of container run in a separate namespace and access is limited to the namespace</a:t>
            </a:r>
          </a:p>
          <a:p>
            <a:pPr lvl="1"/>
            <a:r>
              <a:rPr lang="en-US" dirty="0"/>
              <a:t>Docker Engine uses namespaces such as the following on Linux: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pid</a:t>
            </a:r>
            <a:r>
              <a:rPr lang="en-US" dirty="0"/>
              <a:t> namespace: Process isolation (PID: Process ID).</a:t>
            </a:r>
          </a:p>
          <a:p>
            <a:pPr lvl="2"/>
            <a:r>
              <a:rPr lang="en-US" dirty="0"/>
              <a:t>The net namespace: Managing network interfaces (NET: Networking).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ipc</a:t>
            </a:r>
            <a:r>
              <a:rPr lang="en-US" dirty="0"/>
              <a:t> namespace: Managing access to IPC resources (IPC: </a:t>
            </a:r>
            <a:r>
              <a:rPr lang="en-US" dirty="0" err="1"/>
              <a:t>InterProcess</a:t>
            </a:r>
            <a:r>
              <a:rPr lang="en-US" dirty="0"/>
              <a:t> Communication).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mnt</a:t>
            </a:r>
            <a:r>
              <a:rPr lang="en-US" dirty="0"/>
              <a:t> namespace: Managing filesystem mount points (MNT: Mount).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uts</a:t>
            </a:r>
            <a:r>
              <a:rPr lang="en-US" dirty="0"/>
              <a:t> namespace: Isolating kernel and version identifiers. (UTS: Unix Timesharing System).</a:t>
            </a:r>
          </a:p>
        </p:txBody>
      </p:sp>
    </p:spTree>
    <p:extLst>
      <p:ext uri="{BB962C8B-B14F-4D97-AF65-F5344CB8AC3E}">
        <p14:creationId xmlns:p14="http://schemas.microsoft.com/office/powerpoint/2010/main" val="123883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A9D69-4047-4ED4-AA33-FC3E0081B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2623"/>
          </a:xfrm>
        </p:spPr>
        <p:txBody>
          <a:bodyPr/>
          <a:lstStyle/>
          <a:p>
            <a:r>
              <a:rPr lang="en-US" dirty="0"/>
              <a:t>The Underlying Technology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1343F-5C7C-4A81-B58E-DA1AE1FAC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748"/>
            <a:ext cx="10864645" cy="50192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Control Groups [</a:t>
            </a:r>
            <a:r>
              <a:rPr lang="en-US" dirty="0" err="1"/>
              <a:t>cgroups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Limits a application to a specific set of resources</a:t>
            </a:r>
          </a:p>
          <a:p>
            <a:pPr lvl="1"/>
            <a:r>
              <a:rPr lang="en-US" dirty="0"/>
              <a:t>Share available hardware – optionally enforce limits and constraints ex: memory</a:t>
            </a:r>
          </a:p>
          <a:p>
            <a:r>
              <a:rPr lang="en-US" dirty="0"/>
              <a:t>Union File Systems [</a:t>
            </a:r>
            <a:r>
              <a:rPr lang="en-US" dirty="0" err="1"/>
              <a:t>UnionFS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File systems that operate by creating layers making them light weight and fast</a:t>
            </a:r>
          </a:p>
          <a:p>
            <a:pPr lvl="1"/>
            <a:r>
              <a:rPr lang="en-US" dirty="0"/>
              <a:t>Used to provide building blocks for containers</a:t>
            </a:r>
          </a:p>
          <a:p>
            <a:pPr lvl="1"/>
            <a:r>
              <a:rPr lang="en-US" dirty="0"/>
              <a:t>Docker engine can use multiple variants of </a:t>
            </a:r>
            <a:r>
              <a:rPr lang="en-US" dirty="0" err="1"/>
              <a:t>UnionFS</a:t>
            </a:r>
            <a:r>
              <a:rPr lang="en-US" dirty="0"/>
              <a:t> – AUFS, </a:t>
            </a:r>
            <a:r>
              <a:rPr lang="en-US" dirty="0" err="1"/>
              <a:t>btrfs</a:t>
            </a:r>
            <a:r>
              <a:rPr lang="en-US" dirty="0"/>
              <a:t>, </a:t>
            </a:r>
            <a:r>
              <a:rPr lang="en-US" dirty="0" err="1"/>
              <a:t>vfs</a:t>
            </a:r>
            <a:r>
              <a:rPr lang="en-US" dirty="0"/>
              <a:t> and </a:t>
            </a:r>
            <a:r>
              <a:rPr lang="en-US" dirty="0" err="1"/>
              <a:t>DeviceMapper</a:t>
            </a:r>
            <a:endParaRPr lang="en-US" dirty="0"/>
          </a:p>
          <a:p>
            <a:r>
              <a:rPr lang="en-US" dirty="0"/>
              <a:t>Container Format </a:t>
            </a:r>
          </a:p>
          <a:p>
            <a:pPr lvl="1"/>
            <a:r>
              <a:rPr lang="en-US" dirty="0"/>
              <a:t>Combination of namespaces, control groups and </a:t>
            </a:r>
            <a:r>
              <a:rPr lang="en-US" dirty="0" err="1"/>
              <a:t>UnionFS</a:t>
            </a:r>
            <a:r>
              <a:rPr lang="en-US" dirty="0"/>
              <a:t> into a wrapper</a:t>
            </a:r>
          </a:p>
          <a:p>
            <a:pPr lvl="1"/>
            <a:r>
              <a:rPr lang="en-US" dirty="0"/>
              <a:t>default: </a:t>
            </a:r>
            <a:r>
              <a:rPr lang="en-US" dirty="0" err="1"/>
              <a:t>libcontainer</a:t>
            </a:r>
            <a:endParaRPr lang="en-US" dirty="0"/>
          </a:p>
          <a:p>
            <a:pPr lvl="1"/>
            <a:r>
              <a:rPr lang="en-US" dirty="0"/>
              <a:t>In future may support other formats integrating with technologies such as BSD Jails or Solaris Zones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17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4E52-A6E8-46AD-8A8E-48AE7794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A5745-CF01-4637-8ADD-B3346A88A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your applications from your infrastructure so you can deliver software quickly</a:t>
            </a:r>
          </a:p>
          <a:p>
            <a:r>
              <a:rPr lang="en-US" dirty="0"/>
              <a:t>Docker provides the ability to package and run an application in a loosely isolated environment called a container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04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0ADC-AD9B-463E-93F7-434742BC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A3537-D537-4535-86E5-0AC65B4A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 provides tooling and a platform to manage the lifecycle of your containers:</a:t>
            </a:r>
          </a:p>
          <a:p>
            <a:pPr lvl="1"/>
            <a:r>
              <a:rPr lang="en-US" dirty="0"/>
              <a:t>Develop your application and its supporting components using containers.</a:t>
            </a:r>
          </a:p>
          <a:p>
            <a:pPr lvl="1"/>
            <a:r>
              <a:rPr lang="en-US" dirty="0"/>
              <a:t>The container becomes the unit for distributing and testing your application.</a:t>
            </a:r>
          </a:p>
          <a:p>
            <a:pPr lvl="1"/>
            <a:r>
              <a:rPr lang="en-US" dirty="0"/>
              <a:t>When you’re ready, deploy your application into your production environment, as a container or an orchestrated service. This works the same whether your production environment is a local data center, a cloud provider, or a hybrid of the two.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6248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A9D69-4047-4ED4-AA33-FC3E0081B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2623"/>
          </a:xfrm>
        </p:spPr>
        <p:txBody>
          <a:bodyPr/>
          <a:lstStyle/>
          <a:p>
            <a:r>
              <a:rPr lang="en-IN" dirty="0"/>
              <a:t>Docker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1343F-5C7C-4A81-B58E-DA1AE1FAC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748"/>
            <a:ext cx="5061155" cy="5019215"/>
          </a:xfrm>
        </p:spPr>
        <p:txBody>
          <a:bodyPr>
            <a:normAutofit/>
          </a:bodyPr>
          <a:lstStyle/>
          <a:p>
            <a:r>
              <a:rPr lang="en-US" dirty="0"/>
              <a:t>Docker Engine is a client-server application with these major components:</a:t>
            </a:r>
          </a:p>
          <a:p>
            <a:pPr lvl="1"/>
            <a:r>
              <a:rPr lang="en-US" dirty="0"/>
              <a:t>A server which is a type of long-running program called a daemon process (the </a:t>
            </a:r>
            <a:r>
              <a:rPr lang="en-US" dirty="0" err="1"/>
              <a:t>dockerd</a:t>
            </a:r>
            <a:r>
              <a:rPr lang="en-US" dirty="0"/>
              <a:t> command).</a:t>
            </a:r>
          </a:p>
          <a:p>
            <a:pPr lvl="1"/>
            <a:r>
              <a:rPr lang="en-US" dirty="0"/>
              <a:t>A REST API which specifies interfaces that programs can use to talk to the daemon and instruct it what to do.</a:t>
            </a:r>
          </a:p>
          <a:p>
            <a:pPr lvl="1"/>
            <a:r>
              <a:rPr lang="en-US" dirty="0"/>
              <a:t>A command line interface (CLI) client (the docker command).</a:t>
            </a:r>
            <a:endParaRPr lang="en-IN" dirty="0"/>
          </a:p>
        </p:txBody>
      </p:sp>
      <p:pic>
        <p:nvPicPr>
          <p:cNvPr id="1029" name="Picture 5" descr="Docker Engine Components Flow">
            <a:extLst>
              <a:ext uri="{FF2B5EF4-FFF2-40B4-BE49-F238E27FC236}">
                <a16:creationId xmlns:a16="http://schemas.microsoft.com/office/drawing/2014/main" id="{C9F9FFEA-EB9B-4C52-A0BB-DEE562704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55" y="1157748"/>
            <a:ext cx="5810864" cy="454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10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A9D69-4047-4ED4-AA33-FC3E0081B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2623"/>
          </a:xfrm>
        </p:spPr>
        <p:txBody>
          <a:bodyPr/>
          <a:lstStyle/>
          <a:p>
            <a:r>
              <a:rPr lang="en-US" dirty="0"/>
              <a:t>What can I use Docker for?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1343F-5C7C-4A81-B58E-DA1AE1FAC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748"/>
            <a:ext cx="5061155" cy="5019215"/>
          </a:xfrm>
        </p:spPr>
        <p:txBody>
          <a:bodyPr>
            <a:normAutofit/>
          </a:bodyPr>
          <a:lstStyle/>
          <a:p>
            <a:r>
              <a:rPr lang="en-US" dirty="0"/>
              <a:t>Fast, consistent delivery of your applications</a:t>
            </a:r>
          </a:p>
          <a:p>
            <a:r>
              <a:rPr lang="en-US" dirty="0"/>
              <a:t>Responsive deployment and scaling</a:t>
            </a:r>
          </a:p>
          <a:p>
            <a:r>
              <a:rPr lang="en-US" dirty="0"/>
              <a:t>Running more workloads on the same hardware</a:t>
            </a:r>
          </a:p>
        </p:txBody>
      </p:sp>
      <p:pic>
        <p:nvPicPr>
          <p:cNvPr id="1029" name="Picture 5" descr="Docker Engine Components Flow">
            <a:extLst>
              <a:ext uri="{FF2B5EF4-FFF2-40B4-BE49-F238E27FC236}">
                <a16:creationId xmlns:a16="http://schemas.microsoft.com/office/drawing/2014/main" id="{C9F9FFEA-EB9B-4C52-A0BB-DEE562704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55" y="1157748"/>
            <a:ext cx="5810864" cy="454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826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A9D69-4047-4ED4-AA33-FC3E0081B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2623"/>
          </a:xfrm>
        </p:spPr>
        <p:txBody>
          <a:bodyPr/>
          <a:lstStyle/>
          <a:p>
            <a:r>
              <a:rPr lang="en-US" dirty="0"/>
              <a:t>Docker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1343F-5C7C-4A81-B58E-DA1AE1FAC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748"/>
            <a:ext cx="5061155" cy="5019215"/>
          </a:xfrm>
        </p:spPr>
        <p:txBody>
          <a:bodyPr>
            <a:normAutofit/>
          </a:bodyPr>
          <a:lstStyle/>
          <a:p>
            <a:r>
              <a:rPr lang="en-US" dirty="0"/>
              <a:t>client-server architecture</a:t>
            </a:r>
          </a:p>
          <a:p>
            <a:r>
              <a:rPr lang="en-US" dirty="0"/>
              <a:t>Docker </a:t>
            </a:r>
            <a:r>
              <a:rPr lang="en-US" dirty="0" err="1"/>
              <a:t>deamon</a:t>
            </a:r>
            <a:r>
              <a:rPr lang="en-US" dirty="0"/>
              <a:t> – building, running and distributing docker containers</a:t>
            </a:r>
          </a:p>
          <a:p>
            <a:r>
              <a:rPr lang="en-US" dirty="0"/>
              <a:t>Both can run on same or with a remote docker </a:t>
            </a:r>
            <a:r>
              <a:rPr lang="en-US" dirty="0" err="1"/>
              <a:t>deamon</a:t>
            </a:r>
            <a:endParaRPr lang="en-US" dirty="0"/>
          </a:p>
          <a:p>
            <a:r>
              <a:rPr lang="en-US" dirty="0"/>
              <a:t>Communicate using REST API over UNIX sockets or network interface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09B2C2-BCDC-4C1E-8A46-AFB815CF1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245" y="1749088"/>
            <a:ext cx="6432755" cy="335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43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A9D69-4047-4ED4-AA33-FC3E0081B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2623"/>
          </a:xfrm>
        </p:spPr>
        <p:txBody>
          <a:bodyPr/>
          <a:lstStyle/>
          <a:p>
            <a:r>
              <a:rPr lang="en-US" dirty="0"/>
              <a:t>Docker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1343F-5C7C-4A81-B58E-DA1AE1FAC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748"/>
            <a:ext cx="10864645" cy="5019215"/>
          </a:xfrm>
        </p:spPr>
        <p:txBody>
          <a:bodyPr>
            <a:normAutofit/>
          </a:bodyPr>
          <a:lstStyle/>
          <a:p>
            <a:r>
              <a:rPr lang="en-US" dirty="0"/>
              <a:t>Docker </a:t>
            </a:r>
            <a:r>
              <a:rPr lang="en-US" dirty="0" err="1"/>
              <a:t>Deamon</a:t>
            </a:r>
            <a:r>
              <a:rPr lang="en-US" dirty="0"/>
              <a:t> [</a:t>
            </a:r>
            <a:r>
              <a:rPr lang="en-US" dirty="0" err="1"/>
              <a:t>dockerd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Listen for  Docker API requests and managers docker objects such as images, containers, networks and volumes</a:t>
            </a:r>
          </a:p>
          <a:p>
            <a:pPr lvl="1"/>
            <a:r>
              <a:rPr lang="en-US" dirty="0"/>
              <a:t>Communicate with other </a:t>
            </a:r>
            <a:r>
              <a:rPr lang="en-US" dirty="0" err="1"/>
              <a:t>deamons</a:t>
            </a:r>
            <a:r>
              <a:rPr lang="en-US" dirty="0"/>
              <a:t> to </a:t>
            </a:r>
            <a:r>
              <a:rPr lang="en-US" dirty="0" err="1"/>
              <a:t>mangage</a:t>
            </a:r>
            <a:r>
              <a:rPr lang="en-US" dirty="0"/>
              <a:t> docker services</a:t>
            </a:r>
          </a:p>
          <a:p>
            <a:r>
              <a:rPr lang="en-US" dirty="0"/>
              <a:t>Docker Client [docker]</a:t>
            </a:r>
          </a:p>
          <a:p>
            <a:pPr lvl="1"/>
            <a:r>
              <a:rPr lang="en-US" dirty="0"/>
              <a:t>Primary way to interact with docker</a:t>
            </a:r>
          </a:p>
          <a:p>
            <a:pPr lvl="1"/>
            <a:r>
              <a:rPr lang="en-US" dirty="0"/>
              <a:t>Commands are sent to one or more </a:t>
            </a:r>
            <a:r>
              <a:rPr lang="en-US" dirty="0" err="1"/>
              <a:t>dockerd</a:t>
            </a:r>
            <a:endParaRPr lang="en-US" dirty="0"/>
          </a:p>
          <a:p>
            <a:pPr lvl="1"/>
            <a:r>
              <a:rPr lang="en-US" dirty="0"/>
              <a:t>docker command uses Docker API</a:t>
            </a:r>
          </a:p>
          <a:p>
            <a:r>
              <a:rPr lang="en-US" dirty="0"/>
              <a:t>Docker registries [docker pull/run/push]</a:t>
            </a:r>
          </a:p>
          <a:p>
            <a:pPr lvl="1"/>
            <a:r>
              <a:rPr lang="en-US" dirty="0"/>
              <a:t>Stores docker images</a:t>
            </a:r>
          </a:p>
          <a:p>
            <a:pPr lvl="1"/>
            <a:r>
              <a:rPr lang="en-US" dirty="0"/>
              <a:t>Docker hub is public that anyone can use  - docker looks in docker hub by default</a:t>
            </a:r>
          </a:p>
          <a:p>
            <a:pPr lvl="1"/>
            <a:r>
              <a:rPr lang="en-US" dirty="0"/>
              <a:t>Can run private registry</a:t>
            </a:r>
          </a:p>
        </p:txBody>
      </p:sp>
    </p:spTree>
    <p:extLst>
      <p:ext uri="{BB962C8B-B14F-4D97-AF65-F5344CB8AC3E}">
        <p14:creationId xmlns:p14="http://schemas.microsoft.com/office/powerpoint/2010/main" val="2950032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A9D69-4047-4ED4-AA33-FC3E0081B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2623"/>
          </a:xfrm>
        </p:spPr>
        <p:txBody>
          <a:bodyPr/>
          <a:lstStyle/>
          <a:p>
            <a:r>
              <a:rPr lang="en-US" dirty="0"/>
              <a:t>Docker 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1343F-5C7C-4A81-B58E-DA1AE1FAC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748"/>
            <a:ext cx="10864645" cy="501921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Images</a:t>
            </a:r>
          </a:p>
          <a:p>
            <a:pPr lvl="1"/>
            <a:r>
              <a:rPr lang="en-US" dirty="0"/>
              <a:t>Read-only template with instructions for creating docker container</a:t>
            </a:r>
          </a:p>
          <a:p>
            <a:pPr lvl="1"/>
            <a:r>
              <a:rPr lang="en-US" dirty="0"/>
              <a:t>Often based on another image</a:t>
            </a:r>
          </a:p>
          <a:p>
            <a:pPr lvl="1"/>
            <a:r>
              <a:rPr lang="en-US" dirty="0"/>
              <a:t>Use your own or published by others in registry</a:t>
            </a:r>
          </a:p>
          <a:p>
            <a:pPr lvl="1"/>
            <a:r>
              <a:rPr lang="en-US" dirty="0" err="1"/>
              <a:t>Dockerfile</a:t>
            </a:r>
            <a:r>
              <a:rPr lang="en-US" dirty="0"/>
              <a:t> with simple syntax for defining the steps to create and run image</a:t>
            </a:r>
          </a:p>
          <a:p>
            <a:pPr lvl="2"/>
            <a:r>
              <a:rPr lang="en-US" dirty="0"/>
              <a:t>Each instruction creates a layer in the image</a:t>
            </a:r>
          </a:p>
          <a:p>
            <a:pPr lvl="2"/>
            <a:r>
              <a:rPr lang="en-US" dirty="0"/>
              <a:t>Only changed layers are rebuilt – lightweight, small and fast when compared to virtualization</a:t>
            </a:r>
          </a:p>
          <a:p>
            <a:r>
              <a:rPr lang="en-US" dirty="0"/>
              <a:t>Containers</a:t>
            </a:r>
          </a:p>
          <a:p>
            <a:pPr lvl="1"/>
            <a:r>
              <a:rPr lang="en-US" dirty="0"/>
              <a:t>Runnable instance of an image</a:t>
            </a:r>
          </a:p>
          <a:p>
            <a:pPr lvl="1"/>
            <a:r>
              <a:rPr lang="en-US" dirty="0"/>
              <a:t>Create, start, stop, move or delete using Docker API or CLI</a:t>
            </a:r>
          </a:p>
          <a:p>
            <a:pPr lvl="1"/>
            <a:r>
              <a:rPr lang="en-US" dirty="0"/>
              <a:t>Connect to one or more networks, attach storage, create new image based on current state</a:t>
            </a:r>
          </a:p>
          <a:p>
            <a:pPr lvl="1"/>
            <a:r>
              <a:rPr lang="en-US" dirty="0"/>
              <a:t>default - relatively well isolated from other container and its host machine</a:t>
            </a:r>
          </a:p>
          <a:p>
            <a:pPr lvl="1"/>
            <a:r>
              <a:rPr lang="en-US" dirty="0"/>
              <a:t>Defined by its image and configuration options </a:t>
            </a:r>
          </a:p>
          <a:p>
            <a:pPr lvl="1"/>
            <a:r>
              <a:rPr lang="en-US" dirty="0"/>
              <a:t>State not stored in persistent store is lost when container is removed</a:t>
            </a:r>
          </a:p>
        </p:txBody>
      </p:sp>
    </p:spTree>
    <p:extLst>
      <p:ext uri="{BB962C8B-B14F-4D97-AF65-F5344CB8AC3E}">
        <p14:creationId xmlns:p14="http://schemas.microsoft.com/office/powerpoint/2010/main" val="3439251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A9D69-4047-4ED4-AA33-FC3E0081B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2623"/>
          </a:xfrm>
        </p:spPr>
        <p:txBody>
          <a:bodyPr/>
          <a:lstStyle/>
          <a:p>
            <a:r>
              <a:rPr lang="en-US" dirty="0"/>
              <a:t>Docker 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1343F-5C7C-4A81-B58E-DA1AE1FAC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748"/>
            <a:ext cx="10864645" cy="501921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Containers [Example]</a:t>
            </a:r>
          </a:p>
          <a:p>
            <a:pPr marL="0" indent="0">
              <a:buNone/>
            </a:pPr>
            <a:r>
              <a:rPr lang="en-US" dirty="0"/>
              <a:t>docker run -I -t ubuntu /bin/bash</a:t>
            </a:r>
          </a:p>
          <a:p>
            <a:pPr lvl="1"/>
            <a:r>
              <a:rPr lang="en-US" dirty="0"/>
              <a:t>Pulls image if not available locally</a:t>
            </a:r>
          </a:p>
          <a:p>
            <a:pPr lvl="1"/>
            <a:r>
              <a:rPr lang="en-US" dirty="0"/>
              <a:t>Docker creates container</a:t>
            </a:r>
          </a:p>
          <a:p>
            <a:pPr lvl="1"/>
            <a:r>
              <a:rPr lang="en-US" dirty="0"/>
              <a:t>Docker allocates read-write filesystem as containers final layer</a:t>
            </a:r>
          </a:p>
          <a:p>
            <a:pPr lvl="1"/>
            <a:r>
              <a:rPr lang="en-US" dirty="0"/>
              <a:t>Docker creates a network interface to connect the container to default network </a:t>
            </a:r>
          </a:p>
          <a:p>
            <a:pPr lvl="1"/>
            <a:r>
              <a:rPr lang="en-US" dirty="0"/>
              <a:t>Docker starts the container and executes /bin/bash</a:t>
            </a:r>
          </a:p>
          <a:p>
            <a:pPr lvl="1"/>
            <a:r>
              <a:rPr lang="en-US" dirty="0"/>
              <a:t>‘exit’ will terminate /bin/bash command, stops container but won’t remove it</a:t>
            </a:r>
          </a:p>
          <a:p>
            <a:r>
              <a:rPr lang="en-US" dirty="0"/>
              <a:t>Services</a:t>
            </a:r>
          </a:p>
          <a:p>
            <a:pPr lvl="1"/>
            <a:r>
              <a:rPr lang="en-US" dirty="0"/>
              <a:t>Scale containers across multiple docker </a:t>
            </a:r>
            <a:r>
              <a:rPr lang="en-US" dirty="0" err="1"/>
              <a:t>deamons</a:t>
            </a:r>
            <a:r>
              <a:rPr lang="en-US" dirty="0"/>
              <a:t> – work together as a swarm with multiple managers and workers</a:t>
            </a:r>
          </a:p>
          <a:p>
            <a:pPr lvl="1"/>
            <a:r>
              <a:rPr lang="en-US" dirty="0"/>
              <a:t>All daemons communicate using Docker API</a:t>
            </a:r>
          </a:p>
          <a:p>
            <a:pPr lvl="1"/>
            <a:r>
              <a:rPr lang="en-US" dirty="0"/>
              <a:t>Allows to define desired state – number of replicas at any given time</a:t>
            </a:r>
          </a:p>
          <a:p>
            <a:pPr lvl="1"/>
            <a:r>
              <a:rPr lang="en-US" dirty="0"/>
              <a:t>Default load balanced</a:t>
            </a:r>
          </a:p>
          <a:p>
            <a:pPr lvl="1"/>
            <a:r>
              <a:rPr lang="en-US" dirty="0"/>
              <a:t>Appears as a single application</a:t>
            </a:r>
          </a:p>
          <a:p>
            <a:pPr lvl="1"/>
            <a:r>
              <a:rPr lang="en-US" dirty="0"/>
              <a:t>Supports swarm mode in 1.12 or higher</a:t>
            </a:r>
          </a:p>
        </p:txBody>
      </p:sp>
    </p:spTree>
    <p:extLst>
      <p:ext uri="{BB962C8B-B14F-4D97-AF65-F5344CB8AC3E}">
        <p14:creationId xmlns:p14="http://schemas.microsoft.com/office/powerpoint/2010/main" val="2102076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823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Docker </vt:lpstr>
      <vt:lpstr>PowerPoint Presentation</vt:lpstr>
      <vt:lpstr>Docker Engine</vt:lpstr>
      <vt:lpstr>What can I use Docker for?</vt:lpstr>
      <vt:lpstr>Docker architecture</vt:lpstr>
      <vt:lpstr>Docker architecture</vt:lpstr>
      <vt:lpstr>Docker objects</vt:lpstr>
      <vt:lpstr>Docker objects</vt:lpstr>
      <vt:lpstr>The Underlying Technology</vt:lpstr>
      <vt:lpstr>The Underlying Technology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Venkatesh</dc:creator>
  <cp:lastModifiedBy>Vijay Venkatesh</cp:lastModifiedBy>
  <cp:revision>10</cp:revision>
  <dcterms:created xsi:type="dcterms:W3CDTF">2020-09-04T21:58:48Z</dcterms:created>
  <dcterms:modified xsi:type="dcterms:W3CDTF">2020-09-05T03:51:10Z</dcterms:modified>
</cp:coreProperties>
</file>