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62" d="100"/>
          <a:sy n="62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9918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0637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14270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3291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26635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98551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869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9157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78473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4787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40443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73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057212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14599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4805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65077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4971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234833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358903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49690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14910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62419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62452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120396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40876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R.Nisha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24134121802522021,autanm41241224ucsc026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:||--BSC.CS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       kalaimahal college of arts and science /annamalai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638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1704949" y="1552551"/>
            <a:ext cx="4762427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Summary of Outcomes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What did you achieve?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Were the objectives met?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Did the features work as intended?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2. Key Metrics / Highlights (if applicable)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Number of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Performance improvements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Time saved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Feedback received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171473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1562076" y="1266805"/>
            <a:ext cx="476242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strong conclusion should include: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1. Restate the Project Objective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What was the main goal of the project?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2. Summarize What Was Achieved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Mention the key results or completed features.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3. Reflect on the Process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Challenges faced, lessons learned, or skills gained.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7285496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6436208" cy="3304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TITTLE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 PORTFOLIO WEBSITE </a:t>
            </a:r>
            <a:endParaRPr lang="zh-CN" altLang="en-US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3646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09652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1562076" y="1771623"/>
            <a:ext cx="4762427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Sure, I can help! Could you clarify what the problem statement is about?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Are you looking for: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problem statement for a project?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Help writing a problem statement?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solution to a problem (please share the full question)?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Something else entirely?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Let me know the context or details so I can assist you accurately.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990467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文本框"/>
          <p:cNvSpPr txBox="1">
            <a:spLocks/>
          </p:cNvSpPr>
          <p:nvPr/>
        </p:nvSpPr>
        <p:spPr>
          <a:xfrm rot="0">
            <a:off x="1200131" y="1914495"/>
            <a:ext cx="4762427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Sure, I can help! Could you clarify what the problem statement is about?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Are you looking for: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problem statement for a project?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Help writing a problem statement?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solution to a problem (please share the full question)?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Something else entirely?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Let me know the context or details so I can assist you accurately.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711296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981060" y="1552551"/>
            <a:ext cx="4762427" cy="5158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How to Identify Your End Users: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Ask yourself: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will use this product every day?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benefits directly from this solution?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Who will provide feedback on its usability and performance?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---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If you tell me more about your project, I can help you pinpoint the exact end users. Would you like to do that?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90116812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200131" y="1409678"/>
            <a:ext cx="4762427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Tools: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Programming: Flutter, Dart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Backend: Firebase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Design: Figma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 Management: Trello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Version Control: GitHub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Techniques: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Agile development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User-centered design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Usability testing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426140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981060" y="1628750"/>
            <a:ext cx="6047851" cy="4625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🎨 Portfolio Design &amp; Layout Guide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---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🔹 1. Portfolio Structure /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Your portfolio should be clean, organized, and easy to navigate. Here's a common layout structure: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Homepage / Landing Page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 introduction (who you are and what you do)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Eye-catching visuals or hero banner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Navigation menu to other sections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449924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838130" y="1485877"/>
            <a:ext cx="7277046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Feature	Functionality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 Design	Works seamlessly on mobile, tablet, and desktop.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 Showcase	View detailed case studies, images, and links to live apps or GitHub repos.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Contact Form	Allows visitors to send you a message directly from the 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Social Links	Links to LinkedIn, GitHub, Dribbble, or other platforms.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Download Resume	Option to download a PDF resume directly.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Light/Dark Mode	Users can toggle between light and dark themes.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284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2025-08-25T09:23:24Z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