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D778-D46A-E437-5F5B-5DBBBF69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DE21B-BD0E-EA5E-D648-D98939BC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41CF-CC45-BAFF-E641-E873445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DC49-1116-2E73-69C7-833A7CF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F8AE-82E4-52BD-38AB-E4E6504F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E03C-F1C5-8758-B332-39FD815B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9AD1C-BE1F-5860-7969-4834BA4E6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3815-9670-CEEF-56FF-3C558B19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84D7-F70C-1105-999B-A821E6B7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DC49-8663-D27A-4647-7A2F193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32282-60D0-B3CD-3BFD-0F72DFC6C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AABF-1F93-3A9D-E59E-1D08BCD5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5519-8DBF-7360-71F9-93079CFA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C2E-1C0B-E1E0-2F3B-57B80D79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8693-D0F5-841B-3F9E-9D5E1E0D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950-EF65-2EFC-4E40-9A47ACDD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F890-3ECA-0F6A-5123-126FB28D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A275-C484-F101-F505-DA197196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112-EA95-FF5B-57EB-25AD8EB1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885C-4152-6DCC-F1B1-AF9086F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61B5-DDF7-B9AE-395B-125C4F8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62ED-C50D-A18A-6B59-CB95FB7F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1CCA-360D-4201-A592-A72A43B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03DB-AFD2-AFA2-65AA-243F0FCA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8D2D-1B0A-FF3B-C977-FE3D898F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65C-D273-F08F-A335-4EEE948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1CBC-90E6-3840-209D-6CBE0E89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6AE3-C5FB-A164-29E7-EEADA5E97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8AD7-5E5C-EA60-99DA-A6D605D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4E43D-4009-BC42-34A5-97E60FDE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E4062-B755-EE3B-7AC1-649CC59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3BB-4721-EA6B-BF9C-86AF5C7F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ABE1-ECC7-4AD3-DB0A-E77CE04A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5F59-ABB7-E9D3-834A-B2421CBA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62FF-4511-0882-2DB9-1E7AC7D03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B0F85-AAE8-2E49-EF41-1C0EADF0C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F4ED1-4E66-F630-79F0-0189CB89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AA7DA-93BE-2AA9-EB42-47B9A6FA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43849-3E6C-57A8-F74E-8FF3E44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94E6-86D4-A9F4-7F1B-D65D9289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82BFA-FE94-BC81-2CB7-F0DB53DE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9A23-913F-4051-11FF-BA9A321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B43F-F279-1BF3-5A57-19A07F1E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634CE-001C-AC9C-0FDF-90E37820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54469-5C4F-2CB5-B44A-7919C3CE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3809E-EB50-09D2-1DD9-F5D6E852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2DB2-B205-2DD7-0BAF-5A52FCE8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3B31-0D2C-55EA-1DA0-6C24E66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37F6E-87A2-99DC-3040-A8D96AEEA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119A-5170-94E1-4727-DF327BC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12DB-17F0-4671-E10F-80F07209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AFC2-D7D8-2AD0-0ADA-A8B5A77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C58-FE43-BF8A-7DF6-85C846DF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D03C7-7232-AE32-97C9-3CFF65C88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4CC7C-F790-0951-8FCA-B867975BC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D81F-6893-610C-8266-96BE0F2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42CB-67D5-C9CC-3C43-312877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6DE1-C627-21A2-606C-C288CC2B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A33F6-20C1-0157-A4F5-16AD61B5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1B03-1A7D-FE07-0CCB-EAF80FA4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8A55-F7CE-4BFD-D485-5E5486F64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A758-BD3D-44C9-9BE9-8192580A53B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A294-BB15-5B08-23C2-29F35DDB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8A34-55F9-D715-179D-474D0E31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1F2FA-4947-4E7F-9F72-65EBE12A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28137-C8B1-4EAB-22DC-3DE09F7F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0" y="374890"/>
            <a:ext cx="1223962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69446-EAD5-6DA4-D776-416EBE3007F0}"/>
              </a:ext>
            </a:extLst>
          </p:cNvPr>
          <p:cNvSpPr txBox="1"/>
          <p:nvPr/>
        </p:nvSpPr>
        <p:spPr>
          <a:xfrm>
            <a:off x="563641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D7E39-3DCB-2B09-22FD-9D4DE0DEF01A}"/>
              </a:ext>
            </a:extLst>
          </p:cNvPr>
          <p:cNvSpPr txBox="1"/>
          <p:nvPr/>
        </p:nvSpPr>
        <p:spPr>
          <a:xfrm>
            <a:off x="6341003" y="3942520"/>
            <a:ext cx="556403" cy="86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8D762-EDEC-E931-362F-46BC44851B03}"/>
              </a:ext>
            </a:extLst>
          </p:cNvPr>
          <p:cNvSpPr txBox="1"/>
          <p:nvPr/>
        </p:nvSpPr>
        <p:spPr>
          <a:xfrm>
            <a:off x="529096" y="132435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8C0722-DF18-D073-BA94-83ADE71E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7" y="4263536"/>
            <a:ext cx="1294029" cy="1114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761FE-48DF-A4AC-60E1-83BC79BC2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5" y="5567841"/>
            <a:ext cx="1470010" cy="1176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9B840-8179-3D94-53EA-CF928FD9B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96" y="2447209"/>
            <a:ext cx="1308992" cy="1104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85884-CD8C-FE84-C7E6-4AB93388C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46" y="585474"/>
            <a:ext cx="973790" cy="6480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9C0267-724E-0120-8B8A-CF42B3599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97" y="660327"/>
            <a:ext cx="973790" cy="6480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415BED-B2F7-458A-DEA3-5750B35FA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10" y="2353279"/>
            <a:ext cx="1308992" cy="1104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48EDA3-B42E-E1E1-9781-FBED0DADFBD5}"/>
              </a:ext>
            </a:extLst>
          </p:cNvPr>
          <p:cNvSpPr txBox="1"/>
          <p:nvPr/>
        </p:nvSpPr>
        <p:spPr>
          <a:xfrm>
            <a:off x="3146346" y="1094961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Main-Router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1D3052-0188-DA23-AB9A-2EE7FC9EC2AA}"/>
              </a:ext>
            </a:extLst>
          </p:cNvPr>
          <p:cNvSpPr txBox="1"/>
          <p:nvPr/>
        </p:nvSpPr>
        <p:spPr>
          <a:xfrm>
            <a:off x="7390072" y="1123674"/>
            <a:ext cx="154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Branch-Router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F0F344-C8AF-7CE2-176F-B59EE3F3C8A5}"/>
              </a:ext>
            </a:extLst>
          </p:cNvPr>
          <p:cNvSpPr txBox="1"/>
          <p:nvPr/>
        </p:nvSpPr>
        <p:spPr>
          <a:xfrm>
            <a:off x="3017048" y="3090266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Main-Mux-Switch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2DF74-D8CA-9FB4-DAD1-F6014411C5E5}"/>
              </a:ext>
            </a:extLst>
          </p:cNvPr>
          <p:cNvSpPr txBox="1"/>
          <p:nvPr/>
        </p:nvSpPr>
        <p:spPr>
          <a:xfrm>
            <a:off x="9424553" y="3028887"/>
            <a:ext cx="20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Branch-MUX-Switch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80D385A-D52F-A9CD-D943-378625EC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0" y="4286423"/>
            <a:ext cx="1294029" cy="11140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FA1BC9-E82B-BB67-DD0E-5C40D8DE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4286423"/>
            <a:ext cx="1294029" cy="11140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9B671E-A744-43F7-1FFF-1016695D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37" y="4247757"/>
            <a:ext cx="1294029" cy="11140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CA2CFC-9E8B-8A9B-6002-35EF3728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09" y="4286423"/>
            <a:ext cx="1294029" cy="11140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DFA46C-27A6-CBEE-FEE7-356A5314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404" y="4247757"/>
            <a:ext cx="1294029" cy="11140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5845C7-B3A2-7A39-2C67-02F3B7A2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14" y="4247757"/>
            <a:ext cx="1294029" cy="11140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2AC20C2-197C-7766-A00F-C099FF857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50" y="5612405"/>
            <a:ext cx="1470010" cy="11760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97CC3-536E-9BCA-ABEF-C9121B4AF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96" y="5578295"/>
            <a:ext cx="1470010" cy="117600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FC128D-39D6-F81B-5E80-35D2482C1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27" y="5597968"/>
            <a:ext cx="1470010" cy="11760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2BB9B2-990B-AFA6-8D7E-3B5BF3118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27" y="5533014"/>
            <a:ext cx="1470010" cy="11760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834FF16-39AD-230A-C214-0A74DA1EF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47" y="5486009"/>
            <a:ext cx="1470010" cy="11760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069D8C-0CA9-CE2F-8F28-BB64D436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577" y="5524836"/>
            <a:ext cx="1470010" cy="117600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412D19-E118-7058-FE18-AEA24B6A4084}"/>
              </a:ext>
            </a:extLst>
          </p:cNvPr>
          <p:cNvCxnSpPr>
            <a:cxnSpLocks/>
          </p:cNvCxnSpPr>
          <p:nvPr/>
        </p:nvCxnSpPr>
        <p:spPr>
          <a:xfrm>
            <a:off x="1487027" y="936767"/>
            <a:ext cx="1799272" cy="0"/>
          </a:xfrm>
          <a:prstGeom prst="straightConnector1">
            <a:avLst/>
          </a:prstGeom>
          <a:ln w="50800" cap="rnd">
            <a:solidFill>
              <a:schemeClr val="accent5">
                <a:alpha val="98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515E7C-1BA8-8E68-6EBA-5A931A07F708}"/>
              </a:ext>
            </a:extLst>
          </p:cNvPr>
          <p:cNvCxnSpPr>
            <a:cxnSpLocks/>
          </p:cNvCxnSpPr>
          <p:nvPr/>
        </p:nvCxnSpPr>
        <p:spPr>
          <a:xfrm>
            <a:off x="4659585" y="924782"/>
            <a:ext cx="2778442" cy="23970"/>
          </a:xfrm>
          <a:prstGeom prst="straightConnector1">
            <a:avLst/>
          </a:prstGeom>
          <a:ln w="50800" cap="rnd">
            <a:solidFill>
              <a:schemeClr val="accent5">
                <a:alpha val="98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D0DC66A-AC76-30CE-5ED0-C1FF9AA45F38}"/>
              </a:ext>
            </a:extLst>
          </p:cNvPr>
          <p:cNvSpPr txBox="1"/>
          <p:nvPr/>
        </p:nvSpPr>
        <p:spPr>
          <a:xfrm>
            <a:off x="5672079" y="4608587"/>
            <a:ext cx="240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5D357E-83A1-7D28-F29E-EC4A4325FD6F}"/>
              </a:ext>
            </a:extLst>
          </p:cNvPr>
          <p:cNvCxnSpPr>
            <a:cxnSpLocks/>
          </p:cNvCxnSpPr>
          <p:nvPr/>
        </p:nvCxnSpPr>
        <p:spPr>
          <a:xfrm>
            <a:off x="1487027" y="931787"/>
            <a:ext cx="1799272" cy="0"/>
          </a:xfrm>
          <a:prstGeom prst="straightConnector1">
            <a:avLst/>
          </a:prstGeom>
          <a:ln w="50800" cap="rnd">
            <a:solidFill>
              <a:schemeClr val="accent5">
                <a:alpha val="98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16EB6F-8838-E0B5-6E66-53C63BF6E013}"/>
              </a:ext>
            </a:extLst>
          </p:cNvPr>
          <p:cNvSpPr txBox="1"/>
          <p:nvPr/>
        </p:nvSpPr>
        <p:spPr>
          <a:xfrm>
            <a:off x="5706180" y="5896515"/>
            <a:ext cx="12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278639C-6813-4CA1-0DA8-6D90FF7E8AFC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 rot="16200000" flipH="1">
            <a:off x="8877263" y="776635"/>
            <a:ext cx="860273" cy="2293014"/>
          </a:xfrm>
          <a:prstGeom prst="bentConnector3">
            <a:avLst/>
          </a:prstGeom>
          <a:ln w="38100" cap="rnd" cmpd="dbl">
            <a:solidFill>
              <a:schemeClr val="accent1">
                <a:alpha val="79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4EBD5A-FE0C-1F7C-AD97-F76232BC1D4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832173" y="1464293"/>
            <a:ext cx="2" cy="1056177"/>
          </a:xfrm>
          <a:prstGeom prst="straightConnector1">
            <a:avLst/>
          </a:prstGeom>
          <a:ln w="38100" cmpd="dbl"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DDEDBCF-C4AB-E0A8-C95B-46629FE895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9592" y="3113053"/>
            <a:ext cx="530912" cy="131462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6065E3-5CD7-4DAF-588B-D946C63DB9EB}"/>
              </a:ext>
            </a:extLst>
          </p:cNvPr>
          <p:cNvCxnSpPr>
            <a:cxnSpLocks/>
          </p:cNvCxnSpPr>
          <p:nvPr/>
        </p:nvCxnSpPr>
        <p:spPr>
          <a:xfrm>
            <a:off x="3911225" y="3335150"/>
            <a:ext cx="3741" cy="10385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7C8618-DE3A-247E-787D-87FE5B0DA933}"/>
              </a:ext>
            </a:extLst>
          </p:cNvPr>
          <p:cNvCxnSpPr>
            <a:cxnSpLocks/>
          </p:cNvCxnSpPr>
          <p:nvPr/>
        </p:nvCxnSpPr>
        <p:spPr>
          <a:xfrm rot="60000">
            <a:off x="4455195" y="2885587"/>
            <a:ext cx="2743200" cy="1463040"/>
          </a:xfrm>
          <a:prstGeom prst="bentConnector2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FAFD312-AB82-0CCA-A13A-52FE8DD5A220}"/>
              </a:ext>
            </a:extLst>
          </p:cNvPr>
          <p:cNvCxnSpPr>
            <a:cxnSpLocks/>
          </p:cNvCxnSpPr>
          <p:nvPr/>
        </p:nvCxnSpPr>
        <p:spPr>
          <a:xfrm>
            <a:off x="4446114" y="3050535"/>
            <a:ext cx="724795" cy="1328081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AFCA92E-82D4-0D07-5295-80292DEF7C49}"/>
              </a:ext>
            </a:extLst>
          </p:cNvPr>
          <p:cNvCxnSpPr>
            <a:cxnSpLocks/>
          </p:cNvCxnSpPr>
          <p:nvPr/>
        </p:nvCxnSpPr>
        <p:spPr>
          <a:xfrm rot="10740000" flipV="1">
            <a:off x="1388809" y="2957051"/>
            <a:ext cx="1828800" cy="137160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1764F9-A3FA-BB50-2FAD-0A7BB45B9ACB}"/>
              </a:ext>
            </a:extLst>
          </p:cNvPr>
          <p:cNvCxnSpPr>
            <a:cxnSpLocks/>
          </p:cNvCxnSpPr>
          <p:nvPr/>
        </p:nvCxnSpPr>
        <p:spPr>
          <a:xfrm flipH="1">
            <a:off x="1288395" y="5158942"/>
            <a:ext cx="1" cy="51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2E0581-A102-99D6-1E83-2DB3AD5A1E70}"/>
              </a:ext>
            </a:extLst>
          </p:cNvPr>
          <p:cNvCxnSpPr>
            <a:cxnSpLocks/>
          </p:cNvCxnSpPr>
          <p:nvPr/>
        </p:nvCxnSpPr>
        <p:spPr>
          <a:xfrm flipH="1">
            <a:off x="7152785" y="5189210"/>
            <a:ext cx="1" cy="4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483FC6-2C8B-629D-7349-AF788FA44168}"/>
              </a:ext>
            </a:extLst>
          </p:cNvPr>
          <p:cNvCxnSpPr>
            <a:cxnSpLocks/>
          </p:cNvCxnSpPr>
          <p:nvPr/>
        </p:nvCxnSpPr>
        <p:spPr>
          <a:xfrm>
            <a:off x="5113490" y="5180091"/>
            <a:ext cx="7427" cy="53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301344-E5A4-6F72-1707-C4037B757AD7}"/>
              </a:ext>
            </a:extLst>
          </p:cNvPr>
          <p:cNvCxnSpPr>
            <a:cxnSpLocks/>
          </p:cNvCxnSpPr>
          <p:nvPr/>
        </p:nvCxnSpPr>
        <p:spPr>
          <a:xfrm flipH="1">
            <a:off x="2539590" y="5199424"/>
            <a:ext cx="1" cy="4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9193E7F-40DB-2E0C-686D-CE24CCED92A0}"/>
              </a:ext>
            </a:extLst>
          </p:cNvPr>
          <p:cNvCxnSpPr/>
          <p:nvPr/>
        </p:nvCxnSpPr>
        <p:spPr>
          <a:xfrm>
            <a:off x="3821008" y="5238002"/>
            <a:ext cx="0" cy="4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A0F42A8-5231-8455-7A1F-768E0DA88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0029" y="2861760"/>
            <a:ext cx="502226" cy="1522166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4B4EAEA-632F-A640-6EAA-DF2CC3F86979}"/>
              </a:ext>
            </a:extLst>
          </p:cNvPr>
          <p:cNvCxnSpPr>
            <a:cxnSpLocks/>
          </p:cNvCxnSpPr>
          <p:nvPr/>
        </p:nvCxnSpPr>
        <p:spPr>
          <a:xfrm>
            <a:off x="10920974" y="2899019"/>
            <a:ext cx="749713" cy="1358026"/>
          </a:xfrm>
          <a:prstGeom prst="bentConnector2">
            <a:avLst/>
          </a:prstGeom>
          <a:ln w="3175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D487747-BF76-A631-325E-DDB08CE4EA6F}"/>
              </a:ext>
            </a:extLst>
          </p:cNvPr>
          <p:cNvCxnSpPr/>
          <p:nvPr/>
        </p:nvCxnSpPr>
        <p:spPr>
          <a:xfrm>
            <a:off x="9323152" y="5102769"/>
            <a:ext cx="0" cy="57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8C5A05D-4E9C-CA00-7FDB-964542C33845}"/>
              </a:ext>
            </a:extLst>
          </p:cNvPr>
          <p:cNvCxnSpPr/>
          <p:nvPr/>
        </p:nvCxnSpPr>
        <p:spPr>
          <a:xfrm>
            <a:off x="11507941" y="5101618"/>
            <a:ext cx="0" cy="57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Boya</dc:creator>
  <cp:lastModifiedBy>Vijay Boya</cp:lastModifiedBy>
  <cp:revision>1</cp:revision>
  <dcterms:created xsi:type="dcterms:W3CDTF">2024-04-26T09:17:08Z</dcterms:created>
  <dcterms:modified xsi:type="dcterms:W3CDTF">2024-04-26T10:09:54Z</dcterms:modified>
</cp:coreProperties>
</file>