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E5A037-2E30-50B6-3B2B-1C241BA78A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88770-3F45-F213-29E3-B09EEE3A52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7E372-4221-4FBF-9FCC-25DED9E3E86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312E8-A876-62E3-B6C4-1407B060F9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3A959-CC3F-19B3-CD69-A9EFC670F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38AC4-5887-4D6B-8637-300F11B3B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91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E0A19-C917-4C9B-B61A-045D0523009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A3062-5D56-4347-930F-230296E07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0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4A36-008B-4336-AC9E-A2477FA83517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387B-D1C1-458D-9A38-368C7EE193DF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9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9AB0-190A-4C17-A80F-62EB51C846D3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67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28DC-9459-48A7-B2C0-0D4F3CBABE59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7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FA6-7367-4894-98BB-364EDB0184DF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38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051-40DC-4C0F-8D9C-7928907240D0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4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063-CEB4-431F-8502-24C37CF86605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2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2296-6813-4B78-BA4C-2305BE2B159C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3DAE-0F67-42DC-8E52-09673C013ED3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4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F7DE-2E40-453B-9F03-28CB875B8D56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1A9D-0061-457A-A619-1D4347DB7757}" type="datetime1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3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372D-3DA4-4449-A88D-64BDFA055319}" type="datetime1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1A3A-F58E-4A66-99B0-9AC10B467D20}" type="datetime1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4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6A97-90CC-47C0-BB48-C37B105E8EA5}" type="datetime1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162C-283E-4131-814C-6A1176A9610F}" type="datetime1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5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73B-A667-4BA5-81BE-AE9AC8F07E6E}" type="datetime1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567A-F4D3-432D-B3A7-201A6506F609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43EDAD-FC06-4F1B-B31D-3BFB5CEF8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3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8E5C-E792-4B8E-AB4C-A73ABC6C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916584"/>
            <a:ext cx="7766936" cy="1024832"/>
          </a:xfrm>
        </p:spPr>
        <p:txBody>
          <a:bodyPr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HOUSING DATASET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 ANALYSIS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USING PYTHON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F9691-61A4-711D-94CE-914F86EF8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468" y="5959761"/>
            <a:ext cx="2037411" cy="7474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VIJAY G</a:t>
            </a:r>
          </a:p>
          <a:p>
            <a:r>
              <a:rPr lang="en-US" b="1" dirty="0">
                <a:solidFill>
                  <a:schemeClr val="bg1"/>
                </a:solidFill>
              </a:rPr>
              <a:t>DADS-MAY’BATCH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9FF5-5F20-B510-1420-1FC24319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041362"/>
            <a:ext cx="321907" cy="365125"/>
          </a:xfrm>
        </p:spPr>
        <p:txBody>
          <a:bodyPr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442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B44-4A1F-407D-9B4A-F9225127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1D64A2-3B1C-473F-99E0-C332946F3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6" y="2689779"/>
            <a:ext cx="8596312" cy="34747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30384-0B0D-4D1F-B76C-2974B533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4FEC-2C94-473B-9AAB-F4F39EB1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10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1170D8-E5C0-4DA3-A268-6A71B706BB3B}"/>
              </a:ext>
            </a:extLst>
          </p:cNvPr>
          <p:cNvSpPr/>
          <p:nvPr/>
        </p:nvSpPr>
        <p:spPr>
          <a:xfrm>
            <a:off x="686679" y="1326524"/>
            <a:ext cx="8173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D35"/>
                </a:solidFill>
                <a:latin typeface="Google Sans"/>
              </a:rPr>
              <a:t>	Bivariate analysis in Python involves examining the relationship between two variables to understand their association, correlation, or differences.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5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058C-BB42-4533-8B66-0E327C7A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r>
              <a:rPr lang="en-US" dirty="0"/>
              <a:t>MULTIVARIATE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C3F67C-2B95-4886-AE08-D126AC748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3" y="2640961"/>
            <a:ext cx="4953370" cy="38814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A4226-7229-406D-A39E-BDDBF604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03CF5-F37C-4939-B556-282F9EF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11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D59FE4-A15D-4020-B056-04A0AE9F2536}"/>
              </a:ext>
            </a:extLst>
          </p:cNvPr>
          <p:cNvSpPr/>
          <p:nvPr/>
        </p:nvSpPr>
        <p:spPr>
          <a:xfrm>
            <a:off x="881208" y="1440632"/>
            <a:ext cx="8596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D35"/>
                </a:solidFill>
                <a:latin typeface="Google Sans"/>
              </a:rPr>
              <a:t>	Multivariate analysis in Python involves using libraries and techniques to analyze datasets with multiple variables simultaneously, exploring relationships and patterns that might not be evident in univariate or bivariate analyses.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68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64A5-9852-422D-8EC1-47F7D3D3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AA10-B6B1-475F-A57A-613ED8F4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45460" cy="323565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Size, location, and renovation are primary drivers of housing value.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Data-driven pricing strategies recommended for investment success.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Renovate and upgrade for increased value.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Prioritize properties in prime locations.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Future Work: Further modeling and time-trend analysis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BB304-FF08-412F-89D7-8CD870CF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02197-5914-4227-A4D5-18E9A03E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5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BE8B-9FCE-27B4-F7A0-C8493B42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390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INTRODUCTION</a:t>
            </a:r>
            <a:br>
              <a:rPr lang="en-US" sz="2800" dirty="0">
                <a:latin typeface="Arial Black" panose="020B0A04020102020204" pitchFamily="34" charset="0"/>
              </a:rPr>
            </a:b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CD27-E6DF-9163-44A3-F44319AC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6059"/>
            <a:ext cx="8596668" cy="14234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F367-06CA-65B5-AD4F-DDC8439E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9760" y="6041362"/>
            <a:ext cx="312480" cy="365125"/>
          </a:xfrm>
        </p:spPr>
        <p:txBody>
          <a:bodyPr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FB55D-7605-416C-D28B-B12DDF8DE45A}"/>
              </a:ext>
            </a:extLst>
          </p:cNvPr>
          <p:cNvSpPr txBox="1">
            <a:spLocks/>
          </p:cNvSpPr>
          <p:nvPr/>
        </p:nvSpPr>
        <p:spPr>
          <a:xfrm>
            <a:off x="677334" y="2795048"/>
            <a:ext cx="8596668" cy="367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A07BE-0C1B-461B-8355-A9A68DBDA5D7}"/>
              </a:ext>
            </a:extLst>
          </p:cNvPr>
          <p:cNvSpPr/>
          <p:nvPr/>
        </p:nvSpPr>
        <p:spPr>
          <a:xfrm>
            <a:off x="993757" y="1558450"/>
            <a:ext cx="4718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To perform data cleaning and preprocessing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A5A47-A0F5-45B8-A08D-76341C8EF22B}"/>
              </a:ext>
            </a:extLst>
          </p:cNvPr>
          <p:cNvSpPr/>
          <p:nvPr/>
        </p:nvSpPr>
        <p:spPr>
          <a:xfrm>
            <a:off x="993757" y="20884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To visualize trends and patterns in housing features such as price, location, size, number of rooms, and more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94C2D6-7DC0-445D-8DDC-541136DBD6AA}"/>
              </a:ext>
            </a:extLst>
          </p:cNvPr>
          <p:cNvSpPr/>
          <p:nvPr/>
        </p:nvSpPr>
        <p:spPr>
          <a:xfrm>
            <a:off x="993757" y="2892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To explore and understand the structure and features of the datase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0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1078-EB7A-489A-80CA-59D87ABA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UNDERSTANDING</a:t>
            </a:r>
            <a:endParaRPr lang="en-IN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70EBB-F802-47FE-B18F-9B17C62D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20C89-B726-49D9-BE89-FD6B5822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3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8224BB-50ED-4DB0-9688-01277A000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05108"/>
            <a:ext cx="859666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Grasp the structure, format, and quality of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patterns, inconsistencies, and potential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 the groundwork for cleaning, visualization, and modeling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B7519-2C3F-4457-B2BC-D3923CC30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252353"/>
            <a:ext cx="496321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7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377C-38A6-4CA7-8BDA-9480038B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</a:t>
            </a:r>
            <a:r>
              <a:rPr lang="en-US" b="1" dirty="0"/>
              <a:t>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CF99AB-ACE8-412C-B4B0-7D69C3A58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14" y="2242693"/>
            <a:ext cx="2687413" cy="31285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284D4-C289-4D78-80F6-6EEF4405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6DD3-7852-4554-85E4-733619F8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B08F1-E136-4846-899A-5410D490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46" y="2242693"/>
            <a:ext cx="2285434" cy="3467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7DB140-8B3B-4C73-8713-0B96D166DBF8}"/>
              </a:ext>
            </a:extLst>
          </p:cNvPr>
          <p:cNvSpPr/>
          <p:nvPr/>
        </p:nvSpPr>
        <p:spPr>
          <a:xfrm>
            <a:off x="1146837" y="1342151"/>
            <a:ext cx="7443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D35"/>
                </a:solidFill>
                <a:latin typeface="Google Sans"/>
              </a:rPr>
              <a:t>Handling missing value analysis in Python typically involves identifying, understanding, and then addressing missing data within a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2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3109-5D73-4790-8F89-43344957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44C8-ADFE-42C5-8BC1-1FB4C993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data is a datapoint that differ from the rest of datapoint</a:t>
            </a:r>
          </a:p>
          <a:p>
            <a:r>
              <a:rPr lang="en-US" dirty="0"/>
              <a:t>Box plots are a great way to visualize and identify outliers in a dataset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C261-B43D-46E1-9947-6D7CE64F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D11A7-417A-4888-9704-5A39E7FA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DD3A0-AC3F-4892-B022-6E73FD8F6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3" y="3429000"/>
            <a:ext cx="4239509" cy="305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102B55-CF77-4616-A4B7-EB205512D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78" y="3242769"/>
            <a:ext cx="4375766" cy="30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7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89D7-69C9-46A3-9620-4311047F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INVALID VALUES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F40441-3D40-412B-B9DB-159F60706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03" y="3688553"/>
            <a:ext cx="7265022" cy="22614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FFEAF-0F87-4A35-AC2B-2D07637F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FEDFA-AE77-46C9-B1D9-BAB8F5D7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6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356A21-7EEB-4642-A02C-E9507C03B4BC}"/>
              </a:ext>
            </a:extLst>
          </p:cNvPr>
          <p:cNvSpPr/>
          <p:nvPr/>
        </p:nvSpPr>
        <p:spPr>
          <a:xfrm>
            <a:off x="778139" y="2246118"/>
            <a:ext cx="7490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/>
              <a:t>Clean and standardize housing dataset by formatting text fields and converting numeric columns to integers.</a:t>
            </a:r>
          </a:p>
        </p:txBody>
      </p:sp>
    </p:spTree>
    <p:extLst>
      <p:ext uri="{BB962C8B-B14F-4D97-AF65-F5344CB8AC3E}">
        <p14:creationId xmlns:p14="http://schemas.microsoft.com/office/powerpoint/2010/main" val="124994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B738-F8CA-438D-8AE2-59F06D32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BBF358-4D91-4DF5-B1A2-259E7D7A9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36" y="3177021"/>
            <a:ext cx="5257566" cy="313120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B0BB-E39D-4579-AA36-27A1BCB6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541F9-05BB-4046-B590-87227905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7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5A186-5C23-47CE-A129-6B7F898F19A1}"/>
              </a:ext>
            </a:extLst>
          </p:cNvPr>
          <p:cNvSpPr/>
          <p:nvPr/>
        </p:nvSpPr>
        <p:spPr>
          <a:xfrm>
            <a:off x="717121" y="1811405"/>
            <a:ext cx="7744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Standardized text fields by uppercasing and stripping whitespace.</a:t>
            </a:r>
            <a:br>
              <a:rPr lang="en-US" dirty="0"/>
            </a:br>
            <a:r>
              <a:rPr lang="en-US" b="1" dirty="0"/>
              <a:t>Converted year built, floors, and bathrooms to integer types for accurate statistical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77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9283-5F7A-44C1-A6DE-AC4B4730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3EC391-0447-412C-8094-BCEFC4731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85152"/>
            <a:ext cx="4193469" cy="247131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48C37-3AF1-4B78-8C60-414160C1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C4F46-02F4-4A47-8D2B-58862825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54E9A3-BEA9-4842-9B1E-59054DD77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578198"/>
            <a:ext cx="4761382" cy="2670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3EE39-39E8-46AE-A7CD-AC988669B645}"/>
              </a:ext>
            </a:extLst>
          </p:cNvPr>
          <p:cNvSpPr txBox="1"/>
          <p:nvPr/>
        </p:nvSpPr>
        <p:spPr>
          <a:xfrm>
            <a:off x="892487" y="1702626"/>
            <a:ext cx="8480113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           Data visualization in Python involves the graphical representation of data to facilitate understanding, identify patterns, trends, and outliers, and communicate insights effectively.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77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33AC-DEBD-41DD-BB40-16BEE3F4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5DBE0-1C91-4AC0-B61A-AFE06D84B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64569"/>
            <a:ext cx="3254188" cy="27226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8A53F-274F-413C-8BEF-88474480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7061A-D1B8-421D-9A58-2672469E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EDAD-FC06-4F1B-B31D-3BFB5CEF8C93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D998C-9ABE-4C2A-ABBD-4E6D5A615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17" y="3500705"/>
            <a:ext cx="3665663" cy="29057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05949C-A3D7-4658-A347-CDE34A2BCA3E}"/>
              </a:ext>
            </a:extLst>
          </p:cNvPr>
          <p:cNvSpPr/>
          <p:nvPr/>
        </p:nvSpPr>
        <p:spPr>
          <a:xfrm>
            <a:off x="778139" y="1468735"/>
            <a:ext cx="7915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D35"/>
                </a:solidFill>
                <a:latin typeface="Google Sans"/>
              </a:rPr>
              <a:t>	Univariate analysis in Python involves examining and summarizing a single variable within a dataset to understand its distribution, central tendency, and spread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486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979</TotalTime>
  <Words>365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Google Sans</vt:lpstr>
      <vt:lpstr>Times New Roman</vt:lpstr>
      <vt:lpstr>Trebuchet MS</vt:lpstr>
      <vt:lpstr>Wingdings 3</vt:lpstr>
      <vt:lpstr>Facet</vt:lpstr>
      <vt:lpstr>HOUSING DATASET  ANALYSIS USING PYTHON</vt:lpstr>
      <vt:lpstr>INTRODUCTION </vt:lpstr>
      <vt:lpstr>DATA UNDERSTANDING</vt:lpstr>
      <vt:lpstr>HANDLING MISSING VALUES</vt:lpstr>
      <vt:lpstr>OUTLIER HANDLING</vt:lpstr>
      <vt:lpstr>HANDLING INVALID VALUES</vt:lpstr>
      <vt:lpstr>STATISTICAL ANALYSIS</vt:lpstr>
      <vt:lpstr>DATA VISUALIZATION</vt:lpstr>
      <vt:lpstr>UNIVARIATE ANALYSIS</vt:lpstr>
      <vt:lpstr>BIVARIATE ANALYSIS</vt:lpstr>
      <vt:lpstr>MULTIVARIATE ANALYSIS</vt:lpstr>
      <vt:lpstr>CONCLUSION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DATASET ANALYSIS ADVANCED EXCEL PROJECT</dc:title>
  <dc:creator>Santhosh V</dc:creator>
  <cp:lastModifiedBy>hp</cp:lastModifiedBy>
  <cp:revision>23</cp:revision>
  <dcterms:created xsi:type="dcterms:W3CDTF">2025-06-24T05:19:58Z</dcterms:created>
  <dcterms:modified xsi:type="dcterms:W3CDTF">2025-07-22T03:44:29Z</dcterms:modified>
</cp:coreProperties>
</file>