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68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6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38"/>
      </p:cViewPr>
      <p:guideLst>
        <p:guide orient="horz" pos="316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F91BF-8A07-41A8-8C5F-ABB96796C143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C38B3-2F7D-402F-BB9E-0606FF40F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774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F91BF-8A07-41A8-8C5F-ABB96796C143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C38B3-2F7D-402F-BB9E-0606FF40F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802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F91BF-8A07-41A8-8C5F-ABB96796C143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C38B3-2F7D-402F-BB9E-0606FF40F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880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F91BF-8A07-41A8-8C5F-ABB96796C143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C38B3-2F7D-402F-BB9E-0606FF40F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952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F91BF-8A07-41A8-8C5F-ABB96796C143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C38B3-2F7D-402F-BB9E-0606FF40F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038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F91BF-8A07-41A8-8C5F-ABB96796C143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C38B3-2F7D-402F-BB9E-0606FF40F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199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F91BF-8A07-41A8-8C5F-ABB96796C143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C38B3-2F7D-402F-BB9E-0606FF40F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501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F91BF-8A07-41A8-8C5F-ABB96796C143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C38B3-2F7D-402F-BB9E-0606FF40F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330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F91BF-8A07-41A8-8C5F-ABB96796C143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C38B3-2F7D-402F-BB9E-0606FF40F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375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F91BF-8A07-41A8-8C5F-ABB96796C143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C38B3-2F7D-402F-BB9E-0606FF40F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909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F91BF-8A07-41A8-8C5F-ABB96796C143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C38B3-2F7D-402F-BB9E-0606FF40F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442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EF91BF-8A07-41A8-8C5F-ABB96796C143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9C38B3-2F7D-402F-BB9E-0606FF40F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182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6" descr="Easy Inspection Solution - Get Started for Free - SafetyCultur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953" y="729579"/>
            <a:ext cx="1203240" cy="480958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315375" y="2247206"/>
            <a:ext cx="88766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/>
              <a:t>4</a:t>
            </a:r>
            <a:r>
              <a:rPr lang="en-US" sz="900" b="1" dirty="0" smtClean="0"/>
              <a:t>. Request</a:t>
            </a:r>
            <a:endParaRPr lang="en-US" sz="900" b="1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498733" y="1894398"/>
            <a:ext cx="834816" cy="35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 flipV="1">
            <a:off x="2498733" y="2166490"/>
            <a:ext cx="834816" cy="72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319118" y="1286462"/>
            <a:ext cx="105400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900" b="1" dirty="0" smtClean="0"/>
              <a:t>5. Response</a:t>
            </a:r>
            <a:endParaRPr lang="en-US" sz="900" b="1" dirty="0" smtClean="0"/>
          </a:p>
          <a:p>
            <a:pPr algn="ctr">
              <a:lnSpc>
                <a:spcPct val="150000"/>
              </a:lnSpc>
            </a:pPr>
            <a:r>
              <a:rPr lang="en-US" sz="900" b="1" dirty="0" smtClean="0"/>
              <a:t>IN </a:t>
            </a:r>
            <a:r>
              <a:rPr lang="en-US" sz="900" b="1" dirty="0" err="1" smtClean="0"/>
              <a:t>Json</a:t>
            </a:r>
            <a:r>
              <a:rPr lang="en-US" sz="900" b="1" dirty="0" smtClean="0"/>
              <a:t> </a:t>
            </a:r>
            <a:r>
              <a:rPr lang="en-US" sz="900" b="1" dirty="0" smtClean="0"/>
              <a:t>Format</a:t>
            </a:r>
            <a:endParaRPr lang="en-US" sz="900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5059680" y="962712"/>
            <a:ext cx="1178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/>
              <a:t>7</a:t>
            </a:r>
            <a:r>
              <a:rPr lang="en-US" sz="900" b="1" dirty="0" smtClean="0"/>
              <a:t>. EFTP FOLDER</a:t>
            </a:r>
          </a:p>
          <a:p>
            <a:pPr algn="ctr"/>
            <a:r>
              <a:rPr lang="en-US" sz="900" b="1" dirty="0" smtClean="0"/>
              <a:t>&lt;</a:t>
            </a:r>
            <a:r>
              <a:rPr lang="en-US" sz="900" b="1" i="1" dirty="0" smtClean="0">
                <a:solidFill>
                  <a:schemeClr val="accent2"/>
                </a:solidFill>
              </a:rPr>
              <a:t>Network path</a:t>
            </a:r>
            <a:r>
              <a:rPr lang="en-US" sz="900" b="1" dirty="0" smtClean="0"/>
              <a:t>&gt;</a:t>
            </a:r>
            <a:endParaRPr lang="en-US" sz="900" b="1" dirty="0"/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123" y="1629286"/>
            <a:ext cx="1075477" cy="637183"/>
          </a:xfrm>
          <a:prstGeom prst="rect">
            <a:avLst/>
          </a:prstGeom>
        </p:spPr>
      </p:pic>
      <p:cxnSp>
        <p:nvCxnSpPr>
          <p:cNvPr id="39" name="Straight Arrow Connector 38"/>
          <p:cNvCxnSpPr/>
          <p:nvPr/>
        </p:nvCxnSpPr>
        <p:spPr>
          <a:xfrm flipV="1">
            <a:off x="5888451" y="1824253"/>
            <a:ext cx="682068" cy="26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44" name="Picture 4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8012" y="1609705"/>
            <a:ext cx="1073490" cy="772761"/>
          </a:xfrm>
          <a:prstGeom prst="rect">
            <a:avLst/>
          </a:prstGeom>
        </p:spPr>
      </p:pic>
      <p:sp>
        <p:nvSpPr>
          <p:cNvPr id="45" name="TextBox 44"/>
          <p:cNvSpPr txBox="1"/>
          <p:nvPr/>
        </p:nvSpPr>
        <p:spPr>
          <a:xfrm>
            <a:off x="5861798" y="1438951"/>
            <a:ext cx="887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/>
              <a:t>7</a:t>
            </a:r>
            <a:r>
              <a:rPr lang="en-US" sz="900" b="1" dirty="0" smtClean="0"/>
              <a:t>. </a:t>
            </a:r>
            <a:r>
              <a:rPr lang="en-US" sz="900" b="1" dirty="0" smtClean="0"/>
              <a:t>READ THE</a:t>
            </a:r>
          </a:p>
          <a:p>
            <a:pPr algn="ctr"/>
            <a:r>
              <a:rPr lang="en-US" sz="900" b="1" dirty="0" smtClean="0"/>
              <a:t>FILE</a:t>
            </a:r>
            <a:endParaRPr lang="en-US" sz="900" b="1" dirty="0"/>
          </a:p>
        </p:txBody>
      </p:sp>
      <p:cxnSp>
        <p:nvCxnSpPr>
          <p:cNvPr id="46" name="Straight Arrow Connector 45"/>
          <p:cNvCxnSpPr/>
          <p:nvPr/>
        </p:nvCxnSpPr>
        <p:spPr>
          <a:xfrm flipV="1">
            <a:off x="7622065" y="1968197"/>
            <a:ext cx="699778" cy="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3331382" y="2417421"/>
            <a:ext cx="16154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50000"/>
              </a:lnSpc>
              <a:buAutoNum type="arabicPeriod"/>
            </a:pPr>
            <a:r>
              <a:rPr lang="en-US" sz="900" b="1" dirty="0" smtClean="0"/>
              <a:t>Initiate Request with Essential Parameters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en-US" sz="900" b="1" dirty="0" smtClean="0"/>
              <a:t>Job will be scheduled with in </a:t>
            </a:r>
            <a:r>
              <a:rPr lang="en-US" sz="900" b="1" dirty="0" err="1" smtClean="0"/>
              <a:t>Mulesoft</a:t>
            </a:r>
            <a:r>
              <a:rPr lang="en-US" sz="900" b="1" dirty="0" smtClean="0"/>
              <a:t>(Daily)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en-US" sz="900" b="1" dirty="0" smtClean="0"/>
              <a:t>URL &amp; Parameter will be configured in </a:t>
            </a:r>
            <a:r>
              <a:rPr lang="en-US" sz="900" b="1" dirty="0" err="1" smtClean="0"/>
              <a:t>Mulesoft</a:t>
            </a:r>
            <a:endParaRPr lang="en-US" sz="900" b="1" dirty="0"/>
          </a:p>
          <a:p>
            <a:pPr marL="228600" indent="-228600">
              <a:buAutoNum type="arabicPeriod"/>
            </a:pPr>
            <a:endParaRPr lang="en-US" sz="900" b="1" dirty="0"/>
          </a:p>
        </p:txBody>
      </p:sp>
      <p:pic>
        <p:nvPicPr>
          <p:cNvPr id="30" name="Picture 2" descr="DevonWay Pricing, Features, Reviews &amp;amp; Alternatives | GetApp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378" y="1635054"/>
            <a:ext cx="729637" cy="72963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Mulesoft - Temenos Latin America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1697" y="1749513"/>
            <a:ext cx="942290" cy="530038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7" name="Straight Arrow Connector 46"/>
          <p:cNvCxnSpPr/>
          <p:nvPr/>
        </p:nvCxnSpPr>
        <p:spPr>
          <a:xfrm flipV="1">
            <a:off x="4673600" y="1834413"/>
            <a:ext cx="728519" cy="45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7135091" y="1140192"/>
            <a:ext cx="138530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/>
              <a:t>7</a:t>
            </a:r>
            <a:r>
              <a:rPr lang="en-US" sz="900" b="1" dirty="0" smtClean="0"/>
              <a:t>. EXTRACT AND LOAD THE DATA IN </a:t>
            </a:r>
            <a:r>
              <a:rPr lang="en-US" sz="900" b="1" dirty="0" smtClean="0"/>
              <a:t>DDH_STG</a:t>
            </a:r>
          </a:p>
          <a:p>
            <a:pPr algn="ctr"/>
            <a:r>
              <a:rPr lang="en-US" sz="900" b="1" dirty="0" smtClean="0"/>
              <a:t>&lt;CDC&gt;</a:t>
            </a:r>
            <a:endParaRPr lang="en-US" sz="9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3674242" y="903401"/>
            <a:ext cx="1054001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900" b="1" dirty="0" smtClean="0"/>
              <a:t>6. </a:t>
            </a:r>
            <a:r>
              <a:rPr lang="en-US" sz="900" b="1" dirty="0" err="1" smtClean="0"/>
              <a:t>Mulesoft</a:t>
            </a:r>
            <a:r>
              <a:rPr lang="en-US" sz="900" b="1" dirty="0" smtClean="0"/>
              <a:t> will construct the </a:t>
            </a:r>
            <a:r>
              <a:rPr lang="en-US" sz="900" b="1" dirty="0" err="1" smtClean="0"/>
              <a:t>reponse</a:t>
            </a:r>
            <a:r>
              <a:rPr lang="en-US" sz="900" b="1" dirty="0" smtClean="0"/>
              <a:t> in csv</a:t>
            </a:r>
            <a:endParaRPr lang="en-US" sz="9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861978" y="4538301"/>
            <a:ext cx="3644120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/>
              <a:t>Action items:</a:t>
            </a:r>
          </a:p>
          <a:p>
            <a:pPr marL="228600" indent="-228600">
              <a:buAutoNum type="arabicPeriod"/>
            </a:pPr>
            <a:r>
              <a:rPr lang="en-US" sz="900" dirty="0" smtClean="0"/>
              <a:t>EFTP Path &lt;Network path&gt;</a:t>
            </a:r>
          </a:p>
          <a:p>
            <a:pPr marL="228600" indent="-228600">
              <a:buAutoNum type="arabicPeriod"/>
            </a:pPr>
            <a:r>
              <a:rPr lang="en-US" sz="900" dirty="0" smtClean="0"/>
              <a:t>Confirm Access for the Network Path ?</a:t>
            </a:r>
            <a:endParaRPr lang="en-US" sz="900" dirty="0" smtClean="0"/>
          </a:p>
          <a:p>
            <a:pPr marL="228600" indent="-228600">
              <a:buAutoNum type="arabicPeriod"/>
            </a:pPr>
            <a:r>
              <a:rPr lang="en-US" sz="900" dirty="0" err="1" smtClean="0"/>
              <a:t>Devonway</a:t>
            </a:r>
            <a:r>
              <a:rPr lang="en-US" sz="900" dirty="0" smtClean="0"/>
              <a:t> Request parameter</a:t>
            </a:r>
          </a:p>
          <a:p>
            <a:pPr marL="228600" indent="-228600">
              <a:buAutoNum type="arabicPeriod"/>
            </a:pPr>
            <a:r>
              <a:rPr lang="en-US" sz="900" dirty="0" err="1" smtClean="0"/>
              <a:t>Mulesoft</a:t>
            </a:r>
            <a:r>
              <a:rPr lang="en-US" sz="900" dirty="0" smtClean="0"/>
              <a:t> can drop file in EFTP path ?</a:t>
            </a:r>
          </a:p>
          <a:p>
            <a:pPr marL="228600" indent="-228600">
              <a:buAutoNum type="arabicPeriod"/>
            </a:pPr>
            <a:r>
              <a:rPr lang="en-US" sz="900" dirty="0" smtClean="0"/>
              <a:t>Confirm Retention policy the files in EFTP Shared path</a:t>
            </a:r>
          </a:p>
          <a:p>
            <a:pPr marL="228600" indent="-228600">
              <a:buAutoNum type="arabicPeriod"/>
            </a:pPr>
            <a:endParaRPr lang="en-US" sz="900" dirty="0" smtClean="0"/>
          </a:p>
        </p:txBody>
      </p:sp>
      <p:pic>
        <p:nvPicPr>
          <p:cNvPr id="2" name="Picture 2" descr="Shared folder icon Royalty Free Vector Image - VectorStock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54" b="9772"/>
          <a:stretch/>
        </p:blipFill>
        <p:spPr bwMode="auto">
          <a:xfrm>
            <a:off x="5420496" y="1589902"/>
            <a:ext cx="560173" cy="560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90537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1424</TotalTime>
  <Words>100</Words>
  <Application>Microsoft Office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NiSource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Kulasekaran \ Balaji</dc:creator>
  <cp:lastModifiedBy>Kulasekaran \ Balaji</cp:lastModifiedBy>
  <cp:revision>24</cp:revision>
  <dcterms:created xsi:type="dcterms:W3CDTF">2021-05-11T19:13:13Z</dcterms:created>
  <dcterms:modified xsi:type="dcterms:W3CDTF">2021-08-04T17:53:46Z</dcterms:modified>
</cp:coreProperties>
</file>