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65" r:id="rId2"/>
    <p:sldId id="266" r:id="rId3"/>
    <p:sldId id="272" r:id="rId4"/>
    <p:sldId id="268" r:id="rId5"/>
    <p:sldId id="279" r:id="rId6"/>
    <p:sldId id="280" r:id="rId7"/>
    <p:sldId id="278" r:id="rId8"/>
    <p:sldId id="276" r:id="rId9"/>
    <p:sldId id="275" r:id="rId10"/>
    <p:sldId id="271" r:id="rId11"/>
    <p:sldId id="269" r:id="rId12"/>
    <p:sldId id="277" r:id="rId13"/>
    <p:sldId id="270" r:id="rId14"/>
    <p:sldId id="281" r:id="rId15"/>
    <p:sldId id="274" r:id="rId16"/>
    <p:sldId id="28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78" autoAdjust="0"/>
    <p:restoredTop sz="94660"/>
  </p:normalViewPr>
  <p:slideViewPr>
    <p:cSldViewPr snapToGrid="0">
      <p:cViewPr varScale="1">
        <p:scale>
          <a:sx n="71" d="100"/>
          <a:sy n="71" d="100"/>
        </p:scale>
        <p:origin x="66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2FDFCE-D497-492F-BD62-DA79A9C6C3DC}"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lang="en-US"/>
        </a:p>
      </dgm:t>
    </dgm:pt>
    <dgm:pt modelId="{72B593B8-E4E2-40ED-A7A4-20FEB3EA4160}">
      <dgm:prSet phldrT="[Text]"/>
      <dgm:spPr/>
      <dgm:t>
        <a:bodyPr/>
        <a:lstStyle/>
        <a:p>
          <a:r>
            <a:rPr lang="en-US" dirty="0"/>
            <a:t>Roles</a:t>
          </a:r>
        </a:p>
      </dgm:t>
    </dgm:pt>
    <dgm:pt modelId="{A494C97B-42E1-4F9A-8895-66335E9FDD16}" type="parTrans" cxnId="{386D877A-3F5B-4B87-81F4-EDC17D9FD1B6}">
      <dgm:prSet/>
      <dgm:spPr/>
      <dgm:t>
        <a:bodyPr/>
        <a:lstStyle/>
        <a:p>
          <a:endParaRPr lang="en-US"/>
        </a:p>
      </dgm:t>
    </dgm:pt>
    <dgm:pt modelId="{E7064898-F1F9-4955-948A-650AA5F70603}" type="sibTrans" cxnId="{386D877A-3F5B-4B87-81F4-EDC17D9FD1B6}">
      <dgm:prSet/>
      <dgm:spPr/>
      <dgm:t>
        <a:bodyPr/>
        <a:lstStyle/>
        <a:p>
          <a:endParaRPr lang="en-US"/>
        </a:p>
      </dgm:t>
    </dgm:pt>
    <dgm:pt modelId="{462AE412-2EED-4061-9193-5AA4551E5B6C}">
      <dgm:prSet phldrT="[Text]"/>
      <dgm:spPr/>
      <dgm:t>
        <a:bodyPr/>
        <a:lstStyle/>
        <a:p>
          <a:r>
            <a:rPr lang="en-US" dirty="0"/>
            <a:t>Instructor</a:t>
          </a:r>
        </a:p>
      </dgm:t>
    </dgm:pt>
    <dgm:pt modelId="{542CF3D5-E6B2-4211-86EE-E5C868AE5937}" type="parTrans" cxnId="{59F86DF7-9DF0-4959-A88C-14F38785FB9D}">
      <dgm:prSet/>
      <dgm:spPr/>
      <dgm:t>
        <a:bodyPr/>
        <a:lstStyle/>
        <a:p>
          <a:endParaRPr lang="en-US"/>
        </a:p>
      </dgm:t>
    </dgm:pt>
    <dgm:pt modelId="{FE3F430E-13A5-48F9-8F61-3D501DA52AC0}" type="sibTrans" cxnId="{59F86DF7-9DF0-4959-A88C-14F38785FB9D}">
      <dgm:prSet/>
      <dgm:spPr/>
      <dgm:t>
        <a:bodyPr/>
        <a:lstStyle/>
        <a:p>
          <a:endParaRPr lang="en-US"/>
        </a:p>
      </dgm:t>
    </dgm:pt>
    <dgm:pt modelId="{0DA1294E-25CA-4CEC-8DA4-294D11D407A9}">
      <dgm:prSet phldrT="[Text]"/>
      <dgm:spPr/>
      <dgm:t>
        <a:bodyPr/>
        <a:lstStyle/>
        <a:p>
          <a:r>
            <a:rPr lang="en-US" dirty="0"/>
            <a:t>Student</a:t>
          </a:r>
        </a:p>
      </dgm:t>
    </dgm:pt>
    <dgm:pt modelId="{F3F30A76-74E2-423C-9321-C5268DAAF902}" type="parTrans" cxnId="{3AFD0D86-F110-4FEB-8007-41CDC88A0101}">
      <dgm:prSet/>
      <dgm:spPr/>
      <dgm:t>
        <a:bodyPr/>
        <a:lstStyle/>
        <a:p>
          <a:endParaRPr lang="en-US"/>
        </a:p>
      </dgm:t>
    </dgm:pt>
    <dgm:pt modelId="{ECCD03BB-A869-46FF-A4A9-82FFD904842B}" type="sibTrans" cxnId="{3AFD0D86-F110-4FEB-8007-41CDC88A0101}">
      <dgm:prSet/>
      <dgm:spPr/>
      <dgm:t>
        <a:bodyPr/>
        <a:lstStyle/>
        <a:p>
          <a:endParaRPr lang="en-US"/>
        </a:p>
      </dgm:t>
    </dgm:pt>
    <dgm:pt modelId="{EFCF6643-6B86-43DF-9612-3037C2C5145A}">
      <dgm:prSet phldrT="[Text]"/>
      <dgm:spPr/>
      <dgm:t>
        <a:bodyPr/>
        <a:lstStyle/>
        <a:p>
          <a:r>
            <a:rPr lang="en-US" dirty="0"/>
            <a:t>Admin</a:t>
          </a:r>
        </a:p>
      </dgm:t>
    </dgm:pt>
    <dgm:pt modelId="{4D519FB7-A36A-40A2-8212-2AFAFC59C80C}" type="sibTrans" cxnId="{DCCC3CFE-B80A-4C7F-BB9E-1EBF67D6B449}">
      <dgm:prSet/>
      <dgm:spPr/>
      <dgm:t>
        <a:bodyPr/>
        <a:lstStyle/>
        <a:p>
          <a:endParaRPr lang="en-US"/>
        </a:p>
      </dgm:t>
    </dgm:pt>
    <dgm:pt modelId="{F813AD9E-280E-436B-9614-56BB5E8E6D45}" type="parTrans" cxnId="{DCCC3CFE-B80A-4C7F-BB9E-1EBF67D6B449}">
      <dgm:prSet/>
      <dgm:spPr/>
      <dgm:t>
        <a:bodyPr/>
        <a:lstStyle/>
        <a:p>
          <a:endParaRPr lang="en-US"/>
        </a:p>
      </dgm:t>
    </dgm:pt>
    <dgm:pt modelId="{77BD45DE-BE94-4BC7-B3E1-ABAAE8285F76}" type="pres">
      <dgm:prSet presAssocID="{862FDFCE-D497-492F-BD62-DA79A9C6C3DC}" presName="hierChild1" presStyleCnt="0">
        <dgm:presLayoutVars>
          <dgm:orgChart val="1"/>
          <dgm:chPref val="1"/>
          <dgm:dir/>
          <dgm:animOne val="branch"/>
          <dgm:animLvl val="lvl"/>
          <dgm:resizeHandles/>
        </dgm:presLayoutVars>
      </dgm:prSet>
      <dgm:spPr/>
    </dgm:pt>
    <dgm:pt modelId="{3749725D-1CD4-474C-9A5B-94D0EC8BB6FC}" type="pres">
      <dgm:prSet presAssocID="{72B593B8-E4E2-40ED-A7A4-20FEB3EA4160}" presName="hierRoot1" presStyleCnt="0">
        <dgm:presLayoutVars>
          <dgm:hierBranch val="init"/>
        </dgm:presLayoutVars>
      </dgm:prSet>
      <dgm:spPr/>
    </dgm:pt>
    <dgm:pt modelId="{FEDD8BB7-45B3-47A1-8996-A1C6369AB174}" type="pres">
      <dgm:prSet presAssocID="{72B593B8-E4E2-40ED-A7A4-20FEB3EA4160}" presName="rootComposite1" presStyleCnt="0"/>
      <dgm:spPr/>
    </dgm:pt>
    <dgm:pt modelId="{5A2E29D1-E261-45F0-8FEC-7084163FB47C}" type="pres">
      <dgm:prSet presAssocID="{72B593B8-E4E2-40ED-A7A4-20FEB3EA4160}" presName="rootText1" presStyleLbl="node0" presStyleIdx="0" presStyleCnt="1">
        <dgm:presLayoutVars>
          <dgm:chPref val="3"/>
        </dgm:presLayoutVars>
      </dgm:prSet>
      <dgm:spPr/>
    </dgm:pt>
    <dgm:pt modelId="{608E0D4F-B522-44D0-BFC5-C02B1F839F62}" type="pres">
      <dgm:prSet presAssocID="{72B593B8-E4E2-40ED-A7A4-20FEB3EA4160}" presName="rootConnector1" presStyleLbl="node1" presStyleIdx="0" presStyleCnt="0"/>
      <dgm:spPr/>
    </dgm:pt>
    <dgm:pt modelId="{D7213CD8-2755-42E8-8A11-D0FDBD381C0D}" type="pres">
      <dgm:prSet presAssocID="{72B593B8-E4E2-40ED-A7A4-20FEB3EA4160}" presName="hierChild2" presStyleCnt="0"/>
      <dgm:spPr/>
    </dgm:pt>
    <dgm:pt modelId="{4DC002DE-24E4-402D-AA0F-729526884283}" type="pres">
      <dgm:prSet presAssocID="{F813AD9E-280E-436B-9614-56BB5E8E6D45}" presName="Name37" presStyleLbl="parChTrans1D2" presStyleIdx="0" presStyleCnt="3"/>
      <dgm:spPr/>
    </dgm:pt>
    <dgm:pt modelId="{FF4B48D2-E2F4-48A2-8902-D4F2C29BD993}" type="pres">
      <dgm:prSet presAssocID="{EFCF6643-6B86-43DF-9612-3037C2C5145A}" presName="hierRoot2" presStyleCnt="0">
        <dgm:presLayoutVars>
          <dgm:hierBranch val="init"/>
        </dgm:presLayoutVars>
      </dgm:prSet>
      <dgm:spPr/>
    </dgm:pt>
    <dgm:pt modelId="{DCCA14B0-E8C1-46DD-BFE0-BADAAFAEFC87}" type="pres">
      <dgm:prSet presAssocID="{EFCF6643-6B86-43DF-9612-3037C2C5145A}" presName="rootComposite" presStyleCnt="0"/>
      <dgm:spPr/>
    </dgm:pt>
    <dgm:pt modelId="{146912AE-D42B-4236-AEE7-3046753382E1}" type="pres">
      <dgm:prSet presAssocID="{EFCF6643-6B86-43DF-9612-3037C2C5145A}" presName="rootText" presStyleLbl="node2" presStyleIdx="0" presStyleCnt="3">
        <dgm:presLayoutVars>
          <dgm:chPref val="3"/>
        </dgm:presLayoutVars>
      </dgm:prSet>
      <dgm:spPr/>
    </dgm:pt>
    <dgm:pt modelId="{9C358202-0706-40C3-87DD-9FF32613AB49}" type="pres">
      <dgm:prSet presAssocID="{EFCF6643-6B86-43DF-9612-3037C2C5145A}" presName="rootConnector" presStyleLbl="node2" presStyleIdx="0" presStyleCnt="3"/>
      <dgm:spPr/>
    </dgm:pt>
    <dgm:pt modelId="{0CDDE21A-A91C-46C2-AEF3-1AAA29EA83FC}" type="pres">
      <dgm:prSet presAssocID="{EFCF6643-6B86-43DF-9612-3037C2C5145A}" presName="hierChild4" presStyleCnt="0"/>
      <dgm:spPr/>
    </dgm:pt>
    <dgm:pt modelId="{3A185E99-1F90-4326-8250-6610E91133A8}" type="pres">
      <dgm:prSet presAssocID="{EFCF6643-6B86-43DF-9612-3037C2C5145A}" presName="hierChild5" presStyleCnt="0"/>
      <dgm:spPr/>
    </dgm:pt>
    <dgm:pt modelId="{F31715C0-4FE0-466C-99B0-18EB57E837EE}" type="pres">
      <dgm:prSet presAssocID="{542CF3D5-E6B2-4211-86EE-E5C868AE5937}" presName="Name37" presStyleLbl="parChTrans1D2" presStyleIdx="1" presStyleCnt="3"/>
      <dgm:spPr/>
    </dgm:pt>
    <dgm:pt modelId="{4620180F-18C8-4B32-B82D-8F39BD8B26FC}" type="pres">
      <dgm:prSet presAssocID="{462AE412-2EED-4061-9193-5AA4551E5B6C}" presName="hierRoot2" presStyleCnt="0">
        <dgm:presLayoutVars>
          <dgm:hierBranch val="init"/>
        </dgm:presLayoutVars>
      </dgm:prSet>
      <dgm:spPr/>
    </dgm:pt>
    <dgm:pt modelId="{BC0373E1-7B84-41D7-8A3F-6D5DE1FCFE75}" type="pres">
      <dgm:prSet presAssocID="{462AE412-2EED-4061-9193-5AA4551E5B6C}" presName="rootComposite" presStyleCnt="0"/>
      <dgm:spPr/>
    </dgm:pt>
    <dgm:pt modelId="{738E50F2-55CF-40AD-88A1-DCF2CE66282B}" type="pres">
      <dgm:prSet presAssocID="{462AE412-2EED-4061-9193-5AA4551E5B6C}" presName="rootText" presStyleLbl="node2" presStyleIdx="1" presStyleCnt="3">
        <dgm:presLayoutVars>
          <dgm:chPref val="3"/>
        </dgm:presLayoutVars>
      </dgm:prSet>
      <dgm:spPr/>
    </dgm:pt>
    <dgm:pt modelId="{64442FD6-B45C-4413-AFC6-F06B0C260CDA}" type="pres">
      <dgm:prSet presAssocID="{462AE412-2EED-4061-9193-5AA4551E5B6C}" presName="rootConnector" presStyleLbl="node2" presStyleIdx="1" presStyleCnt="3"/>
      <dgm:spPr/>
    </dgm:pt>
    <dgm:pt modelId="{00F75413-A7C0-4BBE-BF58-3036799EF9E0}" type="pres">
      <dgm:prSet presAssocID="{462AE412-2EED-4061-9193-5AA4551E5B6C}" presName="hierChild4" presStyleCnt="0"/>
      <dgm:spPr/>
    </dgm:pt>
    <dgm:pt modelId="{CBA26849-72BE-4F86-9258-779B83F10957}" type="pres">
      <dgm:prSet presAssocID="{462AE412-2EED-4061-9193-5AA4551E5B6C}" presName="hierChild5" presStyleCnt="0"/>
      <dgm:spPr/>
    </dgm:pt>
    <dgm:pt modelId="{D63F3A70-4C44-4C77-ABD6-9AEFB97363E0}" type="pres">
      <dgm:prSet presAssocID="{F3F30A76-74E2-423C-9321-C5268DAAF902}" presName="Name37" presStyleLbl="parChTrans1D2" presStyleIdx="2" presStyleCnt="3"/>
      <dgm:spPr/>
    </dgm:pt>
    <dgm:pt modelId="{AAA26A65-9123-4DCB-9FAE-95EC12C30CDC}" type="pres">
      <dgm:prSet presAssocID="{0DA1294E-25CA-4CEC-8DA4-294D11D407A9}" presName="hierRoot2" presStyleCnt="0">
        <dgm:presLayoutVars>
          <dgm:hierBranch val="init"/>
        </dgm:presLayoutVars>
      </dgm:prSet>
      <dgm:spPr/>
    </dgm:pt>
    <dgm:pt modelId="{0ED70255-C93F-4A44-9B48-21E3293A49DC}" type="pres">
      <dgm:prSet presAssocID="{0DA1294E-25CA-4CEC-8DA4-294D11D407A9}" presName="rootComposite" presStyleCnt="0"/>
      <dgm:spPr/>
    </dgm:pt>
    <dgm:pt modelId="{93917783-54AD-47C6-A909-0235B1116001}" type="pres">
      <dgm:prSet presAssocID="{0DA1294E-25CA-4CEC-8DA4-294D11D407A9}" presName="rootText" presStyleLbl="node2" presStyleIdx="2" presStyleCnt="3" custScaleX="110218" custLinFactNeighborX="27202" custLinFactNeighborY="-431">
        <dgm:presLayoutVars>
          <dgm:chPref val="3"/>
        </dgm:presLayoutVars>
      </dgm:prSet>
      <dgm:spPr/>
    </dgm:pt>
    <dgm:pt modelId="{1C5DF28C-6E35-427A-AF95-C0FEF34A0784}" type="pres">
      <dgm:prSet presAssocID="{0DA1294E-25CA-4CEC-8DA4-294D11D407A9}" presName="rootConnector" presStyleLbl="node2" presStyleIdx="2" presStyleCnt="3"/>
      <dgm:spPr/>
    </dgm:pt>
    <dgm:pt modelId="{746E6018-7CCF-4478-BCB6-740BA2D42A1F}" type="pres">
      <dgm:prSet presAssocID="{0DA1294E-25CA-4CEC-8DA4-294D11D407A9}" presName="hierChild4" presStyleCnt="0"/>
      <dgm:spPr/>
    </dgm:pt>
    <dgm:pt modelId="{C183E4E8-1006-47FD-A618-0AD9116F873E}" type="pres">
      <dgm:prSet presAssocID="{0DA1294E-25CA-4CEC-8DA4-294D11D407A9}" presName="hierChild5" presStyleCnt="0"/>
      <dgm:spPr/>
    </dgm:pt>
    <dgm:pt modelId="{F4110341-D205-4668-8911-10FD37F5AAB0}" type="pres">
      <dgm:prSet presAssocID="{72B593B8-E4E2-40ED-A7A4-20FEB3EA4160}" presName="hierChild3" presStyleCnt="0"/>
      <dgm:spPr/>
    </dgm:pt>
  </dgm:ptLst>
  <dgm:cxnLst>
    <dgm:cxn modelId="{03787316-79AE-4267-B8A7-17BCAFA10DE2}" type="presOf" srcId="{862FDFCE-D497-492F-BD62-DA79A9C6C3DC}" destId="{77BD45DE-BE94-4BC7-B3E1-ABAAE8285F76}" srcOrd="0" destOrd="0" presId="urn:microsoft.com/office/officeart/2005/8/layout/orgChart1"/>
    <dgm:cxn modelId="{3C792C1F-0DE0-43E7-A01C-11AA1705C016}" type="presOf" srcId="{462AE412-2EED-4061-9193-5AA4551E5B6C}" destId="{64442FD6-B45C-4413-AFC6-F06B0C260CDA}" srcOrd="1" destOrd="0" presId="urn:microsoft.com/office/officeart/2005/8/layout/orgChart1"/>
    <dgm:cxn modelId="{E9552A42-6388-4D30-9689-B7C044E622DC}" type="presOf" srcId="{0DA1294E-25CA-4CEC-8DA4-294D11D407A9}" destId="{93917783-54AD-47C6-A909-0235B1116001}" srcOrd="0" destOrd="0" presId="urn:microsoft.com/office/officeart/2005/8/layout/orgChart1"/>
    <dgm:cxn modelId="{A7698366-F2A1-4D36-B9FC-5EC89984B417}" type="presOf" srcId="{72B593B8-E4E2-40ED-A7A4-20FEB3EA4160}" destId="{5A2E29D1-E261-45F0-8FEC-7084163FB47C}" srcOrd="0" destOrd="0" presId="urn:microsoft.com/office/officeart/2005/8/layout/orgChart1"/>
    <dgm:cxn modelId="{6B8D1668-9D5D-4947-A189-6A2ADC1AEA6D}" type="presOf" srcId="{72B593B8-E4E2-40ED-A7A4-20FEB3EA4160}" destId="{608E0D4F-B522-44D0-BFC5-C02B1F839F62}" srcOrd="1" destOrd="0" presId="urn:microsoft.com/office/officeart/2005/8/layout/orgChart1"/>
    <dgm:cxn modelId="{30A4AB4A-9A8F-4B94-A21A-B2D245F6303E}" type="presOf" srcId="{542CF3D5-E6B2-4211-86EE-E5C868AE5937}" destId="{F31715C0-4FE0-466C-99B0-18EB57E837EE}" srcOrd="0" destOrd="0" presId="urn:microsoft.com/office/officeart/2005/8/layout/orgChart1"/>
    <dgm:cxn modelId="{CA928F4B-83C5-46AF-83B5-F918FA4BBDDD}" type="presOf" srcId="{EFCF6643-6B86-43DF-9612-3037C2C5145A}" destId="{9C358202-0706-40C3-87DD-9FF32613AB49}" srcOrd="1" destOrd="0" presId="urn:microsoft.com/office/officeart/2005/8/layout/orgChart1"/>
    <dgm:cxn modelId="{386D877A-3F5B-4B87-81F4-EDC17D9FD1B6}" srcId="{862FDFCE-D497-492F-BD62-DA79A9C6C3DC}" destId="{72B593B8-E4E2-40ED-A7A4-20FEB3EA4160}" srcOrd="0" destOrd="0" parTransId="{A494C97B-42E1-4F9A-8895-66335E9FDD16}" sibTransId="{E7064898-F1F9-4955-948A-650AA5F70603}"/>
    <dgm:cxn modelId="{49D60582-5AA3-4D9C-8284-75D60E77434F}" type="presOf" srcId="{0DA1294E-25CA-4CEC-8DA4-294D11D407A9}" destId="{1C5DF28C-6E35-427A-AF95-C0FEF34A0784}" srcOrd="1" destOrd="0" presId="urn:microsoft.com/office/officeart/2005/8/layout/orgChart1"/>
    <dgm:cxn modelId="{3AFD0D86-F110-4FEB-8007-41CDC88A0101}" srcId="{72B593B8-E4E2-40ED-A7A4-20FEB3EA4160}" destId="{0DA1294E-25CA-4CEC-8DA4-294D11D407A9}" srcOrd="2" destOrd="0" parTransId="{F3F30A76-74E2-423C-9321-C5268DAAF902}" sibTransId="{ECCD03BB-A869-46FF-A4A9-82FFD904842B}"/>
    <dgm:cxn modelId="{A6241491-E410-4A46-8B7F-8A45E4BF3B92}" type="presOf" srcId="{F3F30A76-74E2-423C-9321-C5268DAAF902}" destId="{D63F3A70-4C44-4C77-ABD6-9AEFB97363E0}" srcOrd="0" destOrd="0" presId="urn:microsoft.com/office/officeart/2005/8/layout/orgChart1"/>
    <dgm:cxn modelId="{B8550BA4-BC12-4F5E-A6B3-D9D90595495E}" type="presOf" srcId="{462AE412-2EED-4061-9193-5AA4551E5B6C}" destId="{738E50F2-55CF-40AD-88A1-DCF2CE66282B}" srcOrd="0" destOrd="0" presId="urn:microsoft.com/office/officeart/2005/8/layout/orgChart1"/>
    <dgm:cxn modelId="{573B07B7-45B5-4EF6-AE33-F9362DE5E6B4}" type="presOf" srcId="{F813AD9E-280E-436B-9614-56BB5E8E6D45}" destId="{4DC002DE-24E4-402D-AA0F-729526884283}" srcOrd="0" destOrd="0" presId="urn:microsoft.com/office/officeart/2005/8/layout/orgChart1"/>
    <dgm:cxn modelId="{02C7B0D8-A911-40DE-BC01-197D15649188}" type="presOf" srcId="{EFCF6643-6B86-43DF-9612-3037C2C5145A}" destId="{146912AE-D42B-4236-AEE7-3046753382E1}" srcOrd="0" destOrd="0" presId="urn:microsoft.com/office/officeart/2005/8/layout/orgChart1"/>
    <dgm:cxn modelId="{59F86DF7-9DF0-4959-A88C-14F38785FB9D}" srcId="{72B593B8-E4E2-40ED-A7A4-20FEB3EA4160}" destId="{462AE412-2EED-4061-9193-5AA4551E5B6C}" srcOrd="1" destOrd="0" parTransId="{542CF3D5-E6B2-4211-86EE-E5C868AE5937}" sibTransId="{FE3F430E-13A5-48F9-8F61-3D501DA52AC0}"/>
    <dgm:cxn modelId="{DCCC3CFE-B80A-4C7F-BB9E-1EBF67D6B449}" srcId="{72B593B8-E4E2-40ED-A7A4-20FEB3EA4160}" destId="{EFCF6643-6B86-43DF-9612-3037C2C5145A}" srcOrd="0" destOrd="0" parTransId="{F813AD9E-280E-436B-9614-56BB5E8E6D45}" sibTransId="{4D519FB7-A36A-40A2-8212-2AFAFC59C80C}"/>
    <dgm:cxn modelId="{85C82EDB-C29A-4D40-AFDD-67307CAE555D}" type="presParOf" srcId="{77BD45DE-BE94-4BC7-B3E1-ABAAE8285F76}" destId="{3749725D-1CD4-474C-9A5B-94D0EC8BB6FC}" srcOrd="0" destOrd="0" presId="urn:microsoft.com/office/officeart/2005/8/layout/orgChart1"/>
    <dgm:cxn modelId="{50E96102-5672-4549-BF41-25747E59AD8C}" type="presParOf" srcId="{3749725D-1CD4-474C-9A5B-94D0EC8BB6FC}" destId="{FEDD8BB7-45B3-47A1-8996-A1C6369AB174}" srcOrd="0" destOrd="0" presId="urn:microsoft.com/office/officeart/2005/8/layout/orgChart1"/>
    <dgm:cxn modelId="{F384BFB7-459F-4ABA-BBFE-B4543D37B942}" type="presParOf" srcId="{FEDD8BB7-45B3-47A1-8996-A1C6369AB174}" destId="{5A2E29D1-E261-45F0-8FEC-7084163FB47C}" srcOrd="0" destOrd="0" presId="urn:microsoft.com/office/officeart/2005/8/layout/orgChart1"/>
    <dgm:cxn modelId="{CAB019E5-A909-4222-B7CA-2868E7D21569}" type="presParOf" srcId="{FEDD8BB7-45B3-47A1-8996-A1C6369AB174}" destId="{608E0D4F-B522-44D0-BFC5-C02B1F839F62}" srcOrd="1" destOrd="0" presId="urn:microsoft.com/office/officeart/2005/8/layout/orgChart1"/>
    <dgm:cxn modelId="{576D3534-0DF1-4BC2-93D1-A831DA42BD70}" type="presParOf" srcId="{3749725D-1CD4-474C-9A5B-94D0EC8BB6FC}" destId="{D7213CD8-2755-42E8-8A11-D0FDBD381C0D}" srcOrd="1" destOrd="0" presId="urn:microsoft.com/office/officeart/2005/8/layout/orgChart1"/>
    <dgm:cxn modelId="{2E29A065-8461-465E-9B75-3B2A4AF56419}" type="presParOf" srcId="{D7213CD8-2755-42E8-8A11-D0FDBD381C0D}" destId="{4DC002DE-24E4-402D-AA0F-729526884283}" srcOrd="0" destOrd="0" presId="urn:microsoft.com/office/officeart/2005/8/layout/orgChart1"/>
    <dgm:cxn modelId="{00E897F7-3402-4792-A602-7F500A578EF5}" type="presParOf" srcId="{D7213CD8-2755-42E8-8A11-D0FDBD381C0D}" destId="{FF4B48D2-E2F4-48A2-8902-D4F2C29BD993}" srcOrd="1" destOrd="0" presId="urn:microsoft.com/office/officeart/2005/8/layout/orgChart1"/>
    <dgm:cxn modelId="{880B23EF-66F4-4D7F-8ADA-30A4D2C6D3BD}" type="presParOf" srcId="{FF4B48D2-E2F4-48A2-8902-D4F2C29BD993}" destId="{DCCA14B0-E8C1-46DD-BFE0-BADAAFAEFC87}" srcOrd="0" destOrd="0" presId="urn:microsoft.com/office/officeart/2005/8/layout/orgChart1"/>
    <dgm:cxn modelId="{FAF7FF9F-50AE-4908-B40C-6E0CD25ED2CF}" type="presParOf" srcId="{DCCA14B0-E8C1-46DD-BFE0-BADAAFAEFC87}" destId="{146912AE-D42B-4236-AEE7-3046753382E1}" srcOrd="0" destOrd="0" presId="urn:microsoft.com/office/officeart/2005/8/layout/orgChart1"/>
    <dgm:cxn modelId="{48893A52-FFCA-4FDF-BCE5-481DDF8FA453}" type="presParOf" srcId="{DCCA14B0-E8C1-46DD-BFE0-BADAAFAEFC87}" destId="{9C358202-0706-40C3-87DD-9FF32613AB49}" srcOrd="1" destOrd="0" presId="urn:microsoft.com/office/officeart/2005/8/layout/orgChart1"/>
    <dgm:cxn modelId="{61465DC3-3AD6-4DC3-ADFB-121E3C46E951}" type="presParOf" srcId="{FF4B48D2-E2F4-48A2-8902-D4F2C29BD993}" destId="{0CDDE21A-A91C-46C2-AEF3-1AAA29EA83FC}" srcOrd="1" destOrd="0" presId="urn:microsoft.com/office/officeart/2005/8/layout/orgChart1"/>
    <dgm:cxn modelId="{AE979673-DACB-4D6D-BCC5-FDBF83F8A69C}" type="presParOf" srcId="{FF4B48D2-E2F4-48A2-8902-D4F2C29BD993}" destId="{3A185E99-1F90-4326-8250-6610E91133A8}" srcOrd="2" destOrd="0" presId="urn:microsoft.com/office/officeart/2005/8/layout/orgChart1"/>
    <dgm:cxn modelId="{11E594A1-F8AE-404E-B86B-288882C650E5}" type="presParOf" srcId="{D7213CD8-2755-42E8-8A11-D0FDBD381C0D}" destId="{F31715C0-4FE0-466C-99B0-18EB57E837EE}" srcOrd="2" destOrd="0" presId="urn:microsoft.com/office/officeart/2005/8/layout/orgChart1"/>
    <dgm:cxn modelId="{2EB6F64B-624B-453D-B087-B4AC8B33FBCC}" type="presParOf" srcId="{D7213CD8-2755-42E8-8A11-D0FDBD381C0D}" destId="{4620180F-18C8-4B32-B82D-8F39BD8B26FC}" srcOrd="3" destOrd="0" presId="urn:microsoft.com/office/officeart/2005/8/layout/orgChart1"/>
    <dgm:cxn modelId="{3536F1AA-0502-42A6-BD34-AF92DE53C184}" type="presParOf" srcId="{4620180F-18C8-4B32-B82D-8F39BD8B26FC}" destId="{BC0373E1-7B84-41D7-8A3F-6D5DE1FCFE75}" srcOrd="0" destOrd="0" presId="urn:microsoft.com/office/officeart/2005/8/layout/orgChart1"/>
    <dgm:cxn modelId="{5C95ACD1-F7AD-48D9-B799-76C35A9666AB}" type="presParOf" srcId="{BC0373E1-7B84-41D7-8A3F-6D5DE1FCFE75}" destId="{738E50F2-55CF-40AD-88A1-DCF2CE66282B}" srcOrd="0" destOrd="0" presId="urn:microsoft.com/office/officeart/2005/8/layout/orgChart1"/>
    <dgm:cxn modelId="{A3CC7F05-31B3-45F4-9CEA-5610365F2D3E}" type="presParOf" srcId="{BC0373E1-7B84-41D7-8A3F-6D5DE1FCFE75}" destId="{64442FD6-B45C-4413-AFC6-F06B0C260CDA}" srcOrd="1" destOrd="0" presId="urn:microsoft.com/office/officeart/2005/8/layout/orgChart1"/>
    <dgm:cxn modelId="{CF3B3E4B-558E-4C46-82BD-99111575D683}" type="presParOf" srcId="{4620180F-18C8-4B32-B82D-8F39BD8B26FC}" destId="{00F75413-A7C0-4BBE-BF58-3036799EF9E0}" srcOrd="1" destOrd="0" presId="urn:microsoft.com/office/officeart/2005/8/layout/orgChart1"/>
    <dgm:cxn modelId="{55273C83-519A-40F2-B777-ABBC06AE1495}" type="presParOf" srcId="{4620180F-18C8-4B32-B82D-8F39BD8B26FC}" destId="{CBA26849-72BE-4F86-9258-779B83F10957}" srcOrd="2" destOrd="0" presId="urn:microsoft.com/office/officeart/2005/8/layout/orgChart1"/>
    <dgm:cxn modelId="{54932DFD-F7D4-4083-9017-B79D7E5AC284}" type="presParOf" srcId="{D7213CD8-2755-42E8-8A11-D0FDBD381C0D}" destId="{D63F3A70-4C44-4C77-ABD6-9AEFB97363E0}" srcOrd="4" destOrd="0" presId="urn:microsoft.com/office/officeart/2005/8/layout/orgChart1"/>
    <dgm:cxn modelId="{F8CCE36B-E7CB-47BC-8EEE-BDD80B10E988}" type="presParOf" srcId="{D7213CD8-2755-42E8-8A11-D0FDBD381C0D}" destId="{AAA26A65-9123-4DCB-9FAE-95EC12C30CDC}" srcOrd="5" destOrd="0" presId="urn:microsoft.com/office/officeart/2005/8/layout/orgChart1"/>
    <dgm:cxn modelId="{DD4E8547-AEE3-4304-B72B-94837997722E}" type="presParOf" srcId="{AAA26A65-9123-4DCB-9FAE-95EC12C30CDC}" destId="{0ED70255-C93F-4A44-9B48-21E3293A49DC}" srcOrd="0" destOrd="0" presId="urn:microsoft.com/office/officeart/2005/8/layout/orgChart1"/>
    <dgm:cxn modelId="{85E2045D-2834-4FAE-B794-88488BBA42E0}" type="presParOf" srcId="{0ED70255-C93F-4A44-9B48-21E3293A49DC}" destId="{93917783-54AD-47C6-A909-0235B1116001}" srcOrd="0" destOrd="0" presId="urn:microsoft.com/office/officeart/2005/8/layout/orgChart1"/>
    <dgm:cxn modelId="{8928A0D5-A972-4D98-9347-515FB54E4FA5}" type="presParOf" srcId="{0ED70255-C93F-4A44-9B48-21E3293A49DC}" destId="{1C5DF28C-6E35-427A-AF95-C0FEF34A0784}" srcOrd="1" destOrd="0" presId="urn:microsoft.com/office/officeart/2005/8/layout/orgChart1"/>
    <dgm:cxn modelId="{6C4C409C-B03D-4CB2-B680-B546C6042C3C}" type="presParOf" srcId="{AAA26A65-9123-4DCB-9FAE-95EC12C30CDC}" destId="{746E6018-7CCF-4478-BCB6-740BA2D42A1F}" srcOrd="1" destOrd="0" presId="urn:microsoft.com/office/officeart/2005/8/layout/orgChart1"/>
    <dgm:cxn modelId="{50D9A6A4-D505-4D54-9B70-76EAE64137C2}" type="presParOf" srcId="{AAA26A65-9123-4DCB-9FAE-95EC12C30CDC}" destId="{C183E4E8-1006-47FD-A618-0AD9116F873E}" srcOrd="2" destOrd="0" presId="urn:microsoft.com/office/officeart/2005/8/layout/orgChart1"/>
    <dgm:cxn modelId="{31BEEABF-5CAA-4012-8ED5-E93509DC9CB1}" type="presParOf" srcId="{3749725D-1CD4-474C-9A5B-94D0EC8BB6FC}" destId="{F4110341-D205-4668-8911-10FD37F5AAB0}"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3F3A70-4C44-4C77-ABD6-9AEFB97363E0}">
      <dsp:nvSpPr>
        <dsp:cNvPr id="0" name=""/>
        <dsp:cNvSpPr/>
      </dsp:nvSpPr>
      <dsp:spPr>
        <a:xfrm>
          <a:off x="2946471" y="1597377"/>
          <a:ext cx="2024774" cy="347620"/>
        </a:xfrm>
        <a:custGeom>
          <a:avLst/>
          <a:gdLst/>
          <a:ahLst/>
          <a:cxnLst/>
          <a:rect l="0" t="0" r="0" b="0"/>
          <a:pathLst>
            <a:path>
              <a:moveTo>
                <a:pt x="0" y="0"/>
              </a:moveTo>
              <a:lnTo>
                <a:pt x="0" y="172007"/>
              </a:lnTo>
              <a:lnTo>
                <a:pt x="2024774" y="172007"/>
              </a:lnTo>
              <a:lnTo>
                <a:pt x="2024774" y="3476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1715C0-4FE0-466C-99B0-18EB57E837EE}">
      <dsp:nvSpPr>
        <dsp:cNvPr id="0" name=""/>
        <dsp:cNvSpPr/>
      </dsp:nvSpPr>
      <dsp:spPr>
        <a:xfrm>
          <a:off x="2815303" y="1597377"/>
          <a:ext cx="91440" cy="351224"/>
        </a:xfrm>
        <a:custGeom>
          <a:avLst/>
          <a:gdLst/>
          <a:ahLst/>
          <a:cxnLst/>
          <a:rect l="0" t="0" r="0" b="0"/>
          <a:pathLst>
            <a:path>
              <a:moveTo>
                <a:pt x="131167" y="0"/>
              </a:moveTo>
              <a:lnTo>
                <a:pt x="131167" y="175612"/>
              </a:lnTo>
              <a:lnTo>
                <a:pt x="45720" y="175612"/>
              </a:lnTo>
              <a:lnTo>
                <a:pt x="45720" y="35122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DC002DE-24E4-402D-AA0F-729526884283}">
      <dsp:nvSpPr>
        <dsp:cNvPr id="0" name=""/>
        <dsp:cNvSpPr/>
      </dsp:nvSpPr>
      <dsp:spPr>
        <a:xfrm>
          <a:off x="837302" y="1597377"/>
          <a:ext cx="2109168" cy="351224"/>
        </a:xfrm>
        <a:custGeom>
          <a:avLst/>
          <a:gdLst/>
          <a:ahLst/>
          <a:cxnLst/>
          <a:rect l="0" t="0" r="0" b="0"/>
          <a:pathLst>
            <a:path>
              <a:moveTo>
                <a:pt x="2109168" y="0"/>
              </a:moveTo>
              <a:lnTo>
                <a:pt x="2109168" y="175612"/>
              </a:lnTo>
              <a:lnTo>
                <a:pt x="0" y="175612"/>
              </a:lnTo>
              <a:lnTo>
                <a:pt x="0" y="35122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2E29D1-E261-45F0-8FEC-7084163FB47C}">
      <dsp:nvSpPr>
        <dsp:cNvPr id="0" name=""/>
        <dsp:cNvSpPr/>
      </dsp:nvSpPr>
      <dsp:spPr>
        <a:xfrm>
          <a:off x="2110222" y="761129"/>
          <a:ext cx="1672496" cy="836248"/>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Roles</a:t>
          </a:r>
        </a:p>
      </dsp:txBody>
      <dsp:txXfrm>
        <a:off x="2110222" y="761129"/>
        <a:ext cx="1672496" cy="836248"/>
      </dsp:txXfrm>
    </dsp:sp>
    <dsp:sp modelId="{146912AE-D42B-4236-AEE7-3046753382E1}">
      <dsp:nvSpPr>
        <dsp:cNvPr id="0" name=""/>
        <dsp:cNvSpPr/>
      </dsp:nvSpPr>
      <dsp:spPr>
        <a:xfrm>
          <a:off x="1054" y="1948601"/>
          <a:ext cx="1672496" cy="836248"/>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Admin</a:t>
          </a:r>
        </a:p>
      </dsp:txBody>
      <dsp:txXfrm>
        <a:off x="1054" y="1948601"/>
        <a:ext cx="1672496" cy="836248"/>
      </dsp:txXfrm>
    </dsp:sp>
    <dsp:sp modelId="{738E50F2-55CF-40AD-88A1-DCF2CE66282B}">
      <dsp:nvSpPr>
        <dsp:cNvPr id="0" name=""/>
        <dsp:cNvSpPr/>
      </dsp:nvSpPr>
      <dsp:spPr>
        <a:xfrm>
          <a:off x="2024774" y="1948601"/>
          <a:ext cx="1672496" cy="836248"/>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Instructor</a:t>
          </a:r>
        </a:p>
      </dsp:txBody>
      <dsp:txXfrm>
        <a:off x="2024774" y="1948601"/>
        <a:ext cx="1672496" cy="836248"/>
      </dsp:txXfrm>
    </dsp:sp>
    <dsp:sp modelId="{93917783-54AD-47C6-A909-0235B1116001}">
      <dsp:nvSpPr>
        <dsp:cNvPr id="0" name=""/>
        <dsp:cNvSpPr/>
      </dsp:nvSpPr>
      <dsp:spPr>
        <a:xfrm>
          <a:off x="4049549" y="1944997"/>
          <a:ext cx="1843392" cy="836248"/>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Student</a:t>
          </a:r>
        </a:p>
      </dsp:txBody>
      <dsp:txXfrm>
        <a:off x="4049549" y="1944997"/>
        <a:ext cx="1843392" cy="83624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17264-7235-C2D1-FEF4-45069AE4EF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C4AA856-F6EA-C487-A8CA-27A70A1532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6977EB9-C054-15A2-928D-7A4FC64C8BDB}"/>
              </a:ext>
            </a:extLst>
          </p:cNvPr>
          <p:cNvSpPr>
            <a:spLocks noGrp="1"/>
          </p:cNvSpPr>
          <p:nvPr>
            <p:ph type="dt" sz="half" idx="10"/>
          </p:nvPr>
        </p:nvSpPr>
        <p:spPr/>
        <p:txBody>
          <a:bodyPr/>
          <a:lstStyle/>
          <a:p>
            <a:fld id="{9DD184B6-6150-436D-8132-EDB84EEB0627}" type="datetimeFigureOut">
              <a:rPr lang="en-US" smtClean="0"/>
              <a:t>2/24/2024</a:t>
            </a:fld>
            <a:endParaRPr lang="en-US"/>
          </a:p>
        </p:txBody>
      </p:sp>
      <p:sp>
        <p:nvSpPr>
          <p:cNvPr id="5" name="Footer Placeholder 4">
            <a:extLst>
              <a:ext uri="{FF2B5EF4-FFF2-40B4-BE49-F238E27FC236}">
                <a16:creationId xmlns:a16="http://schemas.microsoft.com/office/drawing/2014/main" id="{FF49BF31-4679-310C-BF8C-278C2A8699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BD8196-43BE-367C-A984-27EE72DCDEFC}"/>
              </a:ext>
            </a:extLst>
          </p:cNvPr>
          <p:cNvSpPr>
            <a:spLocks noGrp="1"/>
          </p:cNvSpPr>
          <p:nvPr>
            <p:ph type="sldNum" sz="quarter" idx="12"/>
          </p:nvPr>
        </p:nvSpPr>
        <p:spPr/>
        <p:txBody>
          <a:bodyPr/>
          <a:lstStyle/>
          <a:p>
            <a:fld id="{445DF81C-DD0D-42D8-B380-A6516BC94EBF}" type="slidenum">
              <a:rPr lang="en-US" smtClean="0"/>
              <a:t>‹#›</a:t>
            </a:fld>
            <a:endParaRPr lang="en-US"/>
          </a:p>
        </p:txBody>
      </p:sp>
    </p:spTree>
    <p:extLst>
      <p:ext uri="{BB962C8B-B14F-4D97-AF65-F5344CB8AC3E}">
        <p14:creationId xmlns:p14="http://schemas.microsoft.com/office/powerpoint/2010/main" val="3247980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701A6-F5B0-7618-D144-D227622AE87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24781A-4CAE-162D-738E-5D8CE13328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5A358D-CCA2-7A6F-C02D-B025ECD898F6}"/>
              </a:ext>
            </a:extLst>
          </p:cNvPr>
          <p:cNvSpPr>
            <a:spLocks noGrp="1"/>
          </p:cNvSpPr>
          <p:nvPr>
            <p:ph type="dt" sz="half" idx="10"/>
          </p:nvPr>
        </p:nvSpPr>
        <p:spPr/>
        <p:txBody>
          <a:bodyPr/>
          <a:lstStyle/>
          <a:p>
            <a:fld id="{9DD184B6-6150-436D-8132-EDB84EEB0627}" type="datetimeFigureOut">
              <a:rPr lang="en-US" smtClean="0"/>
              <a:t>2/24/2024</a:t>
            </a:fld>
            <a:endParaRPr lang="en-US"/>
          </a:p>
        </p:txBody>
      </p:sp>
      <p:sp>
        <p:nvSpPr>
          <p:cNvPr id="5" name="Footer Placeholder 4">
            <a:extLst>
              <a:ext uri="{FF2B5EF4-FFF2-40B4-BE49-F238E27FC236}">
                <a16:creationId xmlns:a16="http://schemas.microsoft.com/office/drawing/2014/main" id="{9360CD91-E032-2E2C-9C47-9DF44CBEE9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F7ACE2-3DAF-A3EB-35FD-9A90CC5BB905}"/>
              </a:ext>
            </a:extLst>
          </p:cNvPr>
          <p:cNvSpPr>
            <a:spLocks noGrp="1"/>
          </p:cNvSpPr>
          <p:nvPr>
            <p:ph type="sldNum" sz="quarter" idx="12"/>
          </p:nvPr>
        </p:nvSpPr>
        <p:spPr/>
        <p:txBody>
          <a:bodyPr/>
          <a:lstStyle/>
          <a:p>
            <a:fld id="{445DF81C-DD0D-42D8-B380-A6516BC94EBF}" type="slidenum">
              <a:rPr lang="en-US" smtClean="0"/>
              <a:t>‹#›</a:t>
            </a:fld>
            <a:endParaRPr lang="en-US"/>
          </a:p>
        </p:txBody>
      </p:sp>
    </p:spTree>
    <p:extLst>
      <p:ext uri="{BB962C8B-B14F-4D97-AF65-F5344CB8AC3E}">
        <p14:creationId xmlns:p14="http://schemas.microsoft.com/office/powerpoint/2010/main" val="3284937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F619BA-EDF0-AC7D-241E-3B96F775D3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676F39-3F24-330E-8A28-8E7FBFAC3C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FCC080-70A9-2277-8710-C126CB828A63}"/>
              </a:ext>
            </a:extLst>
          </p:cNvPr>
          <p:cNvSpPr>
            <a:spLocks noGrp="1"/>
          </p:cNvSpPr>
          <p:nvPr>
            <p:ph type="dt" sz="half" idx="10"/>
          </p:nvPr>
        </p:nvSpPr>
        <p:spPr/>
        <p:txBody>
          <a:bodyPr/>
          <a:lstStyle/>
          <a:p>
            <a:fld id="{9DD184B6-6150-436D-8132-EDB84EEB0627}" type="datetimeFigureOut">
              <a:rPr lang="en-US" smtClean="0"/>
              <a:t>2/24/2024</a:t>
            </a:fld>
            <a:endParaRPr lang="en-US"/>
          </a:p>
        </p:txBody>
      </p:sp>
      <p:sp>
        <p:nvSpPr>
          <p:cNvPr id="5" name="Footer Placeholder 4">
            <a:extLst>
              <a:ext uri="{FF2B5EF4-FFF2-40B4-BE49-F238E27FC236}">
                <a16:creationId xmlns:a16="http://schemas.microsoft.com/office/drawing/2014/main" id="{2B3A8802-1825-960C-8C6D-18EFB6EF53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D7E277-4A28-F972-32F7-50EA751E6A49}"/>
              </a:ext>
            </a:extLst>
          </p:cNvPr>
          <p:cNvSpPr>
            <a:spLocks noGrp="1"/>
          </p:cNvSpPr>
          <p:nvPr>
            <p:ph type="sldNum" sz="quarter" idx="12"/>
          </p:nvPr>
        </p:nvSpPr>
        <p:spPr/>
        <p:txBody>
          <a:bodyPr/>
          <a:lstStyle/>
          <a:p>
            <a:fld id="{445DF81C-DD0D-42D8-B380-A6516BC94EBF}" type="slidenum">
              <a:rPr lang="en-US" smtClean="0"/>
              <a:t>‹#›</a:t>
            </a:fld>
            <a:endParaRPr lang="en-US"/>
          </a:p>
        </p:txBody>
      </p:sp>
    </p:spTree>
    <p:extLst>
      <p:ext uri="{BB962C8B-B14F-4D97-AF65-F5344CB8AC3E}">
        <p14:creationId xmlns:p14="http://schemas.microsoft.com/office/powerpoint/2010/main" val="3014269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37508-4575-4345-864F-9E4CA87AD5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846727-FE75-772B-A920-B8798D7C67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3ABEDF-77C0-705E-F86F-3652109BA408}"/>
              </a:ext>
            </a:extLst>
          </p:cNvPr>
          <p:cNvSpPr>
            <a:spLocks noGrp="1"/>
          </p:cNvSpPr>
          <p:nvPr>
            <p:ph type="dt" sz="half" idx="10"/>
          </p:nvPr>
        </p:nvSpPr>
        <p:spPr/>
        <p:txBody>
          <a:bodyPr/>
          <a:lstStyle/>
          <a:p>
            <a:fld id="{9DD184B6-6150-436D-8132-EDB84EEB0627}" type="datetimeFigureOut">
              <a:rPr lang="en-US" smtClean="0"/>
              <a:t>2/24/2024</a:t>
            </a:fld>
            <a:endParaRPr lang="en-US"/>
          </a:p>
        </p:txBody>
      </p:sp>
      <p:sp>
        <p:nvSpPr>
          <p:cNvPr id="5" name="Footer Placeholder 4">
            <a:extLst>
              <a:ext uri="{FF2B5EF4-FFF2-40B4-BE49-F238E27FC236}">
                <a16:creationId xmlns:a16="http://schemas.microsoft.com/office/drawing/2014/main" id="{C8B3FBAD-5B25-1C1F-6444-D17F1DB677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328BAA-FC09-D53E-463D-F65C51A6060E}"/>
              </a:ext>
            </a:extLst>
          </p:cNvPr>
          <p:cNvSpPr>
            <a:spLocks noGrp="1"/>
          </p:cNvSpPr>
          <p:nvPr>
            <p:ph type="sldNum" sz="quarter" idx="12"/>
          </p:nvPr>
        </p:nvSpPr>
        <p:spPr/>
        <p:txBody>
          <a:bodyPr/>
          <a:lstStyle/>
          <a:p>
            <a:fld id="{445DF81C-DD0D-42D8-B380-A6516BC94EBF}" type="slidenum">
              <a:rPr lang="en-US" smtClean="0"/>
              <a:t>‹#›</a:t>
            </a:fld>
            <a:endParaRPr lang="en-US"/>
          </a:p>
        </p:txBody>
      </p:sp>
    </p:spTree>
    <p:extLst>
      <p:ext uri="{BB962C8B-B14F-4D97-AF65-F5344CB8AC3E}">
        <p14:creationId xmlns:p14="http://schemas.microsoft.com/office/powerpoint/2010/main" val="4259813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BA8DA-7442-A3C0-D8AA-273334565F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0DD8340-DFA0-1948-4A0F-BF25E003C3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98EDD1-2004-8F19-D378-54052268B99D}"/>
              </a:ext>
            </a:extLst>
          </p:cNvPr>
          <p:cNvSpPr>
            <a:spLocks noGrp="1"/>
          </p:cNvSpPr>
          <p:nvPr>
            <p:ph type="dt" sz="half" idx="10"/>
          </p:nvPr>
        </p:nvSpPr>
        <p:spPr/>
        <p:txBody>
          <a:bodyPr/>
          <a:lstStyle/>
          <a:p>
            <a:fld id="{9DD184B6-6150-436D-8132-EDB84EEB0627}" type="datetimeFigureOut">
              <a:rPr lang="en-US" smtClean="0"/>
              <a:t>2/24/2024</a:t>
            </a:fld>
            <a:endParaRPr lang="en-US"/>
          </a:p>
        </p:txBody>
      </p:sp>
      <p:sp>
        <p:nvSpPr>
          <p:cNvPr id="5" name="Footer Placeholder 4">
            <a:extLst>
              <a:ext uri="{FF2B5EF4-FFF2-40B4-BE49-F238E27FC236}">
                <a16:creationId xmlns:a16="http://schemas.microsoft.com/office/drawing/2014/main" id="{7406E802-4ED1-FC28-A1EF-358FA308F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EC6E68-303B-DC58-1846-BDEA67A4E6A8}"/>
              </a:ext>
            </a:extLst>
          </p:cNvPr>
          <p:cNvSpPr>
            <a:spLocks noGrp="1"/>
          </p:cNvSpPr>
          <p:nvPr>
            <p:ph type="sldNum" sz="quarter" idx="12"/>
          </p:nvPr>
        </p:nvSpPr>
        <p:spPr/>
        <p:txBody>
          <a:bodyPr/>
          <a:lstStyle/>
          <a:p>
            <a:fld id="{445DF81C-DD0D-42D8-B380-A6516BC94EBF}" type="slidenum">
              <a:rPr lang="en-US" smtClean="0"/>
              <a:t>‹#›</a:t>
            </a:fld>
            <a:endParaRPr lang="en-US"/>
          </a:p>
        </p:txBody>
      </p:sp>
    </p:spTree>
    <p:extLst>
      <p:ext uri="{BB962C8B-B14F-4D97-AF65-F5344CB8AC3E}">
        <p14:creationId xmlns:p14="http://schemas.microsoft.com/office/powerpoint/2010/main" val="2997118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49ECF-5528-7818-DFF2-9EBC2720CB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4F5257-F694-DC05-40C9-CCBE689D3C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72F1C1-1882-662A-0BB0-10E722896C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5E0C01C-8A23-D23A-B09E-D4AFAF707D8E}"/>
              </a:ext>
            </a:extLst>
          </p:cNvPr>
          <p:cNvSpPr>
            <a:spLocks noGrp="1"/>
          </p:cNvSpPr>
          <p:nvPr>
            <p:ph type="dt" sz="half" idx="10"/>
          </p:nvPr>
        </p:nvSpPr>
        <p:spPr/>
        <p:txBody>
          <a:bodyPr/>
          <a:lstStyle/>
          <a:p>
            <a:fld id="{9DD184B6-6150-436D-8132-EDB84EEB0627}" type="datetimeFigureOut">
              <a:rPr lang="en-US" smtClean="0"/>
              <a:t>2/24/2024</a:t>
            </a:fld>
            <a:endParaRPr lang="en-US"/>
          </a:p>
        </p:txBody>
      </p:sp>
      <p:sp>
        <p:nvSpPr>
          <p:cNvPr id="6" name="Footer Placeholder 5">
            <a:extLst>
              <a:ext uri="{FF2B5EF4-FFF2-40B4-BE49-F238E27FC236}">
                <a16:creationId xmlns:a16="http://schemas.microsoft.com/office/drawing/2014/main" id="{C49BE8C5-CEEE-95F5-2C5D-5E86DFBC0D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9DC903-371E-0772-10A3-C66470C7E8FB}"/>
              </a:ext>
            </a:extLst>
          </p:cNvPr>
          <p:cNvSpPr>
            <a:spLocks noGrp="1"/>
          </p:cNvSpPr>
          <p:nvPr>
            <p:ph type="sldNum" sz="quarter" idx="12"/>
          </p:nvPr>
        </p:nvSpPr>
        <p:spPr/>
        <p:txBody>
          <a:bodyPr/>
          <a:lstStyle/>
          <a:p>
            <a:fld id="{445DF81C-DD0D-42D8-B380-A6516BC94EBF}" type="slidenum">
              <a:rPr lang="en-US" smtClean="0"/>
              <a:t>‹#›</a:t>
            </a:fld>
            <a:endParaRPr lang="en-US"/>
          </a:p>
        </p:txBody>
      </p:sp>
    </p:spTree>
    <p:extLst>
      <p:ext uri="{BB962C8B-B14F-4D97-AF65-F5344CB8AC3E}">
        <p14:creationId xmlns:p14="http://schemas.microsoft.com/office/powerpoint/2010/main" val="1610449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54C30-8B03-7C8D-4424-C7FCB021690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4C243A-9619-8956-F3C1-556D05640C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3E7D06-140C-62F9-662C-29C8E07C9D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2F45F12-07ED-7EC4-8569-D92B5E51EF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5279D6-CCBF-0AF3-8A8F-65ABAB91EC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74EB336-FE12-4BA2-70F7-954668D9415E}"/>
              </a:ext>
            </a:extLst>
          </p:cNvPr>
          <p:cNvSpPr>
            <a:spLocks noGrp="1"/>
          </p:cNvSpPr>
          <p:nvPr>
            <p:ph type="dt" sz="half" idx="10"/>
          </p:nvPr>
        </p:nvSpPr>
        <p:spPr/>
        <p:txBody>
          <a:bodyPr/>
          <a:lstStyle/>
          <a:p>
            <a:fld id="{9DD184B6-6150-436D-8132-EDB84EEB0627}" type="datetimeFigureOut">
              <a:rPr lang="en-US" smtClean="0"/>
              <a:t>2/24/2024</a:t>
            </a:fld>
            <a:endParaRPr lang="en-US"/>
          </a:p>
        </p:txBody>
      </p:sp>
      <p:sp>
        <p:nvSpPr>
          <p:cNvPr id="8" name="Footer Placeholder 7">
            <a:extLst>
              <a:ext uri="{FF2B5EF4-FFF2-40B4-BE49-F238E27FC236}">
                <a16:creationId xmlns:a16="http://schemas.microsoft.com/office/drawing/2014/main" id="{87F13B86-2511-55AC-8D9A-385B608DD2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238919-DC86-9E21-85D1-B02EACBF0FE2}"/>
              </a:ext>
            </a:extLst>
          </p:cNvPr>
          <p:cNvSpPr>
            <a:spLocks noGrp="1"/>
          </p:cNvSpPr>
          <p:nvPr>
            <p:ph type="sldNum" sz="quarter" idx="12"/>
          </p:nvPr>
        </p:nvSpPr>
        <p:spPr/>
        <p:txBody>
          <a:bodyPr/>
          <a:lstStyle/>
          <a:p>
            <a:fld id="{445DF81C-DD0D-42D8-B380-A6516BC94EBF}" type="slidenum">
              <a:rPr lang="en-US" smtClean="0"/>
              <a:t>‹#›</a:t>
            </a:fld>
            <a:endParaRPr lang="en-US"/>
          </a:p>
        </p:txBody>
      </p:sp>
    </p:spTree>
    <p:extLst>
      <p:ext uri="{BB962C8B-B14F-4D97-AF65-F5344CB8AC3E}">
        <p14:creationId xmlns:p14="http://schemas.microsoft.com/office/powerpoint/2010/main" val="3187791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04C1A-40FE-3710-2E8C-ECE1E11CB52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566513-1C2F-0AD9-249B-67DAC54529E2}"/>
              </a:ext>
            </a:extLst>
          </p:cNvPr>
          <p:cNvSpPr>
            <a:spLocks noGrp="1"/>
          </p:cNvSpPr>
          <p:nvPr>
            <p:ph type="dt" sz="half" idx="10"/>
          </p:nvPr>
        </p:nvSpPr>
        <p:spPr/>
        <p:txBody>
          <a:bodyPr/>
          <a:lstStyle/>
          <a:p>
            <a:fld id="{9DD184B6-6150-436D-8132-EDB84EEB0627}" type="datetimeFigureOut">
              <a:rPr lang="en-US" smtClean="0"/>
              <a:t>2/24/2024</a:t>
            </a:fld>
            <a:endParaRPr lang="en-US"/>
          </a:p>
        </p:txBody>
      </p:sp>
      <p:sp>
        <p:nvSpPr>
          <p:cNvPr id="4" name="Footer Placeholder 3">
            <a:extLst>
              <a:ext uri="{FF2B5EF4-FFF2-40B4-BE49-F238E27FC236}">
                <a16:creationId xmlns:a16="http://schemas.microsoft.com/office/drawing/2014/main" id="{4FDA4CB1-996B-1FCE-14AD-0DC4C47BE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EC67B-E798-0009-C2F8-83A586CA7D40}"/>
              </a:ext>
            </a:extLst>
          </p:cNvPr>
          <p:cNvSpPr>
            <a:spLocks noGrp="1"/>
          </p:cNvSpPr>
          <p:nvPr>
            <p:ph type="sldNum" sz="quarter" idx="12"/>
          </p:nvPr>
        </p:nvSpPr>
        <p:spPr/>
        <p:txBody>
          <a:bodyPr/>
          <a:lstStyle/>
          <a:p>
            <a:fld id="{445DF81C-DD0D-42D8-B380-A6516BC94EBF}" type="slidenum">
              <a:rPr lang="en-US" smtClean="0"/>
              <a:t>‹#›</a:t>
            </a:fld>
            <a:endParaRPr lang="en-US"/>
          </a:p>
        </p:txBody>
      </p:sp>
    </p:spTree>
    <p:extLst>
      <p:ext uri="{BB962C8B-B14F-4D97-AF65-F5344CB8AC3E}">
        <p14:creationId xmlns:p14="http://schemas.microsoft.com/office/powerpoint/2010/main" val="3789913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277B70-F018-4665-F89A-50DFD6A6641A}"/>
              </a:ext>
            </a:extLst>
          </p:cNvPr>
          <p:cNvSpPr>
            <a:spLocks noGrp="1"/>
          </p:cNvSpPr>
          <p:nvPr>
            <p:ph type="dt" sz="half" idx="10"/>
          </p:nvPr>
        </p:nvSpPr>
        <p:spPr/>
        <p:txBody>
          <a:bodyPr/>
          <a:lstStyle/>
          <a:p>
            <a:fld id="{9DD184B6-6150-436D-8132-EDB84EEB0627}" type="datetimeFigureOut">
              <a:rPr lang="en-US" smtClean="0"/>
              <a:t>2/24/2024</a:t>
            </a:fld>
            <a:endParaRPr lang="en-US"/>
          </a:p>
        </p:txBody>
      </p:sp>
      <p:sp>
        <p:nvSpPr>
          <p:cNvPr id="3" name="Footer Placeholder 2">
            <a:extLst>
              <a:ext uri="{FF2B5EF4-FFF2-40B4-BE49-F238E27FC236}">
                <a16:creationId xmlns:a16="http://schemas.microsoft.com/office/drawing/2014/main" id="{2453731B-5FE1-7E9C-1B17-FD1DC9BDD0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E83D20-0C6F-F331-CADB-F7333C8572A5}"/>
              </a:ext>
            </a:extLst>
          </p:cNvPr>
          <p:cNvSpPr>
            <a:spLocks noGrp="1"/>
          </p:cNvSpPr>
          <p:nvPr>
            <p:ph type="sldNum" sz="quarter" idx="12"/>
          </p:nvPr>
        </p:nvSpPr>
        <p:spPr/>
        <p:txBody>
          <a:bodyPr/>
          <a:lstStyle/>
          <a:p>
            <a:fld id="{445DF81C-DD0D-42D8-B380-A6516BC94EBF}" type="slidenum">
              <a:rPr lang="en-US" smtClean="0"/>
              <a:t>‹#›</a:t>
            </a:fld>
            <a:endParaRPr lang="en-US"/>
          </a:p>
        </p:txBody>
      </p:sp>
    </p:spTree>
    <p:extLst>
      <p:ext uri="{BB962C8B-B14F-4D97-AF65-F5344CB8AC3E}">
        <p14:creationId xmlns:p14="http://schemas.microsoft.com/office/powerpoint/2010/main" val="2092963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AFE5D-EE14-8E7D-3422-BDDD1DCF38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895A2E-BE76-AB98-C765-CB9FAF86F0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AC042B5-8E58-DE6B-E0B0-108CB8073C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224B54-DB7B-3BB2-52BA-EE3EABE3AD58}"/>
              </a:ext>
            </a:extLst>
          </p:cNvPr>
          <p:cNvSpPr>
            <a:spLocks noGrp="1"/>
          </p:cNvSpPr>
          <p:nvPr>
            <p:ph type="dt" sz="half" idx="10"/>
          </p:nvPr>
        </p:nvSpPr>
        <p:spPr/>
        <p:txBody>
          <a:bodyPr/>
          <a:lstStyle/>
          <a:p>
            <a:fld id="{9DD184B6-6150-436D-8132-EDB84EEB0627}" type="datetimeFigureOut">
              <a:rPr lang="en-US" smtClean="0"/>
              <a:t>2/24/2024</a:t>
            </a:fld>
            <a:endParaRPr lang="en-US"/>
          </a:p>
        </p:txBody>
      </p:sp>
      <p:sp>
        <p:nvSpPr>
          <p:cNvPr id="6" name="Footer Placeholder 5">
            <a:extLst>
              <a:ext uri="{FF2B5EF4-FFF2-40B4-BE49-F238E27FC236}">
                <a16:creationId xmlns:a16="http://schemas.microsoft.com/office/drawing/2014/main" id="{3C0EF8EE-6672-9B3F-404F-11D0658418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5857BE-ADB4-5FFE-646B-438D1A743D28}"/>
              </a:ext>
            </a:extLst>
          </p:cNvPr>
          <p:cNvSpPr>
            <a:spLocks noGrp="1"/>
          </p:cNvSpPr>
          <p:nvPr>
            <p:ph type="sldNum" sz="quarter" idx="12"/>
          </p:nvPr>
        </p:nvSpPr>
        <p:spPr/>
        <p:txBody>
          <a:bodyPr/>
          <a:lstStyle/>
          <a:p>
            <a:fld id="{445DF81C-DD0D-42D8-B380-A6516BC94EBF}" type="slidenum">
              <a:rPr lang="en-US" smtClean="0"/>
              <a:t>‹#›</a:t>
            </a:fld>
            <a:endParaRPr lang="en-US"/>
          </a:p>
        </p:txBody>
      </p:sp>
    </p:spTree>
    <p:extLst>
      <p:ext uri="{BB962C8B-B14F-4D97-AF65-F5344CB8AC3E}">
        <p14:creationId xmlns:p14="http://schemas.microsoft.com/office/powerpoint/2010/main" val="4175744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723BE-A829-3B87-C9DD-D6584D9F2A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D14A436-29DF-9627-DEB5-41E7FC167A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7F2B10C-FAA7-8769-CCCC-B9025226C3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6EA151-B24C-14B9-C512-AB30AB09329E}"/>
              </a:ext>
            </a:extLst>
          </p:cNvPr>
          <p:cNvSpPr>
            <a:spLocks noGrp="1"/>
          </p:cNvSpPr>
          <p:nvPr>
            <p:ph type="dt" sz="half" idx="10"/>
          </p:nvPr>
        </p:nvSpPr>
        <p:spPr/>
        <p:txBody>
          <a:bodyPr/>
          <a:lstStyle/>
          <a:p>
            <a:fld id="{9DD184B6-6150-436D-8132-EDB84EEB0627}" type="datetimeFigureOut">
              <a:rPr lang="en-US" smtClean="0"/>
              <a:t>2/24/2024</a:t>
            </a:fld>
            <a:endParaRPr lang="en-US"/>
          </a:p>
        </p:txBody>
      </p:sp>
      <p:sp>
        <p:nvSpPr>
          <p:cNvPr id="6" name="Footer Placeholder 5">
            <a:extLst>
              <a:ext uri="{FF2B5EF4-FFF2-40B4-BE49-F238E27FC236}">
                <a16:creationId xmlns:a16="http://schemas.microsoft.com/office/drawing/2014/main" id="{B980892C-35FC-C24A-61D4-EE9DF484A8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34E088-3A8E-D826-EC8E-4BE3B2FBB50F}"/>
              </a:ext>
            </a:extLst>
          </p:cNvPr>
          <p:cNvSpPr>
            <a:spLocks noGrp="1"/>
          </p:cNvSpPr>
          <p:nvPr>
            <p:ph type="sldNum" sz="quarter" idx="12"/>
          </p:nvPr>
        </p:nvSpPr>
        <p:spPr/>
        <p:txBody>
          <a:bodyPr/>
          <a:lstStyle/>
          <a:p>
            <a:fld id="{445DF81C-DD0D-42D8-B380-A6516BC94EBF}" type="slidenum">
              <a:rPr lang="en-US" smtClean="0"/>
              <a:t>‹#›</a:t>
            </a:fld>
            <a:endParaRPr lang="en-US"/>
          </a:p>
        </p:txBody>
      </p:sp>
    </p:spTree>
    <p:extLst>
      <p:ext uri="{BB962C8B-B14F-4D97-AF65-F5344CB8AC3E}">
        <p14:creationId xmlns:p14="http://schemas.microsoft.com/office/powerpoint/2010/main" val="17710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CED017-715B-E7A5-8352-4D2869B6CD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6EBDD2-33FB-C10D-80C7-3DBBF31B88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85DEA5-6B31-975A-2D29-B890BD8AB2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184B6-6150-436D-8132-EDB84EEB0627}" type="datetimeFigureOut">
              <a:rPr lang="en-US" smtClean="0"/>
              <a:t>2/24/2024</a:t>
            </a:fld>
            <a:endParaRPr lang="en-US"/>
          </a:p>
        </p:txBody>
      </p:sp>
      <p:sp>
        <p:nvSpPr>
          <p:cNvPr id="5" name="Footer Placeholder 4">
            <a:extLst>
              <a:ext uri="{FF2B5EF4-FFF2-40B4-BE49-F238E27FC236}">
                <a16:creationId xmlns:a16="http://schemas.microsoft.com/office/drawing/2014/main" id="{71DE91F2-07EE-E184-7B29-C76EFF394B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79CEDD-5743-6947-95DF-D49A30D644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5DF81C-DD0D-42D8-B380-A6516BC94EBF}" type="slidenum">
              <a:rPr lang="en-US" smtClean="0"/>
              <a:t>‹#›</a:t>
            </a:fld>
            <a:endParaRPr lang="en-US"/>
          </a:p>
        </p:txBody>
      </p:sp>
    </p:spTree>
    <p:extLst>
      <p:ext uri="{BB962C8B-B14F-4D97-AF65-F5344CB8AC3E}">
        <p14:creationId xmlns:p14="http://schemas.microsoft.com/office/powerpoint/2010/main" val="191547951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DB55E5-4686-2AE5-6108-57C83934F6FF}"/>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4955995E-2F8C-572D-DAC0-91682CD69DE5}"/>
              </a:ext>
            </a:extLst>
          </p:cNvPr>
          <p:cNvSpPr/>
          <p:nvPr/>
        </p:nvSpPr>
        <p:spPr>
          <a:xfrm>
            <a:off x="2893670" y="1006995"/>
            <a:ext cx="6447099" cy="165518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1AD5D47-80ED-9FB0-774D-53391AA3FDA7}"/>
              </a:ext>
            </a:extLst>
          </p:cNvPr>
          <p:cNvSpPr>
            <a:spLocks noGrp="1"/>
          </p:cNvSpPr>
          <p:nvPr>
            <p:ph type="ctrTitle"/>
          </p:nvPr>
        </p:nvSpPr>
        <p:spPr>
          <a:xfrm>
            <a:off x="1375334" y="1006996"/>
            <a:ext cx="9441327" cy="1439667"/>
          </a:xfrm>
        </p:spPr>
        <p:txBody>
          <a:bodyPr/>
          <a:lstStyle/>
          <a:p>
            <a:pPr algn="ctr"/>
            <a:r>
              <a:rPr lang="en-US" sz="4400" b="1" i="0" dirty="0">
                <a:solidFill>
                  <a:schemeClr val="tx1"/>
                </a:solidFill>
                <a:effectLst/>
                <a:latin typeface="Times New Roman" panose="02020603050405020304" pitchFamily="18" charset="0"/>
                <a:cs typeface="Times New Roman" panose="02020603050405020304" pitchFamily="18" charset="0"/>
              </a:rPr>
              <a:t>Eklavya </a:t>
            </a:r>
            <a:br>
              <a:rPr lang="en-US" sz="4400" b="1" i="0" dirty="0">
                <a:solidFill>
                  <a:schemeClr val="tx1"/>
                </a:solidFill>
                <a:effectLst/>
                <a:latin typeface="Times New Roman" panose="02020603050405020304" pitchFamily="18" charset="0"/>
                <a:cs typeface="Times New Roman" panose="02020603050405020304" pitchFamily="18" charset="0"/>
              </a:rPr>
            </a:br>
            <a:r>
              <a:rPr lang="en-US" sz="4400" b="1" i="0" dirty="0">
                <a:solidFill>
                  <a:schemeClr val="tx1"/>
                </a:solidFill>
                <a:effectLst/>
                <a:latin typeface="Times New Roman" panose="02020603050405020304" pitchFamily="18" charset="0"/>
                <a:cs typeface="Times New Roman" panose="02020603050405020304" pitchFamily="18" charset="0"/>
              </a:rPr>
              <a:t>E-Learning Platform</a:t>
            </a:r>
            <a:endParaRPr lang="en-US" sz="4400" b="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D3EBAF0-09F3-CA96-182B-FA3D3C8A1C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30204" y="0"/>
            <a:ext cx="1061796" cy="1226203"/>
          </a:xfrm>
          <a:prstGeom prst="rect">
            <a:avLst/>
          </a:prstGeom>
        </p:spPr>
      </p:pic>
      <p:sp>
        <p:nvSpPr>
          <p:cNvPr id="4" name="TextBox 3">
            <a:extLst>
              <a:ext uri="{FF2B5EF4-FFF2-40B4-BE49-F238E27FC236}">
                <a16:creationId xmlns:a16="http://schemas.microsoft.com/office/drawing/2014/main" id="{DF5E6D62-7CAF-E77A-E549-798E1C0A321B}"/>
              </a:ext>
            </a:extLst>
          </p:cNvPr>
          <p:cNvSpPr txBox="1"/>
          <p:nvPr/>
        </p:nvSpPr>
        <p:spPr>
          <a:xfrm>
            <a:off x="4718612" y="3229336"/>
            <a:ext cx="2754775" cy="707886"/>
          </a:xfrm>
          <a:prstGeom prst="rect">
            <a:avLst/>
          </a:prstGeom>
          <a:noFill/>
        </p:spPr>
        <p:txBody>
          <a:bodyPr wrap="square" rtlCol="0">
            <a:spAutoFit/>
          </a:bodyPr>
          <a:lstStyle/>
          <a:p>
            <a:r>
              <a:rPr lang="en-US" sz="4000" dirty="0"/>
              <a:t>Group No 9</a:t>
            </a:r>
          </a:p>
        </p:txBody>
      </p:sp>
      <p:sp>
        <p:nvSpPr>
          <p:cNvPr id="7" name="TextBox 6">
            <a:extLst>
              <a:ext uri="{FF2B5EF4-FFF2-40B4-BE49-F238E27FC236}">
                <a16:creationId xmlns:a16="http://schemas.microsoft.com/office/drawing/2014/main" id="{87540B89-E8D2-4ECE-B42C-FCB6AFEFAE0B}"/>
              </a:ext>
            </a:extLst>
          </p:cNvPr>
          <p:cNvSpPr txBox="1"/>
          <p:nvPr/>
        </p:nvSpPr>
        <p:spPr>
          <a:xfrm>
            <a:off x="3665372" y="4223815"/>
            <a:ext cx="4861249" cy="2352952"/>
          </a:xfrm>
          <a:prstGeom prst="rect">
            <a:avLst/>
          </a:prstGeom>
          <a:noFill/>
        </p:spPr>
        <p:txBody>
          <a:bodyPr wrap="square" rtlCol="0">
            <a:spAutoFit/>
          </a:bodyPr>
          <a:lstStyle/>
          <a:p>
            <a:pPr>
              <a:lnSpc>
                <a:spcPct val="150000"/>
              </a:lnSpc>
            </a:pPr>
            <a:r>
              <a:rPr lang="en-IN" sz="2000" dirty="0"/>
              <a:t>Ashish </a:t>
            </a:r>
            <a:r>
              <a:rPr lang="en-IN" sz="2000" dirty="0" err="1"/>
              <a:t>Dhanorkar</a:t>
            </a:r>
            <a:r>
              <a:rPr lang="en-IN" sz="2000" dirty="0"/>
              <a:t>		230943020015</a:t>
            </a:r>
          </a:p>
          <a:p>
            <a:pPr>
              <a:lnSpc>
                <a:spcPct val="150000"/>
              </a:lnSpc>
            </a:pPr>
            <a:r>
              <a:rPr lang="en-IN" sz="2000" dirty="0"/>
              <a:t>Sushant </a:t>
            </a:r>
            <a:r>
              <a:rPr lang="en-IN" sz="2000" dirty="0" err="1"/>
              <a:t>Manjare</a:t>
            </a:r>
            <a:r>
              <a:rPr lang="en-IN" sz="2000" dirty="0"/>
              <a:t>		230943020053</a:t>
            </a:r>
          </a:p>
          <a:p>
            <a:pPr>
              <a:lnSpc>
                <a:spcPct val="150000"/>
              </a:lnSpc>
            </a:pPr>
            <a:r>
              <a:rPr lang="en-IN" sz="2000" dirty="0"/>
              <a:t>Mayur Pawar		230943020055</a:t>
            </a:r>
          </a:p>
          <a:p>
            <a:pPr>
              <a:lnSpc>
                <a:spcPct val="150000"/>
              </a:lnSpc>
            </a:pPr>
            <a:r>
              <a:rPr lang="en-IN" sz="2000" dirty="0"/>
              <a:t>Pranav </a:t>
            </a:r>
            <a:r>
              <a:rPr lang="en-IN" sz="2000" dirty="0" err="1"/>
              <a:t>Nerkar</a:t>
            </a:r>
            <a:r>
              <a:rPr lang="en-IN" sz="2000" dirty="0"/>
              <a:t>		230943020071</a:t>
            </a:r>
          </a:p>
          <a:p>
            <a:pPr>
              <a:lnSpc>
                <a:spcPct val="150000"/>
              </a:lnSpc>
            </a:pPr>
            <a:r>
              <a:rPr lang="en-IN" sz="2000" dirty="0"/>
              <a:t>Vijay </a:t>
            </a:r>
            <a:r>
              <a:rPr lang="en-IN" sz="2000" dirty="0" err="1"/>
              <a:t>Zite</a:t>
            </a:r>
            <a:r>
              <a:rPr lang="en-IN" sz="2000" dirty="0"/>
              <a:t>		230943020113</a:t>
            </a:r>
          </a:p>
        </p:txBody>
      </p:sp>
    </p:spTree>
    <p:extLst>
      <p:ext uri="{BB962C8B-B14F-4D97-AF65-F5344CB8AC3E}">
        <p14:creationId xmlns:p14="http://schemas.microsoft.com/office/powerpoint/2010/main" val="2642835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2B22316-2105-0DB8-1E49-A3AA6B0A813A}"/>
              </a:ext>
            </a:extLst>
          </p:cNvPr>
          <p:cNvSpPr>
            <a:spLocks noGrp="1"/>
          </p:cNvSpPr>
          <p:nvPr>
            <p:ph type="title"/>
          </p:nvPr>
        </p:nvSpPr>
        <p:spPr>
          <a:xfrm>
            <a:off x="2921674" y="20565"/>
            <a:ext cx="6066749" cy="573875"/>
          </a:xfrm>
          <a:ln w="16317">
            <a:solidFill>
              <a:srgbClr val="424242"/>
            </a:solidFill>
          </a:ln>
        </p:spPr>
        <p:txBody>
          <a:bodyPr vert="horz" wrap="square" lIns="0" tIns="19685" rIns="0" bIns="0" rtlCol="0" anchor="ctr">
            <a:spAutoFit/>
          </a:bodyPr>
          <a:lstStyle/>
          <a:p>
            <a:pPr marL="135255" algn="ctr">
              <a:lnSpc>
                <a:spcPct val="100000"/>
              </a:lnSpc>
              <a:spcBef>
                <a:spcPts val="155"/>
              </a:spcBef>
            </a:pPr>
            <a:r>
              <a:rPr lang="en-US" sz="3600" spc="5" dirty="0">
                <a:latin typeface="Arial" panose="020B0604020202020204" pitchFamily="34" charset="0"/>
                <a:cs typeface="Arial" panose="020B0604020202020204" pitchFamily="34" charset="0"/>
              </a:rPr>
              <a:t>Data Flow Diagram of Admin</a:t>
            </a:r>
          </a:p>
        </p:txBody>
      </p:sp>
      <p:pic>
        <p:nvPicPr>
          <p:cNvPr id="2" name="Picture 1">
            <a:extLst>
              <a:ext uri="{FF2B5EF4-FFF2-40B4-BE49-F238E27FC236}">
                <a16:creationId xmlns:a16="http://schemas.microsoft.com/office/drawing/2014/main" id="{370D1208-3C75-F67E-9B1C-51D9D845B2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30204" y="0"/>
            <a:ext cx="1061796" cy="1226203"/>
          </a:xfrm>
          <a:prstGeom prst="rect">
            <a:avLst/>
          </a:prstGeom>
        </p:spPr>
      </p:pic>
      <p:pic>
        <p:nvPicPr>
          <p:cNvPr id="12" name="Picture 11">
            <a:extLst>
              <a:ext uri="{FF2B5EF4-FFF2-40B4-BE49-F238E27FC236}">
                <a16:creationId xmlns:a16="http://schemas.microsoft.com/office/drawing/2014/main" id="{8C3451EA-5BFC-0A94-C331-C9874BF43E16}"/>
              </a:ext>
            </a:extLst>
          </p:cNvPr>
          <p:cNvPicPr>
            <a:picLocks noChangeAspect="1"/>
          </p:cNvPicPr>
          <p:nvPr/>
        </p:nvPicPr>
        <p:blipFill>
          <a:blip r:embed="rId3"/>
          <a:stretch>
            <a:fillRect/>
          </a:stretch>
        </p:blipFill>
        <p:spPr>
          <a:xfrm>
            <a:off x="991771" y="816402"/>
            <a:ext cx="9926556" cy="5838398"/>
          </a:xfrm>
          <a:prstGeom prst="rect">
            <a:avLst/>
          </a:prstGeom>
        </p:spPr>
      </p:pic>
    </p:spTree>
    <p:extLst>
      <p:ext uri="{BB962C8B-B14F-4D97-AF65-F5344CB8AC3E}">
        <p14:creationId xmlns:p14="http://schemas.microsoft.com/office/powerpoint/2010/main" val="2707292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C9C96-CD8A-C6AC-3C4A-D15C9AD1C03B}"/>
              </a:ext>
            </a:extLst>
          </p:cNvPr>
          <p:cNvSpPr>
            <a:spLocks noGrp="1"/>
          </p:cNvSpPr>
          <p:nvPr>
            <p:ph type="title"/>
          </p:nvPr>
        </p:nvSpPr>
        <p:spPr>
          <a:xfrm>
            <a:off x="3887271" y="423756"/>
            <a:ext cx="4323151" cy="573875"/>
          </a:xfrm>
          <a:ln w="16317">
            <a:solidFill>
              <a:srgbClr val="424242"/>
            </a:solidFill>
          </a:ln>
        </p:spPr>
        <p:txBody>
          <a:bodyPr vert="horz" wrap="square" lIns="0" tIns="19685" rIns="0" bIns="0" rtlCol="0" anchor="ctr">
            <a:spAutoFit/>
          </a:bodyPr>
          <a:lstStyle/>
          <a:p>
            <a:pPr marL="135255" algn="ctr">
              <a:lnSpc>
                <a:spcPct val="100000"/>
              </a:lnSpc>
              <a:spcBef>
                <a:spcPts val="155"/>
              </a:spcBef>
            </a:pPr>
            <a:r>
              <a:rPr lang="en-US" sz="3600" spc="5" dirty="0">
                <a:latin typeface="Times New Roman" panose="02020603050405020304" pitchFamily="18" charset="0"/>
                <a:cs typeface="Times New Roman" panose="02020603050405020304" pitchFamily="18" charset="0"/>
              </a:rPr>
              <a:t>3 Tier Architecture</a:t>
            </a:r>
          </a:p>
        </p:txBody>
      </p:sp>
      <p:sp>
        <p:nvSpPr>
          <p:cNvPr id="40" name="object 2">
            <a:extLst>
              <a:ext uri="{FF2B5EF4-FFF2-40B4-BE49-F238E27FC236}">
                <a16:creationId xmlns:a16="http://schemas.microsoft.com/office/drawing/2014/main" id="{D666BB0E-B04D-14A5-7D2D-A57911F95E9D}"/>
              </a:ext>
            </a:extLst>
          </p:cNvPr>
          <p:cNvSpPr>
            <a:spLocks noChangeArrowheads="1"/>
          </p:cNvSpPr>
          <p:nvPr/>
        </p:nvSpPr>
        <p:spPr bwMode="auto">
          <a:xfrm>
            <a:off x="9069575" y="3413687"/>
            <a:ext cx="1123950" cy="127635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latin typeface="Times New Roman" panose="02020603050405020304" pitchFamily="18" charset="0"/>
              <a:cs typeface="Times New Roman" panose="02020603050405020304" pitchFamily="18" charset="0"/>
            </a:endParaRPr>
          </a:p>
        </p:txBody>
      </p:sp>
      <p:sp>
        <p:nvSpPr>
          <p:cNvPr id="41" name="object 3">
            <a:extLst>
              <a:ext uri="{FF2B5EF4-FFF2-40B4-BE49-F238E27FC236}">
                <a16:creationId xmlns:a16="http://schemas.microsoft.com/office/drawing/2014/main" id="{0260EB54-A3B9-4768-4F3B-EF4A99763AA7}"/>
              </a:ext>
            </a:extLst>
          </p:cNvPr>
          <p:cNvSpPr>
            <a:spLocks/>
          </p:cNvSpPr>
          <p:nvPr/>
        </p:nvSpPr>
        <p:spPr bwMode="auto">
          <a:xfrm flipV="1">
            <a:off x="1384487" y="2007199"/>
            <a:ext cx="9137962" cy="45719"/>
          </a:xfrm>
          <a:custGeom>
            <a:avLst/>
            <a:gdLst>
              <a:gd name="T0" fmla="*/ 0 w 8590280"/>
              <a:gd name="T1" fmla="*/ 8589750 w 8590280"/>
            </a:gdLst>
            <a:ahLst/>
            <a:cxnLst>
              <a:cxn ang="0">
                <a:pos x="T0" y="0"/>
              </a:cxn>
              <a:cxn ang="0">
                <a:pos x="T1" y="0"/>
              </a:cxn>
            </a:cxnLst>
            <a:rect l="0" t="0" r="r" b="b"/>
            <a:pathLst>
              <a:path w="8590280">
                <a:moveTo>
                  <a:pt x="0" y="0"/>
                </a:moveTo>
                <a:lnTo>
                  <a:pt x="8589750" y="0"/>
                </a:lnTo>
              </a:path>
            </a:pathLst>
          </a:custGeom>
          <a:noFill/>
          <a:ln w="28537">
            <a:solidFill>
              <a:srgbClr val="547097"/>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Times New Roman" panose="02020603050405020304" pitchFamily="18" charset="0"/>
              <a:cs typeface="Times New Roman" panose="02020603050405020304" pitchFamily="18" charset="0"/>
            </a:endParaRPr>
          </a:p>
        </p:txBody>
      </p:sp>
      <p:sp>
        <p:nvSpPr>
          <p:cNvPr id="42" name="object 4">
            <a:extLst>
              <a:ext uri="{FF2B5EF4-FFF2-40B4-BE49-F238E27FC236}">
                <a16:creationId xmlns:a16="http://schemas.microsoft.com/office/drawing/2014/main" id="{27252D76-48BF-E836-96CA-4D1F2ABEE4F9}"/>
              </a:ext>
            </a:extLst>
          </p:cNvPr>
          <p:cNvSpPr>
            <a:spLocks/>
          </p:cNvSpPr>
          <p:nvPr/>
        </p:nvSpPr>
        <p:spPr bwMode="auto">
          <a:xfrm>
            <a:off x="1408299" y="2048155"/>
            <a:ext cx="0" cy="4192588"/>
          </a:xfrm>
          <a:custGeom>
            <a:avLst/>
            <a:gdLst>
              <a:gd name="T0" fmla="*/ 4192653 h 4192904"/>
              <a:gd name="T1" fmla="*/ 0 h 4192904"/>
            </a:gdLst>
            <a:ahLst/>
            <a:cxnLst>
              <a:cxn ang="0">
                <a:pos x="0" y="T0"/>
              </a:cxn>
              <a:cxn ang="0">
                <a:pos x="0" y="T1"/>
              </a:cxn>
            </a:cxnLst>
            <a:rect l="0" t="0" r="r" b="b"/>
            <a:pathLst>
              <a:path h="4192904">
                <a:moveTo>
                  <a:pt x="0" y="4192653"/>
                </a:moveTo>
                <a:lnTo>
                  <a:pt x="0" y="0"/>
                </a:lnTo>
              </a:path>
            </a:pathLst>
          </a:custGeom>
          <a:noFill/>
          <a:ln w="28537">
            <a:solidFill>
              <a:srgbClr val="547097"/>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Times New Roman" panose="02020603050405020304" pitchFamily="18" charset="0"/>
              <a:cs typeface="Times New Roman" panose="02020603050405020304" pitchFamily="18" charset="0"/>
            </a:endParaRPr>
          </a:p>
        </p:txBody>
      </p:sp>
      <p:sp>
        <p:nvSpPr>
          <p:cNvPr id="43" name="object 5">
            <a:extLst>
              <a:ext uri="{FF2B5EF4-FFF2-40B4-BE49-F238E27FC236}">
                <a16:creationId xmlns:a16="http://schemas.microsoft.com/office/drawing/2014/main" id="{52878095-3B90-3C61-6E18-ACFAC3F68452}"/>
              </a:ext>
            </a:extLst>
          </p:cNvPr>
          <p:cNvSpPr>
            <a:spLocks/>
          </p:cNvSpPr>
          <p:nvPr/>
        </p:nvSpPr>
        <p:spPr bwMode="auto">
          <a:xfrm>
            <a:off x="4651562" y="2038630"/>
            <a:ext cx="0" cy="4192588"/>
          </a:xfrm>
          <a:custGeom>
            <a:avLst/>
            <a:gdLst>
              <a:gd name="T0" fmla="*/ 4192653 h 4192904"/>
              <a:gd name="T1" fmla="*/ 0 h 4192904"/>
            </a:gdLst>
            <a:ahLst/>
            <a:cxnLst>
              <a:cxn ang="0">
                <a:pos x="0" y="T0"/>
              </a:cxn>
              <a:cxn ang="0">
                <a:pos x="0" y="T1"/>
              </a:cxn>
            </a:cxnLst>
            <a:rect l="0" t="0" r="r" b="b"/>
            <a:pathLst>
              <a:path h="4192904">
                <a:moveTo>
                  <a:pt x="0" y="4192653"/>
                </a:moveTo>
                <a:lnTo>
                  <a:pt x="0" y="0"/>
                </a:lnTo>
              </a:path>
            </a:pathLst>
          </a:custGeom>
          <a:noFill/>
          <a:ln w="28537">
            <a:solidFill>
              <a:srgbClr val="4F709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Times New Roman" panose="02020603050405020304" pitchFamily="18" charset="0"/>
              <a:cs typeface="Times New Roman" panose="02020603050405020304" pitchFamily="18" charset="0"/>
            </a:endParaRPr>
          </a:p>
        </p:txBody>
      </p:sp>
      <p:sp>
        <p:nvSpPr>
          <p:cNvPr id="44" name="object 6">
            <a:extLst>
              <a:ext uri="{FF2B5EF4-FFF2-40B4-BE49-F238E27FC236}">
                <a16:creationId xmlns:a16="http://schemas.microsoft.com/office/drawing/2014/main" id="{1BF1F2C3-0319-C49F-D4CC-E1F67CBD3368}"/>
              </a:ext>
            </a:extLst>
          </p:cNvPr>
          <p:cNvSpPr>
            <a:spLocks/>
          </p:cNvSpPr>
          <p:nvPr/>
        </p:nvSpPr>
        <p:spPr bwMode="auto">
          <a:xfrm>
            <a:off x="4913499" y="2916518"/>
            <a:ext cx="2122488" cy="0"/>
          </a:xfrm>
          <a:custGeom>
            <a:avLst/>
            <a:gdLst>
              <a:gd name="T0" fmla="*/ 0 w 2121534"/>
              <a:gd name="T1" fmla="*/ 2121277 w 2121534"/>
            </a:gdLst>
            <a:ahLst/>
            <a:cxnLst>
              <a:cxn ang="0">
                <a:pos x="T0" y="0"/>
              </a:cxn>
              <a:cxn ang="0">
                <a:pos x="T1" y="0"/>
              </a:cxn>
            </a:cxnLst>
            <a:rect l="0" t="0" r="r" b="b"/>
            <a:pathLst>
              <a:path w="2121534">
                <a:moveTo>
                  <a:pt x="0" y="0"/>
                </a:moveTo>
                <a:lnTo>
                  <a:pt x="2121277" y="0"/>
                </a:lnTo>
              </a:path>
            </a:pathLst>
          </a:custGeom>
          <a:noFill/>
          <a:ln w="28537">
            <a:solidFill>
              <a:srgbClr val="4B6B9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Times New Roman" panose="02020603050405020304" pitchFamily="18" charset="0"/>
              <a:cs typeface="Times New Roman" panose="02020603050405020304" pitchFamily="18" charset="0"/>
            </a:endParaRPr>
          </a:p>
        </p:txBody>
      </p:sp>
      <p:sp>
        <p:nvSpPr>
          <p:cNvPr id="45" name="object 7">
            <a:extLst>
              <a:ext uri="{FF2B5EF4-FFF2-40B4-BE49-F238E27FC236}">
                <a16:creationId xmlns:a16="http://schemas.microsoft.com/office/drawing/2014/main" id="{5909C416-CDA5-9EB3-8F06-5CB4853601E4}"/>
              </a:ext>
            </a:extLst>
          </p:cNvPr>
          <p:cNvSpPr>
            <a:spLocks/>
          </p:cNvSpPr>
          <p:nvPr/>
        </p:nvSpPr>
        <p:spPr bwMode="auto">
          <a:xfrm>
            <a:off x="4937312" y="2902230"/>
            <a:ext cx="0" cy="1176338"/>
          </a:xfrm>
          <a:custGeom>
            <a:avLst/>
            <a:gdLst>
              <a:gd name="T0" fmla="*/ 1176219 h 1176654"/>
              <a:gd name="T1" fmla="*/ 0 h 1176654"/>
            </a:gdLst>
            <a:ahLst/>
            <a:cxnLst>
              <a:cxn ang="0">
                <a:pos x="0" y="T0"/>
              </a:cxn>
              <a:cxn ang="0">
                <a:pos x="0" y="T1"/>
              </a:cxn>
            </a:cxnLst>
            <a:rect l="0" t="0" r="r" b="b"/>
            <a:pathLst>
              <a:path h="1176654">
                <a:moveTo>
                  <a:pt x="0" y="1176219"/>
                </a:moveTo>
                <a:lnTo>
                  <a:pt x="0" y="0"/>
                </a:lnTo>
              </a:path>
            </a:pathLst>
          </a:custGeom>
          <a:noFill/>
          <a:ln w="28537">
            <a:solidFill>
              <a:srgbClr val="57749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Times New Roman" panose="02020603050405020304" pitchFamily="18" charset="0"/>
              <a:cs typeface="Times New Roman" panose="02020603050405020304" pitchFamily="18" charset="0"/>
            </a:endParaRPr>
          </a:p>
        </p:txBody>
      </p:sp>
      <p:sp>
        <p:nvSpPr>
          <p:cNvPr id="46" name="object 8">
            <a:extLst>
              <a:ext uri="{FF2B5EF4-FFF2-40B4-BE49-F238E27FC236}">
                <a16:creationId xmlns:a16="http://schemas.microsoft.com/office/drawing/2014/main" id="{B72D34E0-C7A7-C22E-5173-7C2F4422AEFA}"/>
              </a:ext>
            </a:extLst>
          </p:cNvPr>
          <p:cNvSpPr>
            <a:spLocks/>
          </p:cNvSpPr>
          <p:nvPr/>
        </p:nvSpPr>
        <p:spPr bwMode="auto">
          <a:xfrm>
            <a:off x="7029637" y="2902230"/>
            <a:ext cx="0" cy="1176338"/>
          </a:xfrm>
          <a:custGeom>
            <a:avLst/>
            <a:gdLst>
              <a:gd name="T0" fmla="*/ 1176219 h 1176654"/>
              <a:gd name="T1" fmla="*/ 0 h 1176654"/>
            </a:gdLst>
            <a:ahLst/>
            <a:cxnLst>
              <a:cxn ang="0">
                <a:pos x="0" y="T0"/>
              </a:cxn>
              <a:cxn ang="0">
                <a:pos x="0" y="T1"/>
              </a:cxn>
            </a:cxnLst>
            <a:rect l="0" t="0" r="r" b="b"/>
            <a:pathLst>
              <a:path h="1176654">
                <a:moveTo>
                  <a:pt x="0" y="1176219"/>
                </a:moveTo>
                <a:lnTo>
                  <a:pt x="0" y="0"/>
                </a:lnTo>
              </a:path>
            </a:pathLst>
          </a:custGeom>
          <a:noFill/>
          <a:ln w="28537">
            <a:solidFill>
              <a:srgbClr val="577797"/>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Times New Roman" panose="02020603050405020304" pitchFamily="18" charset="0"/>
              <a:cs typeface="Times New Roman" panose="02020603050405020304" pitchFamily="18" charset="0"/>
            </a:endParaRPr>
          </a:p>
        </p:txBody>
      </p:sp>
      <p:sp>
        <p:nvSpPr>
          <p:cNvPr id="47" name="object 9">
            <a:extLst>
              <a:ext uri="{FF2B5EF4-FFF2-40B4-BE49-F238E27FC236}">
                <a16:creationId xmlns:a16="http://schemas.microsoft.com/office/drawing/2014/main" id="{1B822DB9-B7E0-CE90-769E-30D9A6E57975}"/>
              </a:ext>
            </a:extLst>
          </p:cNvPr>
          <p:cNvSpPr>
            <a:spLocks/>
          </p:cNvSpPr>
          <p:nvPr/>
        </p:nvSpPr>
        <p:spPr bwMode="auto">
          <a:xfrm>
            <a:off x="8752074" y="2029105"/>
            <a:ext cx="0" cy="4192588"/>
          </a:xfrm>
          <a:custGeom>
            <a:avLst/>
            <a:gdLst>
              <a:gd name="T0" fmla="*/ 4192653 h 4192904"/>
              <a:gd name="T1" fmla="*/ 0 h 4192904"/>
            </a:gdLst>
            <a:ahLst/>
            <a:cxnLst>
              <a:cxn ang="0">
                <a:pos x="0" y="T0"/>
              </a:cxn>
              <a:cxn ang="0">
                <a:pos x="0" y="T1"/>
              </a:cxn>
            </a:cxnLst>
            <a:rect l="0" t="0" r="r" b="b"/>
            <a:pathLst>
              <a:path h="4192904">
                <a:moveTo>
                  <a:pt x="0" y="4192653"/>
                </a:moveTo>
                <a:lnTo>
                  <a:pt x="0" y="0"/>
                </a:lnTo>
              </a:path>
            </a:pathLst>
          </a:custGeom>
          <a:noFill/>
          <a:ln w="28537">
            <a:solidFill>
              <a:srgbClr val="4F7097"/>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Times New Roman" panose="02020603050405020304" pitchFamily="18" charset="0"/>
              <a:cs typeface="Times New Roman" panose="02020603050405020304" pitchFamily="18" charset="0"/>
            </a:endParaRPr>
          </a:p>
        </p:txBody>
      </p:sp>
      <p:sp>
        <p:nvSpPr>
          <p:cNvPr id="48" name="object 10">
            <a:extLst>
              <a:ext uri="{FF2B5EF4-FFF2-40B4-BE49-F238E27FC236}">
                <a16:creationId xmlns:a16="http://schemas.microsoft.com/office/drawing/2014/main" id="{5209475E-C246-7580-FA3E-DC28103E0E5F}"/>
              </a:ext>
            </a:extLst>
          </p:cNvPr>
          <p:cNvSpPr>
            <a:spLocks/>
          </p:cNvSpPr>
          <p:nvPr/>
        </p:nvSpPr>
        <p:spPr bwMode="auto">
          <a:xfrm flipH="1">
            <a:off x="9914441" y="2029105"/>
            <a:ext cx="617536" cy="4187824"/>
          </a:xfrm>
          <a:custGeom>
            <a:avLst/>
            <a:gdLst>
              <a:gd name="T0" fmla="*/ 1375418 h 1375410"/>
              <a:gd name="T1" fmla="*/ 0 h 1375410"/>
            </a:gdLst>
            <a:ahLst/>
            <a:cxnLst>
              <a:cxn ang="0">
                <a:pos x="0" y="T0"/>
              </a:cxn>
              <a:cxn ang="0">
                <a:pos x="0" y="T1"/>
              </a:cxn>
            </a:cxnLst>
            <a:rect l="0" t="0" r="r" b="b"/>
            <a:pathLst>
              <a:path h="1375410">
                <a:moveTo>
                  <a:pt x="0" y="1375418"/>
                </a:moveTo>
                <a:lnTo>
                  <a:pt x="0" y="0"/>
                </a:lnTo>
              </a:path>
            </a:pathLst>
          </a:custGeom>
          <a:noFill/>
          <a:ln w="28537">
            <a:solidFill>
              <a:srgbClr val="5B77A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Times New Roman" panose="02020603050405020304" pitchFamily="18" charset="0"/>
              <a:cs typeface="Times New Roman" panose="02020603050405020304" pitchFamily="18" charset="0"/>
            </a:endParaRPr>
          </a:p>
        </p:txBody>
      </p:sp>
      <p:sp>
        <p:nvSpPr>
          <p:cNvPr id="49" name="object 11">
            <a:extLst>
              <a:ext uri="{FF2B5EF4-FFF2-40B4-BE49-F238E27FC236}">
                <a16:creationId xmlns:a16="http://schemas.microsoft.com/office/drawing/2014/main" id="{974B4735-48F3-B241-4CE8-076731AC9710}"/>
              </a:ext>
            </a:extLst>
          </p:cNvPr>
          <p:cNvSpPr>
            <a:spLocks/>
          </p:cNvSpPr>
          <p:nvPr/>
        </p:nvSpPr>
        <p:spPr bwMode="auto">
          <a:xfrm>
            <a:off x="4923024" y="4064280"/>
            <a:ext cx="2122488" cy="0"/>
          </a:xfrm>
          <a:custGeom>
            <a:avLst/>
            <a:gdLst>
              <a:gd name="T0" fmla="*/ 0 w 2121534"/>
              <a:gd name="T1" fmla="*/ 2121278 w 2121534"/>
            </a:gdLst>
            <a:ahLst/>
            <a:cxnLst>
              <a:cxn ang="0">
                <a:pos x="T0" y="0"/>
              </a:cxn>
              <a:cxn ang="0">
                <a:pos x="T1" y="0"/>
              </a:cxn>
            </a:cxnLst>
            <a:rect l="0" t="0" r="r" b="b"/>
            <a:pathLst>
              <a:path w="2121534">
                <a:moveTo>
                  <a:pt x="0" y="0"/>
                </a:moveTo>
                <a:lnTo>
                  <a:pt x="2121278" y="0"/>
                </a:lnTo>
              </a:path>
            </a:pathLst>
          </a:custGeom>
          <a:noFill/>
          <a:ln w="28537">
            <a:solidFill>
              <a:srgbClr val="4B6B9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Times New Roman" panose="02020603050405020304" pitchFamily="18" charset="0"/>
              <a:cs typeface="Times New Roman" panose="02020603050405020304" pitchFamily="18" charset="0"/>
            </a:endParaRPr>
          </a:p>
        </p:txBody>
      </p:sp>
      <p:sp>
        <p:nvSpPr>
          <p:cNvPr id="50" name="object 12">
            <a:extLst>
              <a:ext uri="{FF2B5EF4-FFF2-40B4-BE49-F238E27FC236}">
                <a16:creationId xmlns:a16="http://schemas.microsoft.com/office/drawing/2014/main" id="{E3707F38-3755-57AC-D84A-A79016710971}"/>
              </a:ext>
            </a:extLst>
          </p:cNvPr>
          <p:cNvSpPr>
            <a:spLocks/>
          </p:cNvSpPr>
          <p:nvPr/>
        </p:nvSpPr>
        <p:spPr bwMode="auto">
          <a:xfrm>
            <a:off x="4923024" y="4424643"/>
            <a:ext cx="2122488" cy="0"/>
          </a:xfrm>
          <a:custGeom>
            <a:avLst/>
            <a:gdLst>
              <a:gd name="T0" fmla="*/ 0 w 2121534"/>
              <a:gd name="T1" fmla="*/ 2121278 w 2121534"/>
            </a:gdLst>
            <a:ahLst/>
            <a:cxnLst>
              <a:cxn ang="0">
                <a:pos x="T0" y="0"/>
              </a:cxn>
              <a:cxn ang="0">
                <a:pos x="T1" y="0"/>
              </a:cxn>
            </a:cxnLst>
            <a:rect l="0" t="0" r="r" b="b"/>
            <a:pathLst>
              <a:path w="2121534">
                <a:moveTo>
                  <a:pt x="0" y="0"/>
                </a:moveTo>
                <a:lnTo>
                  <a:pt x="2121278" y="0"/>
                </a:lnTo>
              </a:path>
            </a:pathLst>
          </a:custGeom>
          <a:noFill/>
          <a:ln w="28537">
            <a:solidFill>
              <a:srgbClr val="4B679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Times New Roman" panose="02020603050405020304" pitchFamily="18" charset="0"/>
              <a:cs typeface="Times New Roman" panose="02020603050405020304" pitchFamily="18" charset="0"/>
            </a:endParaRPr>
          </a:p>
        </p:txBody>
      </p:sp>
      <p:sp>
        <p:nvSpPr>
          <p:cNvPr id="51" name="object 13">
            <a:extLst>
              <a:ext uri="{FF2B5EF4-FFF2-40B4-BE49-F238E27FC236}">
                <a16:creationId xmlns:a16="http://schemas.microsoft.com/office/drawing/2014/main" id="{6D1E4061-9016-FE5B-EA3F-2618DEAC3542}"/>
              </a:ext>
            </a:extLst>
          </p:cNvPr>
          <p:cNvSpPr>
            <a:spLocks/>
          </p:cNvSpPr>
          <p:nvPr/>
        </p:nvSpPr>
        <p:spPr bwMode="auto">
          <a:xfrm>
            <a:off x="4937312" y="4410355"/>
            <a:ext cx="0" cy="1176338"/>
          </a:xfrm>
          <a:custGeom>
            <a:avLst/>
            <a:gdLst>
              <a:gd name="T0" fmla="*/ 1176219 h 1176654"/>
              <a:gd name="T1" fmla="*/ 0 h 1176654"/>
            </a:gdLst>
            <a:ahLst/>
            <a:cxnLst>
              <a:cxn ang="0">
                <a:pos x="0" y="T0"/>
              </a:cxn>
              <a:cxn ang="0">
                <a:pos x="0" y="T1"/>
              </a:cxn>
            </a:cxnLst>
            <a:rect l="0" t="0" r="r" b="b"/>
            <a:pathLst>
              <a:path h="1176654">
                <a:moveTo>
                  <a:pt x="0" y="1176219"/>
                </a:moveTo>
                <a:lnTo>
                  <a:pt x="0" y="0"/>
                </a:lnTo>
              </a:path>
            </a:pathLst>
          </a:custGeom>
          <a:noFill/>
          <a:ln w="28537">
            <a:solidFill>
              <a:srgbClr val="48679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Times New Roman" panose="02020603050405020304" pitchFamily="18" charset="0"/>
              <a:cs typeface="Times New Roman" panose="02020603050405020304" pitchFamily="18" charset="0"/>
            </a:endParaRPr>
          </a:p>
        </p:txBody>
      </p:sp>
      <p:sp>
        <p:nvSpPr>
          <p:cNvPr id="52" name="object 14">
            <a:extLst>
              <a:ext uri="{FF2B5EF4-FFF2-40B4-BE49-F238E27FC236}">
                <a16:creationId xmlns:a16="http://schemas.microsoft.com/office/drawing/2014/main" id="{848AD1FE-499D-1E87-BB76-4ACC50AAC1CC}"/>
              </a:ext>
            </a:extLst>
          </p:cNvPr>
          <p:cNvSpPr>
            <a:spLocks/>
          </p:cNvSpPr>
          <p:nvPr/>
        </p:nvSpPr>
        <p:spPr bwMode="auto">
          <a:xfrm>
            <a:off x="7015349" y="3480080"/>
            <a:ext cx="876300" cy="0"/>
          </a:xfrm>
          <a:custGeom>
            <a:avLst/>
            <a:gdLst>
              <a:gd name="T0" fmla="*/ 0 w 875665"/>
              <a:gd name="T1" fmla="*/ 875146 w 875665"/>
            </a:gdLst>
            <a:ahLst/>
            <a:cxnLst>
              <a:cxn ang="0">
                <a:pos x="T0" y="0"/>
              </a:cxn>
              <a:cxn ang="0">
                <a:pos x="T1" y="0"/>
              </a:cxn>
            </a:cxnLst>
            <a:rect l="0" t="0" r="r" b="b"/>
            <a:pathLst>
              <a:path w="875665">
                <a:moveTo>
                  <a:pt x="0" y="0"/>
                </a:moveTo>
                <a:lnTo>
                  <a:pt x="875146" y="0"/>
                </a:lnTo>
              </a:path>
            </a:pathLst>
          </a:custGeom>
          <a:noFill/>
          <a:ln w="19024">
            <a:solidFill>
              <a:srgbClr val="7097B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Times New Roman" panose="02020603050405020304" pitchFamily="18" charset="0"/>
              <a:cs typeface="Times New Roman" panose="02020603050405020304" pitchFamily="18" charset="0"/>
            </a:endParaRPr>
          </a:p>
        </p:txBody>
      </p:sp>
      <p:sp>
        <p:nvSpPr>
          <p:cNvPr id="53" name="object 15">
            <a:extLst>
              <a:ext uri="{FF2B5EF4-FFF2-40B4-BE49-F238E27FC236}">
                <a16:creationId xmlns:a16="http://schemas.microsoft.com/office/drawing/2014/main" id="{FE61887A-4A04-35F3-0C74-9CDA687CE1CD}"/>
              </a:ext>
            </a:extLst>
          </p:cNvPr>
          <p:cNvSpPr>
            <a:spLocks/>
          </p:cNvSpPr>
          <p:nvPr/>
        </p:nvSpPr>
        <p:spPr bwMode="auto">
          <a:xfrm>
            <a:off x="7882124" y="3461030"/>
            <a:ext cx="0" cy="560388"/>
          </a:xfrm>
          <a:custGeom>
            <a:avLst/>
            <a:gdLst>
              <a:gd name="T0" fmla="*/ 559652 h 560070"/>
              <a:gd name="T1" fmla="*/ 0 h 560070"/>
            </a:gdLst>
            <a:ahLst/>
            <a:cxnLst>
              <a:cxn ang="0">
                <a:pos x="0" y="T0"/>
              </a:cxn>
              <a:cxn ang="0">
                <a:pos x="0" y="T1"/>
              </a:cxn>
            </a:cxnLst>
            <a:rect l="0" t="0" r="r" b="b"/>
            <a:pathLst>
              <a:path h="560070">
                <a:moveTo>
                  <a:pt x="0" y="559652"/>
                </a:moveTo>
                <a:lnTo>
                  <a:pt x="0" y="0"/>
                </a:lnTo>
              </a:path>
            </a:pathLst>
          </a:custGeom>
          <a:noFill/>
          <a:ln w="19024">
            <a:solidFill>
              <a:srgbClr val="749CC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Times New Roman" panose="02020603050405020304" pitchFamily="18" charset="0"/>
              <a:cs typeface="Times New Roman" panose="02020603050405020304" pitchFamily="18" charset="0"/>
            </a:endParaRPr>
          </a:p>
        </p:txBody>
      </p:sp>
      <p:sp>
        <p:nvSpPr>
          <p:cNvPr id="54" name="object 16">
            <a:extLst>
              <a:ext uri="{FF2B5EF4-FFF2-40B4-BE49-F238E27FC236}">
                <a16:creationId xmlns:a16="http://schemas.microsoft.com/office/drawing/2014/main" id="{A0174BA4-A7D6-D337-5175-7247ACBD646A}"/>
              </a:ext>
            </a:extLst>
          </p:cNvPr>
          <p:cNvSpPr>
            <a:spLocks/>
          </p:cNvSpPr>
          <p:nvPr/>
        </p:nvSpPr>
        <p:spPr bwMode="auto">
          <a:xfrm flipV="1">
            <a:off x="7872598" y="3966173"/>
            <a:ext cx="1141409" cy="45719"/>
          </a:xfrm>
          <a:custGeom>
            <a:avLst/>
            <a:gdLst>
              <a:gd name="T0" fmla="*/ 0 w 894715"/>
              <a:gd name="T1" fmla="*/ 894171 w 894715"/>
            </a:gdLst>
            <a:ahLst/>
            <a:cxnLst>
              <a:cxn ang="0">
                <a:pos x="T0" y="0"/>
              </a:cxn>
              <a:cxn ang="0">
                <a:pos x="T1" y="0"/>
              </a:cxn>
            </a:cxnLst>
            <a:rect l="0" t="0" r="r" b="b"/>
            <a:pathLst>
              <a:path w="894715">
                <a:moveTo>
                  <a:pt x="0" y="0"/>
                </a:moveTo>
                <a:lnTo>
                  <a:pt x="894171" y="0"/>
                </a:lnTo>
              </a:path>
            </a:pathLst>
          </a:custGeom>
          <a:noFill/>
          <a:ln w="19024">
            <a:solidFill>
              <a:srgbClr val="7497B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Times New Roman" panose="02020603050405020304" pitchFamily="18" charset="0"/>
              <a:cs typeface="Times New Roman" panose="02020603050405020304" pitchFamily="18" charset="0"/>
            </a:endParaRPr>
          </a:p>
        </p:txBody>
      </p:sp>
      <p:sp>
        <p:nvSpPr>
          <p:cNvPr id="55" name="object 17">
            <a:extLst>
              <a:ext uri="{FF2B5EF4-FFF2-40B4-BE49-F238E27FC236}">
                <a16:creationId xmlns:a16="http://schemas.microsoft.com/office/drawing/2014/main" id="{8D655883-6BCA-295C-BA24-420931101E42}"/>
              </a:ext>
            </a:extLst>
          </p:cNvPr>
          <p:cNvSpPr>
            <a:spLocks/>
          </p:cNvSpPr>
          <p:nvPr/>
        </p:nvSpPr>
        <p:spPr bwMode="auto">
          <a:xfrm>
            <a:off x="7029637" y="4410355"/>
            <a:ext cx="0" cy="1176338"/>
          </a:xfrm>
          <a:custGeom>
            <a:avLst/>
            <a:gdLst>
              <a:gd name="T0" fmla="*/ 1176219 h 1176654"/>
              <a:gd name="T1" fmla="*/ 0 h 1176654"/>
            </a:gdLst>
            <a:ahLst/>
            <a:cxnLst>
              <a:cxn ang="0">
                <a:pos x="0" y="T0"/>
              </a:cxn>
              <a:cxn ang="0">
                <a:pos x="0" y="T1"/>
              </a:cxn>
            </a:cxnLst>
            <a:rect l="0" t="0" r="r" b="b"/>
            <a:pathLst>
              <a:path h="1176654">
                <a:moveTo>
                  <a:pt x="0" y="1176219"/>
                </a:moveTo>
                <a:lnTo>
                  <a:pt x="0" y="0"/>
                </a:lnTo>
              </a:path>
            </a:pathLst>
          </a:custGeom>
          <a:noFill/>
          <a:ln w="28537">
            <a:solidFill>
              <a:srgbClr val="48679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Times New Roman" panose="02020603050405020304" pitchFamily="18" charset="0"/>
              <a:cs typeface="Times New Roman" panose="02020603050405020304" pitchFamily="18" charset="0"/>
            </a:endParaRPr>
          </a:p>
        </p:txBody>
      </p:sp>
      <p:sp>
        <p:nvSpPr>
          <p:cNvPr id="56" name="object 18">
            <a:extLst>
              <a:ext uri="{FF2B5EF4-FFF2-40B4-BE49-F238E27FC236}">
                <a16:creationId xmlns:a16="http://schemas.microsoft.com/office/drawing/2014/main" id="{AB76056D-F7CC-CCE8-C83D-6CC6598E2D4E}"/>
              </a:ext>
            </a:extLst>
          </p:cNvPr>
          <p:cNvSpPr>
            <a:spLocks/>
          </p:cNvSpPr>
          <p:nvPr/>
        </p:nvSpPr>
        <p:spPr bwMode="auto">
          <a:xfrm flipV="1">
            <a:off x="7872598" y="4288435"/>
            <a:ext cx="1196973" cy="85326"/>
          </a:xfrm>
          <a:custGeom>
            <a:avLst/>
            <a:gdLst>
              <a:gd name="T0" fmla="*/ 0 w 894715"/>
              <a:gd name="T1" fmla="*/ 894171 w 894715"/>
            </a:gdLst>
            <a:ahLst/>
            <a:cxnLst>
              <a:cxn ang="0">
                <a:pos x="T0" y="0"/>
              </a:cxn>
              <a:cxn ang="0">
                <a:pos x="T1" y="0"/>
              </a:cxn>
            </a:cxnLst>
            <a:rect l="0" t="0" r="r" b="b"/>
            <a:pathLst>
              <a:path w="894715">
                <a:moveTo>
                  <a:pt x="0" y="0"/>
                </a:moveTo>
                <a:lnTo>
                  <a:pt x="894171" y="0"/>
                </a:lnTo>
              </a:path>
            </a:pathLst>
          </a:custGeom>
          <a:noFill/>
          <a:ln w="19024">
            <a:solidFill>
              <a:srgbClr val="6B93B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Times New Roman" panose="02020603050405020304" pitchFamily="18" charset="0"/>
              <a:cs typeface="Times New Roman" panose="02020603050405020304" pitchFamily="18" charset="0"/>
            </a:endParaRPr>
          </a:p>
        </p:txBody>
      </p:sp>
      <p:sp>
        <p:nvSpPr>
          <p:cNvPr id="57" name="object 19">
            <a:extLst>
              <a:ext uri="{FF2B5EF4-FFF2-40B4-BE49-F238E27FC236}">
                <a16:creationId xmlns:a16="http://schemas.microsoft.com/office/drawing/2014/main" id="{2137333D-9249-6641-6546-F9F705D6DBB4}"/>
              </a:ext>
            </a:extLst>
          </p:cNvPr>
          <p:cNvSpPr>
            <a:spLocks/>
          </p:cNvSpPr>
          <p:nvPr/>
        </p:nvSpPr>
        <p:spPr bwMode="auto">
          <a:xfrm>
            <a:off x="1394011" y="6199493"/>
            <a:ext cx="9137963" cy="63155"/>
          </a:xfrm>
          <a:custGeom>
            <a:avLst/>
            <a:gdLst>
              <a:gd name="T0" fmla="*/ 0 w 8590280"/>
              <a:gd name="T1" fmla="*/ 8589749 w 8590280"/>
            </a:gdLst>
            <a:ahLst/>
            <a:cxnLst>
              <a:cxn ang="0">
                <a:pos x="T0" y="0"/>
              </a:cxn>
              <a:cxn ang="0">
                <a:pos x="T1" y="0"/>
              </a:cxn>
            </a:cxnLst>
            <a:rect l="0" t="0" r="r" b="b"/>
            <a:pathLst>
              <a:path w="8590280">
                <a:moveTo>
                  <a:pt x="0" y="0"/>
                </a:moveTo>
                <a:lnTo>
                  <a:pt x="8589749" y="0"/>
                </a:lnTo>
              </a:path>
            </a:pathLst>
          </a:custGeom>
          <a:noFill/>
          <a:ln w="28537">
            <a:solidFill>
              <a:srgbClr val="547097"/>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Times New Roman" panose="02020603050405020304" pitchFamily="18" charset="0"/>
              <a:cs typeface="Times New Roman" panose="02020603050405020304" pitchFamily="18" charset="0"/>
            </a:endParaRPr>
          </a:p>
        </p:txBody>
      </p:sp>
      <p:sp>
        <p:nvSpPr>
          <p:cNvPr id="58" name="object 20">
            <a:extLst>
              <a:ext uri="{FF2B5EF4-FFF2-40B4-BE49-F238E27FC236}">
                <a16:creationId xmlns:a16="http://schemas.microsoft.com/office/drawing/2014/main" id="{8E5F5CC1-9A0C-E4A1-FBCC-9199B4601C1A}"/>
              </a:ext>
            </a:extLst>
          </p:cNvPr>
          <p:cNvSpPr>
            <a:spLocks/>
          </p:cNvSpPr>
          <p:nvPr/>
        </p:nvSpPr>
        <p:spPr bwMode="auto">
          <a:xfrm>
            <a:off x="4923024" y="5572405"/>
            <a:ext cx="2122488" cy="0"/>
          </a:xfrm>
          <a:custGeom>
            <a:avLst/>
            <a:gdLst>
              <a:gd name="T0" fmla="*/ 0 w 2121534"/>
              <a:gd name="T1" fmla="*/ 2121278 w 2121534"/>
            </a:gdLst>
            <a:ahLst/>
            <a:cxnLst>
              <a:cxn ang="0">
                <a:pos x="T0" y="0"/>
              </a:cxn>
              <a:cxn ang="0">
                <a:pos x="T1" y="0"/>
              </a:cxn>
            </a:cxnLst>
            <a:rect l="0" t="0" r="r" b="b"/>
            <a:pathLst>
              <a:path w="2121534">
                <a:moveTo>
                  <a:pt x="0" y="0"/>
                </a:moveTo>
                <a:lnTo>
                  <a:pt x="2121278" y="0"/>
                </a:lnTo>
              </a:path>
            </a:pathLst>
          </a:custGeom>
          <a:noFill/>
          <a:ln w="28537">
            <a:solidFill>
              <a:srgbClr val="4B6B9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Times New Roman" panose="02020603050405020304" pitchFamily="18" charset="0"/>
              <a:cs typeface="Times New Roman" panose="02020603050405020304" pitchFamily="18" charset="0"/>
            </a:endParaRPr>
          </a:p>
        </p:txBody>
      </p:sp>
      <p:sp>
        <p:nvSpPr>
          <p:cNvPr id="59" name="object 21">
            <a:extLst>
              <a:ext uri="{FF2B5EF4-FFF2-40B4-BE49-F238E27FC236}">
                <a16:creationId xmlns:a16="http://schemas.microsoft.com/office/drawing/2014/main" id="{AC495E79-F3E3-773E-A37E-00768081FD7A}"/>
              </a:ext>
            </a:extLst>
          </p:cNvPr>
          <p:cNvSpPr>
            <a:spLocks/>
          </p:cNvSpPr>
          <p:nvPr/>
        </p:nvSpPr>
        <p:spPr bwMode="auto">
          <a:xfrm>
            <a:off x="7882124" y="4324630"/>
            <a:ext cx="0" cy="674688"/>
          </a:xfrm>
          <a:custGeom>
            <a:avLst/>
            <a:gdLst>
              <a:gd name="T0" fmla="*/ 673479 h 673735"/>
              <a:gd name="T1" fmla="*/ 0 h 673735"/>
            </a:gdLst>
            <a:ahLst/>
            <a:cxnLst>
              <a:cxn ang="0">
                <a:pos x="0" y="T0"/>
              </a:cxn>
              <a:cxn ang="0">
                <a:pos x="0" y="T1"/>
              </a:cxn>
            </a:cxnLst>
            <a:rect l="0" t="0" r="r" b="b"/>
            <a:pathLst>
              <a:path h="673735">
                <a:moveTo>
                  <a:pt x="0" y="673479"/>
                </a:moveTo>
                <a:lnTo>
                  <a:pt x="0" y="0"/>
                </a:lnTo>
              </a:path>
            </a:pathLst>
          </a:custGeom>
          <a:noFill/>
          <a:ln w="19024">
            <a:solidFill>
              <a:srgbClr val="7097C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Times New Roman" panose="02020603050405020304" pitchFamily="18" charset="0"/>
              <a:cs typeface="Times New Roman" panose="02020603050405020304" pitchFamily="18" charset="0"/>
            </a:endParaRPr>
          </a:p>
        </p:txBody>
      </p:sp>
      <p:sp>
        <p:nvSpPr>
          <p:cNvPr id="60" name="object 22">
            <a:extLst>
              <a:ext uri="{FF2B5EF4-FFF2-40B4-BE49-F238E27FC236}">
                <a16:creationId xmlns:a16="http://schemas.microsoft.com/office/drawing/2014/main" id="{F067F770-71BE-9DE9-4001-7F3F2449AE03}"/>
              </a:ext>
            </a:extLst>
          </p:cNvPr>
          <p:cNvSpPr>
            <a:spLocks/>
          </p:cNvSpPr>
          <p:nvPr/>
        </p:nvSpPr>
        <p:spPr bwMode="auto">
          <a:xfrm>
            <a:off x="7015349" y="4988205"/>
            <a:ext cx="876300" cy="0"/>
          </a:xfrm>
          <a:custGeom>
            <a:avLst/>
            <a:gdLst>
              <a:gd name="T0" fmla="*/ 0 w 875665"/>
              <a:gd name="T1" fmla="*/ 875146 w 875665"/>
            </a:gdLst>
            <a:ahLst/>
            <a:cxnLst>
              <a:cxn ang="0">
                <a:pos x="T0" y="0"/>
              </a:cxn>
              <a:cxn ang="0">
                <a:pos x="T1" y="0"/>
              </a:cxn>
            </a:cxnLst>
            <a:rect l="0" t="0" r="r" b="b"/>
            <a:pathLst>
              <a:path w="875665">
                <a:moveTo>
                  <a:pt x="0" y="0"/>
                </a:moveTo>
                <a:lnTo>
                  <a:pt x="875146" y="0"/>
                </a:lnTo>
              </a:path>
            </a:pathLst>
          </a:custGeom>
          <a:noFill/>
          <a:ln w="19024">
            <a:solidFill>
              <a:srgbClr val="7497C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Times New Roman" panose="02020603050405020304" pitchFamily="18" charset="0"/>
              <a:cs typeface="Times New Roman" panose="02020603050405020304" pitchFamily="18" charset="0"/>
            </a:endParaRPr>
          </a:p>
        </p:txBody>
      </p:sp>
      <p:sp>
        <p:nvSpPr>
          <p:cNvPr id="62" name="object 27">
            <a:extLst>
              <a:ext uri="{FF2B5EF4-FFF2-40B4-BE49-F238E27FC236}">
                <a16:creationId xmlns:a16="http://schemas.microsoft.com/office/drawing/2014/main" id="{34493B80-2399-D729-F244-C3341B00CBE6}"/>
              </a:ext>
            </a:extLst>
          </p:cNvPr>
          <p:cNvSpPr txBox="1"/>
          <p:nvPr/>
        </p:nvSpPr>
        <p:spPr>
          <a:xfrm>
            <a:off x="2431809" y="2149066"/>
            <a:ext cx="1761159" cy="276999"/>
          </a:xfrm>
          <a:prstGeom prst="rect">
            <a:avLst/>
          </a:prstGeom>
        </p:spPr>
        <p:txBody>
          <a:bodyPr wrap="square" lIns="0" tIns="0" rIns="0" bIns="0">
            <a:spAutoFit/>
          </a:bodyPr>
          <a:lstStyle/>
          <a:p>
            <a:pPr marL="12700" fontAlgn="auto">
              <a:spcBef>
                <a:spcPts val="0"/>
              </a:spcBef>
              <a:spcAft>
                <a:spcPts val="0"/>
              </a:spcAft>
              <a:defRPr/>
            </a:pPr>
            <a:r>
              <a:rPr lang="en-US" b="1" i="1" spc="-10" dirty="0">
                <a:latin typeface="Times New Roman" panose="02020603050405020304" pitchFamily="18" charset="0"/>
                <a:cs typeface="Times New Roman" panose="02020603050405020304" pitchFamily="18" charset="0"/>
              </a:rPr>
              <a:t>Client</a:t>
            </a:r>
            <a:r>
              <a:rPr b="1" i="1" spc="-10" dirty="0">
                <a:latin typeface="Times New Roman" panose="02020603050405020304" pitchFamily="18" charset="0"/>
                <a:cs typeface="Times New Roman" panose="02020603050405020304" pitchFamily="18" charset="0"/>
              </a:rPr>
              <a:t> </a:t>
            </a:r>
            <a:r>
              <a:rPr lang="en-US" b="1" i="1" spc="-10" dirty="0">
                <a:latin typeface="Times New Roman" panose="02020603050405020304" pitchFamily="18" charset="0"/>
                <a:cs typeface="Times New Roman" panose="02020603050405020304" pitchFamily="18" charset="0"/>
              </a:rPr>
              <a:t>Side</a:t>
            </a:r>
            <a:endParaRPr b="1" i="1" spc="-10" dirty="0">
              <a:latin typeface="Times New Roman" panose="02020603050405020304" pitchFamily="18" charset="0"/>
              <a:cs typeface="Times New Roman" panose="02020603050405020304" pitchFamily="18" charset="0"/>
            </a:endParaRPr>
          </a:p>
        </p:txBody>
      </p:sp>
      <p:sp>
        <p:nvSpPr>
          <p:cNvPr id="63" name="object 28">
            <a:extLst>
              <a:ext uri="{FF2B5EF4-FFF2-40B4-BE49-F238E27FC236}">
                <a16:creationId xmlns:a16="http://schemas.microsoft.com/office/drawing/2014/main" id="{AF62FCFB-E783-3548-7FE1-D4D4ED8EA263}"/>
              </a:ext>
            </a:extLst>
          </p:cNvPr>
          <p:cNvSpPr txBox="1"/>
          <p:nvPr/>
        </p:nvSpPr>
        <p:spPr>
          <a:xfrm>
            <a:off x="1998055" y="3155750"/>
            <a:ext cx="1916113" cy="565155"/>
          </a:xfrm>
          <a:prstGeom prst="rect">
            <a:avLst/>
          </a:prstGeom>
        </p:spPr>
        <p:txBody>
          <a:bodyPr lIns="0" tIns="0" rIns="0" bIns="0">
            <a:spAutoFit/>
          </a:bodyPr>
          <a:lstStyle>
            <a:lvl1pPr marL="20638" indent="-9525">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120000"/>
              </a:lnSpc>
            </a:pPr>
            <a:r>
              <a:rPr lang="en-US" altLang="en-US" sz="1600" dirty="0">
                <a:latin typeface="Times New Roman" panose="02020603050405020304" pitchFamily="18" charset="0"/>
                <a:cs typeface="Times New Roman" panose="02020603050405020304" pitchFamily="18" charset="0"/>
              </a:rPr>
              <a:t>Web server  running on localhost:3000</a:t>
            </a:r>
          </a:p>
        </p:txBody>
      </p:sp>
      <p:sp>
        <p:nvSpPr>
          <p:cNvPr id="64" name="object 29">
            <a:extLst>
              <a:ext uri="{FF2B5EF4-FFF2-40B4-BE49-F238E27FC236}">
                <a16:creationId xmlns:a16="http://schemas.microsoft.com/office/drawing/2014/main" id="{DDC16554-3F82-21E2-A796-7631E2A2EB72}"/>
              </a:ext>
            </a:extLst>
          </p:cNvPr>
          <p:cNvSpPr txBox="1"/>
          <p:nvPr/>
        </p:nvSpPr>
        <p:spPr>
          <a:xfrm>
            <a:off x="1866853" y="4120309"/>
            <a:ext cx="106362" cy="718145"/>
          </a:xfrm>
          <a:prstGeom prst="rect">
            <a:avLst/>
          </a:prstGeom>
        </p:spPr>
        <p:txBody>
          <a:bodyPr lIns="0" tIns="0" rIns="0" bIns="0">
            <a:spAutoFit/>
          </a:bodyPr>
          <a:lstStyle/>
          <a:p>
            <a:pPr marL="12700" fontAlgn="auto">
              <a:spcBef>
                <a:spcPts val="0"/>
              </a:spcBef>
              <a:spcAft>
                <a:spcPts val="0"/>
              </a:spcAft>
              <a:defRPr/>
            </a:pPr>
            <a:r>
              <a:rPr sz="1450" spc="125" dirty="0">
                <a:latin typeface="Times New Roman" panose="02020603050405020304" pitchFamily="18" charset="0"/>
                <a:cs typeface="Times New Roman" panose="02020603050405020304" pitchFamily="18" charset="0"/>
              </a:rPr>
              <a:t>•</a:t>
            </a:r>
            <a:endParaRPr sz="1450">
              <a:latin typeface="Times New Roman" panose="02020603050405020304" pitchFamily="18" charset="0"/>
              <a:cs typeface="Times New Roman" panose="02020603050405020304" pitchFamily="18" charset="0"/>
            </a:endParaRPr>
          </a:p>
          <a:p>
            <a:pPr marL="12700" fontAlgn="auto">
              <a:spcBef>
                <a:spcPts val="250"/>
              </a:spcBef>
              <a:spcAft>
                <a:spcPts val="0"/>
              </a:spcAft>
              <a:defRPr/>
            </a:pPr>
            <a:r>
              <a:rPr sz="1400" spc="140" dirty="0">
                <a:latin typeface="Times New Roman" panose="02020603050405020304" pitchFamily="18" charset="0"/>
                <a:cs typeface="Times New Roman" panose="02020603050405020304" pitchFamily="18" charset="0"/>
              </a:rPr>
              <a:t>•</a:t>
            </a:r>
            <a:endParaRPr sz="1400">
              <a:latin typeface="Times New Roman" panose="02020603050405020304" pitchFamily="18" charset="0"/>
              <a:cs typeface="Times New Roman" panose="02020603050405020304" pitchFamily="18" charset="0"/>
            </a:endParaRPr>
          </a:p>
          <a:p>
            <a:pPr marL="12700" fontAlgn="auto">
              <a:spcBef>
                <a:spcPts val="185"/>
              </a:spcBef>
              <a:spcAft>
                <a:spcPts val="0"/>
              </a:spcAft>
              <a:defRPr/>
            </a:pPr>
            <a:r>
              <a:rPr sz="1400" spc="140" dirty="0">
                <a:latin typeface="Times New Roman" panose="02020603050405020304" pitchFamily="18" charset="0"/>
                <a:cs typeface="Times New Roman" panose="02020603050405020304" pitchFamily="18" charset="0"/>
              </a:rPr>
              <a:t>•</a:t>
            </a:r>
            <a:endParaRPr sz="1400">
              <a:latin typeface="Times New Roman" panose="02020603050405020304" pitchFamily="18" charset="0"/>
              <a:cs typeface="Times New Roman" panose="02020603050405020304" pitchFamily="18" charset="0"/>
            </a:endParaRPr>
          </a:p>
        </p:txBody>
      </p:sp>
      <p:sp>
        <p:nvSpPr>
          <p:cNvPr id="65" name="object 30">
            <a:extLst>
              <a:ext uri="{FF2B5EF4-FFF2-40B4-BE49-F238E27FC236}">
                <a16:creationId xmlns:a16="http://schemas.microsoft.com/office/drawing/2014/main" id="{434BEBC4-5C66-78B4-37F7-5159638E2071}"/>
              </a:ext>
            </a:extLst>
          </p:cNvPr>
          <p:cNvSpPr txBox="1"/>
          <p:nvPr/>
        </p:nvSpPr>
        <p:spPr>
          <a:xfrm>
            <a:off x="2177444" y="4077493"/>
            <a:ext cx="1717675" cy="770980"/>
          </a:xfrm>
          <a:prstGeom prst="rect">
            <a:avLst/>
          </a:prstGeom>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120000"/>
              </a:lnSpc>
            </a:pPr>
            <a:r>
              <a:rPr lang="en-US" altLang="en-US" sz="1400" dirty="0">
                <a:latin typeface="Times New Roman" panose="02020603050405020304" pitchFamily="18" charset="0"/>
                <a:cs typeface="Times New Roman" panose="02020603050405020304" pitchFamily="18" charset="0"/>
              </a:rPr>
              <a:t>Using HTML, CSS Bootstrap</a:t>
            </a:r>
          </a:p>
          <a:p>
            <a:pPr>
              <a:spcBef>
                <a:spcPts val="250"/>
              </a:spcBef>
            </a:pPr>
            <a:r>
              <a:rPr lang="en-US" altLang="en-US" sz="1400" dirty="0">
                <a:latin typeface="Times New Roman" panose="02020603050405020304" pitchFamily="18" charset="0"/>
                <a:cs typeface="Times New Roman" panose="02020603050405020304" pitchFamily="18" charset="0"/>
              </a:rPr>
              <a:t>React JS components</a:t>
            </a:r>
          </a:p>
        </p:txBody>
      </p:sp>
      <p:sp>
        <p:nvSpPr>
          <p:cNvPr id="66" name="object 31">
            <a:extLst>
              <a:ext uri="{FF2B5EF4-FFF2-40B4-BE49-F238E27FC236}">
                <a16:creationId xmlns:a16="http://schemas.microsoft.com/office/drawing/2014/main" id="{0162384D-F68B-D241-7FE8-1A99FAE10480}"/>
              </a:ext>
            </a:extLst>
          </p:cNvPr>
          <p:cNvSpPr txBox="1"/>
          <p:nvPr/>
        </p:nvSpPr>
        <p:spPr>
          <a:xfrm>
            <a:off x="5089711" y="2153399"/>
            <a:ext cx="3663952" cy="616451"/>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116000"/>
              </a:lnSpc>
            </a:pPr>
            <a:r>
              <a:rPr lang="en-US" altLang="en-US" b="1" i="1" dirty="0">
                <a:latin typeface="Times New Roman" panose="02020603050405020304" pitchFamily="18" charset="0"/>
                <a:cs typeface="Times New Roman" panose="02020603050405020304" pitchFamily="18" charset="0"/>
              </a:rPr>
              <a:t>Middle tier with Microservices </a:t>
            </a:r>
            <a:r>
              <a:rPr lang="en-US" altLang="en-US" b="1" i="1" u="sng" dirty="0">
                <a:latin typeface="Times New Roman" panose="02020603050405020304" pitchFamily="18" charset="0"/>
                <a:cs typeface="Times New Roman" panose="02020603050405020304" pitchFamily="18" charset="0"/>
              </a:rPr>
              <a:t> </a:t>
            </a:r>
            <a:r>
              <a:rPr lang="en-US" altLang="en-US" b="1" i="1" dirty="0">
                <a:latin typeface="Times New Roman" panose="02020603050405020304" pitchFamily="18" charset="0"/>
                <a:cs typeface="Times New Roman" panose="02020603050405020304" pitchFamily="18" charset="0"/>
              </a:rPr>
              <a:t>	Architecture</a:t>
            </a:r>
            <a:endParaRPr lang="en-US" altLang="en-US" b="1" dirty="0">
              <a:latin typeface="Times New Roman" panose="02020603050405020304" pitchFamily="18" charset="0"/>
              <a:cs typeface="Times New Roman" panose="02020603050405020304" pitchFamily="18" charset="0"/>
            </a:endParaRPr>
          </a:p>
        </p:txBody>
      </p:sp>
      <p:sp>
        <p:nvSpPr>
          <p:cNvPr id="67" name="object 32">
            <a:extLst>
              <a:ext uri="{FF2B5EF4-FFF2-40B4-BE49-F238E27FC236}">
                <a16:creationId xmlns:a16="http://schemas.microsoft.com/office/drawing/2014/main" id="{1024689B-C3C7-4D9E-5713-CA9CBE300819}"/>
              </a:ext>
            </a:extLst>
          </p:cNvPr>
          <p:cNvSpPr txBox="1"/>
          <p:nvPr/>
        </p:nvSpPr>
        <p:spPr>
          <a:xfrm>
            <a:off x="5034149" y="2967318"/>
            <a:ext cx="1887538" cy="1047750"/>
          </a:xfrm>
          <a:prstGeom prst="rect">
            <a:avLst/>
          </a:prstGeom>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lnSpc>
                <a:spcPct val="117000"/>
              </a:lnSpc>
            </a:pPr>
            <a:r>
              <a:rPr lang="en-US" altLang="en-US" sz="1400" b="1" dirty="0">
                <a:latin typeface="Times New Roman" panose="02020603050405020304" pitchFamily="18" charset="0"/>
                <a:cs typeface="Times New Roman" panose="02020603050405020304" pitchFamily="18" charset="0"/>
              </a:rPr>
              <a:t>.NET </a:t>
            </a:r>
            <a:r>
              <a:rPr lang="en-US" altLang="en-US" sz="1500" dirty="0">
                <a:latin typeface="Times New Roman" panose="02020603050405020304" pitchFamily="18" charset="0"/>
                <a:cs typeface="Times New Roman" panose="02020603050405020304" pitchFamily="18" charset="0"/>
              </a:rPr>
              <a:t>Rest API Server for User</a:t>
            </a:r>
          </a:p>
          <a:p>
            <a:pPr algn="ctr">
              <a:lnSpc>
                <a:spcPct val="117000"/>
              </a:lnSpc>
            </a:pPr>
            <a:r>
              <a:rPr lang="en-US" altLang="en-US" sz="1500" dirty="0">
                <a:latin typeface="Times New Roman" panose="02020603050405020304" pitchFamily="18" charset="0"/>
                <a:cs typeface="Times New Roman" panose="02020603050405020304" pitchFamily="18" charset="0"/>
              </a:rPr>
              <a:t>Management Apl’s on localhost:7123</a:t>
            </a:r>
          </a:p>
        </p:txBody>
      </p:sp>
      <p:sp>
        <p:nvSpPr>
          <p:cNvPr id="68" name="object 33">
            <a:extLst>
              <a:ext uri="{FF2B5EF4-FFF2-40B4-BE49-F238E27FC236}">
                <a16:creationId xmlns:a16="http://schemas.microsoft.com/office/drawing/2014/main" id="{759901D7-18A1-B097-81C6-DCB8356A0790}"/>
              </a:ext>
            </a:extLst>
          </p:cNvPr>
          <p:cNvSpPr txBox="1"/>
          <p:nvPr/>
        </p:nvSpPr>
        <p:spPr>
          <a:xfrm>
            <a:off x="7164574" y="2864130"/>
            <a:ext cx="1457325" cy="207749"/>
          </a:xfrm>
          <a:prstGeom prst="rect">
            <a:avLst/>
          </a:prstGeom>
        </p:spPr>
        <p:txBody>
          <a:bodyPr lIns="0" tIns="0" rIns="0" bIns="0">
            <a:spAutoFit/>
          </a:bodyPr>
          <a:lstStyle/>
          <a:p>
            <a:pPr marL="12700" fontAlgn="auto">
              <a:spcBef>
                <a:spcPts val="0"/>
              </a:spcBef>
              <a:spcAft>
                <a:spcPts val="0"/>
              </a:spcAft>
              <a:defRPr/>
            </a:pPr>
            <a:r>
              <a:rPr sz="1350" spc="40" dirty="0">
                <a:latin typeface="Times New Roman" panose="02020603050405020304" pitchFamily="18" charset="0"/>
                <a:cs typeface="Times New Roman" panose="02020603050405020304" pitchFamily="18" charset="0"/>
              </a:rPr>
              <a:t>Ent</a:t>
            </a:r>
            <a:r>
              <a:rPr sz="1350" spc="-75" dirty="0">
                <a:latin typeface="Times New Roman" panose="02020603050405020304" pitchFamily="18" charset="0"/>
                <a:cs typeface="Times New Roman" panose="02020603050405020304" pitchFamily="18" charset="0"/>
              </a:rPr>
              <a:t>i</a:t>
            </a:r>
            <a:r>
              <a:rPr sz="1350" spc="75" dirty="0">
                <a:latin typeface="Times New Roman" panose="02020603050405020304" pitchFamily="18" charset="0"/>
                <a:cs typeface="Times New Roman" panose="02020603050405020304" pitchFamily="18" charset="0"/>
              </a:rPr>
              <a:t>ty</a:t>
            </a:r>
            <a:r>
              <a:rPr sz="1350" spc="130" dirty="0">
                <a:latin typeface="Times New Roman" panose="02020603050405020304" pitchFamily="18" charset="0"/>
                <a:cs typeface="Times New Roman" panose="02020603050405020304" pitchFamily="18" charset="0"/>
              </a:rPr>
              <a:t> </a:t>
            </a:r>
            <a:r>
              <a:rPr sz="1350" spc="35" dirty="0">
                <a:latin typeface="Times New Roman" panose="02020603050405020304" pitchFamily="18" charset="0"/>
                <a:cs typeface="Times New Roman" panose="02020603050405020304" pitchFamily="18" charset="0"/>
              </a:rPr>
              <a:t>Framework</a:t>
            </a:r>
            <a:endParaRPr sz="1350" dirty="0">
              <a:latin typeface="Times New Roman" panose="02020603050405020304" pitchFamily="18" charset="0"/>
              <a:cs typeface="Times New Roman" panose="02020603050405020304" pitchFamily="18" charset="0"/>
            </a:endParaRPr>
          </a:p>
        </p:txBody>
      </p:sp>
      <p:sp>
        <p:nvSpPr>
          <p:cNvPr id="70" name="object 35">
            <a:extLst>
              <a:ext uri="{FF2B5EF4-FFF2-40B4-BE49-F238E27FC236}">
                <a16:creationId xmlns:a16="http://schemas.microsoft.com/office/drawing/2014/main" id="{B10A57DD-0C5B-8743-022E-BEE72669B8E4}"/>
              </a:ext>
            </a:extLst>
          </p:cNvPr>
          <p:cNvSpPr txBox="1"/>
          <p:nvPr/>
        </p:nvSpPr>
        <p:spPr>
          <a:xfrm>
            <a:off x="9116407" y="2165987"/>
            <a:ext cx="1030286" cy="276999"/>
          </a:xfrm>
          <a:prstGeom prst="rect">
            <a:avLst/>
          </a:prstGeom>
        </p:spPr>
        <p:txBody>
          <a:bodyPr wrap="square" lIns="0" tIns="0" rIns="0" bIns="0">
            <a:spAutoFit/>
          </a:bodyPr>
          <a:lstStyle/>
          <a:p>
            <a:pPr marL="12700" fontAlgn="auto">
              <a:spcBef>
                <a:spcPts val="0"/>
              </a:spcBef>
              <a:spcAft>
                <a:spcPts val="0"/>
              </a:spcAft>
              <a:defRPr/>
            </a:pPr>
            <a:r>
              <a:rPr lang="en-US" b="1" i="1" spc="-120" dirty="0">
                <a:latin typeface="Times New Roman" panose="02020603050405020304" pitchFamily="18" charset="0"/>
                <a:cs typeface="Times New Roman" panose="02020603050405020304" pitchFamily="18" charset="0"/>
              </a:rPr>
              <a:t>DB</a:t>
            </a:r>
            <a:r>
              <a:rPr lang="en-US" sz="1400" b="1" i="1" spc="125" dirty="0">
                <a:latin typeface="Times New Roman" panose="02020603050405020304" pitchFamily="18" charset="0"/>
                <a:cs typeface="Times New Roman" panose="02020603050405020304" pitchFamily="18" charset="0"/>
              </a:rPr>
              <a:t> </a:t>
            </a:r>
            <a:r>
              <a:rPr lang="en-US" b="1" i="1" spc="-10" dirty="0">
                <a:latin typeface="Times New Roman" panose="02020603050405020304" pitchFamily="18" charset="0"/>
                <a:cs typeface="Times New Roman" panose="02020603050405020304" pitchFamily="18" charset="0"/>
              </a:rPr>
              <a:t>Tier</a:t>
            </a:r>
            <a:endParaRPr lang="en-US" sz="1400" b="1" dirty="0">
              <a:latin typeface="Times New Roman" panose="02020603050405020304" pitchFamily="18" charset="0"/>
              <a:cs typeface="Times New Roman" panose="02020603050405020304" pitchFamily="18" charset="0"/>
            </a:endParaRPr>
          </a:p>
        </p:txBody>
      </p:sp>
      <p:sp>
        <p:nvSpPr>
          <p:cNvPr id="71" name="object 36">
            <a:extLst>
              <a:ext uri="{FF2B5EF4-FFF2-40B4-BE49-F238E27FC236}">
                <a16:creationId xmlns:a16="http://schemas.microsoft.com/office/drawing/2014/main" id="{9FC9E81B-86CD-A40F-6C0E-D2DF2DA48DE2}"/>
              </a:ext>
            </a:extLst>
          </p:cNvPr>
          <p:cNvSpPr txBox="1"/>
          <p:nvPr/>
        </p:nvSpPr>
        <p:spPr>
          <a:xfrm>
            <a:off x="8887012" y="4770718"/>
            <a:ext cx="963612" cy="458074"/>
          </a:xfrm>
          <a:prstGeom prst="rect">
            <a:avLst/>
          </a:prstGeom>
        </p:spPr>
        <p:txBody>
          <a:bodyPr lIns="0" tIns="0" rIns="0" bIns="0">
            <a:spAutoFit/>
          </a:bodyPr>
          <a:lstStyle>
            <a:lvl1pPr marL="12700" indent="9525">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120000"/>
              </a:lnSpc>
            </a:pPr>
            <a:r>
              <a:rPr lang="en-US" altLang="en-US" sz="1300">
                <a:latin typeface="Times New Roman" panose="02020603050405020304" pitchFamily="18" charset="0"/>
                <a:cs typeface="Times New Roman" panose="02020603050405020304" pitchFamily="18" charset="0"/>
              </a:rPr>
              <a:t>Running on 3306</a:t>
            </a:r>
          </a:p>
        </p:txBody>
      </p:sp>
      <p:sp>
        <p:nvSpPr>
          <p:cNvPr id="72" name="object 37">
            <a:extLst>
              <a:ext uri="{FF2B5EF4-FFF2-40B4-BE49-F238E27FC236}">
                <a16:creationId xmlns:a16="http://schemas.microsoft.com/office/drawing/2014/main" id="{731DECFA-7823-8A09-4BBB-92A719B88E82}"/>
              </a:ext>
            </a:extLst>
          </p:cNvPr>
          <p:cNvSpPr txBox="1"/>
          <p:nvPr/>
        </p:nvSpPr>
        <p:spPr>
          <a:xfrm>
            <a:off x="5043674" y="4465918"/>
            <a:ext cx="1843088" cy="1079526"/>
          </a:xfrm>
          <a:prstGeom prst="rect">
            <a:avLst/>
          </a:prstGeom>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lnSpc>
                <a:spcPct val="117000"/>
              </a:lnSpc>
            </a:pPr>
            <a:r>
              <a:rPr lang="en-US" altLang="en-US" sz="1500" dirty="0">
                <a:latin typeface="Times New Roman" panose="02020603050405020304" pitchFamily="18" charset="0"/>
                <a:cs typeface="Times New Roman" panose="02020603050405020304" pitchFamily="18" charset="0"/>
              </a:rPr>
              <a:t>Spring Boot Rest API Server for Business API’s</a:t>
            </a:r>
          </a:p>
          <a:p>
            <a:pPr algn="ctr">
              <a:spcBef>
                <a:spcPts val="300"/>
              </a:spcBef>
            </a:pPr>
            <a:r>
              <a:rPr lang="en-US" altLang="en-US" sz="1500" dirty="0">
                <a:latin typeface="Times New Roman" panose="02020603050405020304" pitchFamily="18" charset="0"/>
                <a:cs typeface="Times New Roman" panose="02020603050405020304" pitchFamily="18" charset="0"/>
              </a:rPr>
              <a:t>on localhost:9090</a:t>
            </a:r>
          </a:p>
        </p:txBody>
      </p:sp>
      <p:sp>
        <p:nvSpPr>
          <p:cNvPr id="73" name="object 38">
            <a:extLst>
              <a:ext uri="{FF2B5EF4-FFF2-40B4-BE49-F238E27FC236}">
                <a16:creationId xmlns:a16="http://schemas.microsoft.com/office/drawing/2014/main" id="{A6534E5C-B615-D037-6AF8-24AB0CC0548B}"/>
              </a:ext>
            </a:extLst>
          </p:cNvPr>
          <p:cNvSpPr txBox="1"/>
          <p:nvPr/>
        </p:nvSpPr>
        <p:spPr>
          <a:xfrm>
            <a:off x="7155049" y="5131080"/>
            <a:ext cx="833438" cy="453970"/>
          </a:xfrm>
          <a:prstGeom prst="rect">
            <a:avLst/>
          </a:prstGeom>
        </p:spPr>
        <p:txBody>
          <a:bodyPr lIns="0" tIns="0" rIns="0" bIns="0">
            <a:spAutoFit/>
          </a:bodyPr>
          <a:lstStyle/>
          <a:p>
            <a:pPr marL="12700" fontAlgn="auto">
              <a:spcBef>
                <a:spcPts val="0"/>
              </a:spcBef>
              <a:spcAft>
                <a:spcPts val="0"/>
              </a:spcAft>
              <a:defRPr/>
            </a:pPr>
            <a:r>
              <a:rPr sz="1350" spc="-75" dirty="0">
                <a:latin typeface="Times New Roman" panose="02020603050405020304" pitchFamily="18" charset="0"/>
                <a:cs typeface="Times New Roman" panose="02020603050405020304" pitchFamily="18" charset="0"/>
              </a:rPr>
              <a:t>J</a:t>
            </a:r>
            <a:r>
              <a:rPr sz="1350" spc="-240" dirty="0">
                <a:latin typeface="Times New Roman" panose="02020603050405020304" pitchFamily="18" charset="0"/>
                <a:cs typeface="Times New Roman" panose="02020603050405020304" pitchFamily="18" charset="0"/>
              </a:rPr>
              <a:t>P</a:t>
            </a:r>
            <a:r>
              <a:rPr lang="en-IN" sz="1350" spc="-240" dirty="0">
                <a:latin typeface="Times New Roman" panose="02020603050405020304" pitchFamily="18" charset="0"/>
                <a:cs typeface="Times New Roman" panose="02020603050405020304" pitchFamily="18" charset="0"/>
              </a:rPr>
              <a:t> </a:t>
            </a:r>
            <a:r>
              <a:rPr sz="1350" spc="-110" dirty="0">
                <a:latin typeface="Times New Roman" panose="02020603050405020304" pitchFamily="18" charset="0"/>
                <a:cs typeface="Times New Roman" panose="02020603050405020304" pitchFamily="18" charset="0"/>
              </a:rPr>
              <a:t>A</a:t>
            </a:r>
            <a:endParaRPr sz="1350" dirty="0">
              <a:latin typeface="Times New Roman" panose="02020603050405020304" pitchFamily="18" charset="0"/>
              <a:cs typeface="Times New Roman" panose="02020603050405020304" pitchFamily="18" charset="0"/>
            </a:endParaRPr>
          </a:p>
          <a:p>
            <a:pPr marL="31115" fontAlgn="auto">
              <a:spcBef>
                <a:spcPts val="320"/>
              </a:spcBef>
              <a:spcAft>
                <a:spcPts val="0"/>
              </a:spcAft>
              <a:defRPr/>
            </a:pPr>
            <a:r>
              <a:rPr sz="1350" spc="30" dirty="0">
                <a:latin typeface="Times New Roman" panose="02020603050405020304" pitchFamily="18" charset="0"/>
                <a:cs typeface="Times New Roman" panose="02020603050405020304" pitchFamily="18" charset="0"/>
              </a:rPr>
              <a:t>Hiberante</a:t>
            </a:r>
            <a:endParaRPr sz="1350" dirty="0">
              <a:latin typeface="Times New Roman" panose="02020603050405020304" pitchFamily="18" charset="0"/>
              <a:cs typeface="Times New Roman" panose="02020603050405020304" pitchFamily="18" charset="0"/>
            </a:endParaRPr>
          </a:p>
        </p:txBody>
      </p:sp>
      <p:sp>
        <p:nvSpPr>
          <p:cNvPr id="74" name="object 39">
            <a:extLst>
              <a:ext uri="{FF2B5EF4-FFF2-40B4-BE49-F238E27FC236}">
                <a16:creationId xmlns:a16="http://schemas.microsoft.com/office/drawing/2014/main" id="{CAABD36C-A457-E495-CDFF-DAE95C7B61E6}"/>
              </a:ext>
            </a:extLst>
          </p:cNvPr>
          <p:cNvSpPr txBox="1"/>
          <p:nvPr/>
        </p:nvSpPr>
        <p:spPr>
          <a:xfrm>
            <a:off x="7155049" y="5624793"/>
            <a:ext cx="428625" cy="207749"/>
          </a:xfrm>
          <a:prstGeom prst="rect">
            <a:avLst/>
          </a:prstGeom>
        </p:spPr>
        <p:txBody>
          <a:bodyPr lIns="0" tIns="0" rIns="0" bIns="0">
            <a:spAutoFit/>
          </a:bodyPr>
          <a:lstStyle/>
          <a:p>
            <a:pPr marL="12700" fontAlgn="auto">
              <a:spcBef>
                <a:spcPts val="0"/>
              </a:spcBef>
              <a:spcAft>
                <a:spcPts val="0"/>
              </a:spcAft>
              <a:defRPr/>
            </a:pPr>
            <a:r>
              <a:rPr sz="1350" spc="-100" dirty="0">
                <a:latin typeface="Times New Roman" panose="02020603050405020304" pitchFamily="18" charset="0"/>
                <a:cs typeface="Times New Roman" panose="02020603050405020304" pitchFamily="18" charset="0"/>
              </a:rPr>
              <a:t>JDBC</a:t>
            </a:r>
            <a:endParaRPr sz="135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1866A98-C671-E6D4-10D1-B4D4F4E6F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30204" y="0"/>
            <a:ext cx="1061796" cy="1226203"/>
          </a:xfrm>
          <a:prstGeom prst="rect">
            <a:avLst/>
          </a:prstGeom>
        </p:spPr>
      </p:pic>
    </p:spTree>
    <p:extLst>
      <p:ext uri="{BB962C8B-B14F-4D97-AF65-F5344CB8AC3E}">
        <p14:creationId xmlns:p14="http://schemas.microsoft.com/office/powerpoint/2010/main" val="3698069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B20457-B9FD-09BE-BB32-626B398BFEA9}"/>
            </a:ext>
          </a:extLst>
        </p:cNvPr>
        <p:cNvGrpSpPr/>
        <p:nvPr/>
      </p:nvGrpSpPr>
      <p:grpSpPr>
        <a:xfrm>
          <a:off x="0" y="0"/>
          <a:ext cx="0" cy="0"/>
          <a:chOff x="0" y="0"/>
          <a:chExt cx="0" cy="0"/>
        </a:xfrm>
      </p:grpSpPr>
      <p:pic>
        <p:nvPicPr>
          <p:cNvPr id="12" name="Picture 11">
            <a:extLst>
              <a:ext uri="{FF2B5EF4-FFF2-40B4-BE49-F238E27FC236}">
                <a16:creationId xmlns:a16="http://schemas.microsoft.com/office/drawing/2014/main" id="{0BCDB1A9-50E7-6574-5A19-F5E5A6A483AF}"/>
              </a:ext>
            </a:extLst>
          </p:cNvPr>
          <p:cNvPicPr>
            <a:picLocks noChangeAspect="1"/>
          </p:cNvPicPr>
          <p:nvPr/>
        </p:nvPicPr>
        <p:blipFill>
          <a:blip r:embed="rId2"/>
          <a:stretch>
            <a:fillRect/>
          </a:stretch>
        </p:blipFill>
        <p:spPr>
          <a:xfrm>
            <a:off x="2763090" y="94306"/>
            <a:ext cx="7449590" cy="6763694"/>
          </a:xfrm>
          <a:prstGeom prst="rect">
            <a:avLst/>
          </a:prstGeom>
        </p:spPr>
      </p:pic>
      <p:sp>
        <p:nvSpPr>
          <p:cNvPr id="4" name="Title 1">
            <a:extLst>
              <a:ext uri="{FF2B5EF4-FFF2-40B4-BE49-F238E27FC236}">
                <a16:creationId xmlns:a16="http://schemas.microsoft.com/office/drawing/2014/main" id="{5F7C4BC3-B696-92CF-AB50-43071BA08FB4}"/>
              </a:ext>
            </a:extLst>
          </p:cNvPr>
          <p:cNvSpPr>
            <a:spLocks noGrp="1"/>
          </p:cNvSpPr>
          <p:nvPr>
            <p:ph type="title"/>
          </p:nvPr>
        </p:nvSpPr>
        <p:spPr>
          <a:xfrm>
            <a:off x="3879447" y="174894"/>
            <a:ext cx="4433104" cy="573875"/>
          </a:xfrm>
          <a:ln w="16317">
            <a:solidFill>
              <a:srgbClr val="424242"/>
            </a:solidFill>
          </a:ln>
        </p:spPr>
        <p:txBody>
          <a:bodyPr vert="horz" wrap="square" lIns="0" tIns="19685" rIns="0" bIns="0" rtlCol="0" anchor="ctr">
            <a:spAutoFit/>
          </a:bodyPr>
          <a:lstStyle/>
          <a:p>
            <a:pPr marL="135255" algn="ctr">
              <a:lnSpc>
                <a:spcPct val="100000"/>
              </a:lnSpc>
              <a:spcBef>
                <a:spcPts val="155"/>
              </a:spcBef>
            </a:pPr>
            <a:r>
              <a:rPr lang="en-US" sz="3600" spc="5" dirty="0">
                <a:latin typeface="Arial" panose="020B0604020202020204" pitchFamily="34" charset="0"/>
                <a:cs typeface="Arial" panose="020B0604020202020204" pitchFamily="34" charset="0"/>
              </a:rPr>
              <a:t>ER Diagram</a:t>
            </a:r>
          </a:p>
        </p:txBody>
      </p:sp>
      <p:pic>
        <p:nvPicPr>
          <p:cNvPr id="2" name="Picture 1">
            <a:extLst>
              <a:ext uri="{FF2B5EF4-FFF2-40B4-BE49-F238E27FC236}">
                <a16:creationId xmlns:a16="http://schemas.microsoft.com/office/drawing/2014/main" id="{FA5A35C3-7949-789B-CC26-7B74DF9749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30204" y="0"/>
            <a:ext cx="1061796" cy="1226203"/>
          </a:xfrm>
          <a:prstGeom prst="rect">
            <a:avLst/>
          </a:prstGeom>
        </p:spPr>
      </p:pic>
    </p:spTree>
    <p:extLst>
      <p:ext uri="{BB962C8B-B14F-4D97-AF65-F5344CB8AC3E}">
        <p14:creationId xmlns:p14="http://schemas.microsoft.com/office/powerpoint/2010/main" val="3583956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599EEC11-B5DB-DEEC-359A-10BB9479544C}"/>
              </a:ext>
            </a:extLst>
          </p:cNvPr>
          <p:cNvSpPr txBox="1">
            <a:spLocks noGrp="1"/>
          </p:cNvSpPr>
          <p:nvPr>
            <p:ph type="title"/>
          </p:nvPr>
        </p:nvSpPr>
        <p:spPr>
          <a:xfrm>
            <a:off x="3845000" y="503172"/>
            <a:ext cx="4012831" cy="573875"/>
          </a:xfrm>
          <a:prstGeom prst="rect">
            <a:avLst/>
          </a:prstGeom>
          <a:ln w="16317">
            <a:solidFill>
              <a:srgbClr val="424242"/>
            </a:solidFill>
          </a:ln>
        </p:spPr>
        <p:txBody>
          <a:bodyPr vert="horz" wrap="square" lIns="0" tIns="19685" rIns="0" bIns="0" rtlCol="0" anchor="ctr">
            <a:spAutoFit/>
          </a:bodyPr>
          <a:lstStyle/>
          <a:p>
            <a:pPr marL="135255" algn="ctr">
              <a:lnSpc>
                <a:spcPct val="100000"/>
              </a:lnSpc>
              <a:spcBef>
                <a:spcPts val="155"/>
              </a:spcBef>
            </a:pPr>
            <a:r>
              <a:rPr sz="3600" spc="5" dirty="0">
                <a:latin typeface="Arial" panose="020B0604020202020204" pitchFamily="34" charset="0"/>
                <a:cs typeface="Arial" panose="020B0604020202020204" pitchFamily="34" charset="0"/>
              </a:rPr>
              <a:t>Project  </a:t>
            </a:r>
            <a:r>
              <a:rPr lang="en-US" sz="3600" spc="5" dirty="0">
                <a:latin typeface="Arial" panose="020B0604020202020204" pitchFamily="34" charset="0"/>
                <a:cs typeface="Arial" panose="020B0604020202020204" pitchFamily="34" charset="0"/>
              </a:rPr>
              <a:t>Phases</a:t>
            </a:r>
            <a:endParaRPr sz="3600" spc="5"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8A83B1D1-E8BA-E7C3-7824-ADAEC23D57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30204" y="0"/>
            <a:ext cx="1061796" cy="1226203"/>
          </a:xfrm>
          <a:prstGeom prst="rect">
            <a:avLst/>
          </a:prstGeom>
        </p:spPr>
      </p:pic>
      <p:sp>
        <p:nvSpPr>
          <p:cNvPr id="5" name="object 2">
            <a:extLst>
              <a:ext uri="{FF2B5EF4-FFF2-40B4-BE49-F238E27FC236}">
                <a16:creationId xmlns:a16="http://schemas.microsoft.com/office/drawing/2014/main" id="{01F10FE3-ED17-D584-C75A-6008CAE3E5AA}"/>
              </a:ext>
            </a:extLst>
          </p:cNvPr>
          <p:cNvSpPr/>
          <p:nvPr/>
        </p:nvSpPr>
        <p:spPr>
          <a:xfrm>
            <a:off x="572626" y="303314"/>
            <a:ext cx="10557578" cy="6224808"/>
          </a:xfrm>
          <a:custGeom>
            <a:avLst/>
            <a:gdLst/>
            <a:ahLst/>
            <a:cxnLst/>
            <a:rect l="l" t="t" r="r" b="b"/>
            <a:pathLst>
              <a:path w="5297170" h="2727960">
                <a:moveTo>
                  <a:pt x="0" y="2727615"/>
                </a:moveTo>
                <a:lnTo>
                  <a:pt x="5297088" y="2727615"/>
                </a:lnTo>
                <a:lnTo>
                  <a:pt x="5297088" y="0"/>
                </a:lnTo>
                <a:lnTo>
                  <a:pt x="0" y="0"/>
                </a:lnTo>
                <a:lnTo>
                  <a:pt x="0" y="2727615"/>
                </a:lnTo>
                <a:close/>
              </a:path>
            </a:pathLst>
          </a:custGeom>
          <a:ln w="27551">
            <a:solidFill>
              <a:srgbClr val="5FD4D4"/>
            </a:solidFill>
          </a:ln>
        </p:spPr>
        <p:txBody>
          <a:bodyPr wrap="square" lIns="0" tIns="0" rIns="0" bIns="0" rtlCol="0"/>
          <a:lstStyle/>
          <a:p>
            <a:endParaRPr/>
          </a:p>
        </p:txBody>
      </p:sp>
      <p:sp>
        <p:nvSpPr>
          <p:cNvPr id="6" name="TextBox 5">
            <a:extLst>
              <a:ext uri="{FF2B5EF4-FFF2-40B4-BE49-F238E27FC236}">
                <a16:creationId xmlns:a16="http://schemas.microsoft.com/office/drawing/2014/main" id="{1E4BF62F-73FF-B48B-1659-92B5F8897576}"/>
              </a:ext>
            </a:extLst>
          </p:cNvPr>
          <p:cNvSpPr txBox="1"/>
          <p:nvPr/>
        </p:nvSpPr>
        <p:spPr>
          <a:xfrm>
            <a:off x="1231193" y="1516072"/>
            <a:ext cx="6002398"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We have divided our project majorly in three phases:-</a:t>
            </a:r>
            <a:endParaRPr lang="en-IN"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E93A97F6-0C02-FC32-8310-68F6B1FF3453}"/>
              </a:ext>
            </a:extLst>
          </p:cNvPr>
          <p:cNvSpPr txBox="1"/>
          <p:nvPr/>
        </p:nvSpPr>
        <p:spPr>
          <a:xfrm>
            <a:off x="1465399" y="2446346"/>
            <a:ext cx="7625971" cy="830997"/>
          </a:xfrm>
          <a:prstGeom prst="rect">
            <a:avLst/>
          </a:prstGeom>
          <a:noFill/>
        </p:spPr>
        <p:txBody>
          <a:bodyPr wrap="square">
            <a:spAutoFit/>
          </a:bodyPr>
          <a:lstStyle/>
          <a:p>
            <a:r>
              <a:rPr lang="en-US" sz="2400" dirty="0"/>
              <a:t>In this phase we planned on creating roles required for the project. We have three roles</a:t>
            </a:r>
            <a:endParaRPr lang="en-IN" sz="2400" dirty="0"/>
          </a:p>
        </p:txBody>
      </p:sp>
      <p:sp>
        <p:nvSpPr>
          <p:cNvPr id="12" name="TextBox 11">
            <a:extLst>
              <a:ext uri="{FF2B5EF4-FFF2-40B4-BE49-F238E27FC236}">
                <a16:creationId xmlns:a16="http://schemas.microsoft.com/office/drawing/2014/main" id="{499071BD-9F61-EF18-8F49-4F39FA7F55BE}"/>
              </a:ext>
            </a:extLst>
          </p:cNvPr>
          <p:cNvSpPr txBox="1"/>
          <p:nvPr/>
        </p:nvSpPr>
        <p:spPr>
          <a:xfrm>
            <a:off x="1465399" y="3429000"/>
            <a:ext cx="4386016" cy="1569660"/>
          </a:xfrm>
          <a:prstGeom prst="rect">
            <a:avLst/>
          </a:prstGeom>
          <a:noFill/>
        </p:spPr>
        <p:txBody>
          <a:bodyPr wrap="square">
            <a:spAutoFit/>
          </a:bodyPr>
          <a:lstStyle/>
          <a:p>
            <a:pPr marL="342900" indent="-342900">
              <a:buFont typeface="+mj-lt"/>
              <a:buAutoNum type="arabicPeriod"/>
            </a:pPr>
            <a:r>
              <a:rPr lang="en-IN" sz="2400" dirty="0"/>
              <a:t>Instructor</a:t>
            </a:r>
          </a:p>
          <a:p>
            <a:pPr marL="342900" indent="-342900">
              <a:buFont typeface="+mj-lt"/>
              <a:buAutoNum type="arabicPeriod"/>
            </a:pPr>
            <a:r>
              <a:rPr lang="en-IN" sz="2400" dirty="0"/>
              <a:t>Student</a:t>
            </a:r>
          </a:p>
          <a:p>
            <a:pPr marL="342900" indent="-342900">
              <a:buFont typeface="+mj-lt"/>
              <a:buAutoNum type="arabicPeriod"/>
            </a:pPr>
            <a:r>
              <a:rPr lang="en-US" sz="2400" dirty="0"/>
              <a:t>A</a:t>
            </a:r>
            <a:r>
              <a:rPr lang="en-IN" sz="2400" dirty="0" err="1"/>
              <a:t>dmin</a:t>
            </a:r>
            <a:endParaRPr lang="en-IN" sz="2400" dirty="0"/>
          </a:p>
          <a:p>
            <a:endParaRPr lang="en-IN" sz="2400" dirty="0"/>
          </a:p>
        </p:txBody>
      </p:sp>
      <p:sp>
        <p:nvSpPr>
          <p:cNvPr id="13" name="TextBox 12">
            <a:extLst>
              <a:ext uri="{FF2B5EF4-FFF2-40B4-BE49-F238E27FC236}">
                <a16:creationId xmlns:a16="http://schemas.microsoft.com/office/drawing/2014/main" id="{A42567A2-A0BC-12C4-9510-93247A06ED79}"/>
              </a:ext>
            </a:extLst>
          </p:cNvPr>
          <p:cNvSpPr txBox="1"/>
          <p:nvPr/>
        </p:nvSpPr>
        <p:spPr>
          <a:xfrm>
            <a:off x="1231193" y="5007219"/>
            <a:ext cx="8859187" cy="1200329"/>
          </a:xfrm>
          <a:prstGeom prst="rect">
            <a:avLst/>
          </a:prstGeom>
          <a:noFill/>
        </p:spPr>
        <p:txBody>
          <a:bodyPr wrap="square">
            <a:spAutoFit/>
          </a:bodyPr>
          <a:lstStyle/>
          <a:p>
            <a:r>
              <a:rPr lang="en-US" sz="2400" dirty="0"/>
              <a:t>We also focused on UI part in this phase. We structured our project by making templates of Frontend, Middle Tier and Backend. Frontend part consists of HTML, </a:t>
            </a:r>
            <a:r>
              <a:rPr lang="en-US" sz="2400" dirty="0" err="1"/>
              <a:t>BootStrap</a:t>
            </a:r>
            <a:r>
              <a:rPr lang="en-US" sz="2400" dirty="0"/>
              <a:t> and React JS components.</a:t>
            </a:r>
            <a:endParaRPr lang="en-IN" sz="2400" dirty="0"/>
          </a:p>
        </p:txBody>
      </p:sp>
      <p:sp>
        <p:nvSpPr>
          <p:cNvPr id="14" name="TextBox 13">
            <a:extLst>
              <a:ext uri="{FF2B5EF4-FFF2-40B4-BE49-F238E27FC236}">
                <a16:creationId xmlns:a16="http://schemas.microsoft.com/office/drawing/2014/main" id="{96839AA0-1E58-5137-F7E4-CE5D1EB77507}"/>
              </a:ext>
            </a:extLst>
          </p:cNvPr>
          <p:cNvSpPr txBox="1"/>
          <p:nvPr/>
        </p:nvSpPr>
        <p:spPr>
          <a:xfrm>
            <a:off x="1465399" y="1899538"/>
            <a:ext cx="4115252" cy="461665"/>
          </a:xfrm>
          <a:prstGeom prst="rect">
            <a:avLst/>
          </a:prstGeom>
          <a:noFill/>
        </p:spPr>
        <p:txBody>
          <a:bodyPr wrap="square">
            <a:spAutoFit/>
          </a:bodyPr>
          <a:lstStyle/>
          <a:p>
            <a:r>
              <a:rPr lang="en-IN" sz="2400" dirty="0">
                <a:latin typeface="Arial" panose="020B0604020202020204" pitchFamily="34" charset="0"/>
                <a:cs typeface="Arial" panose="020B0604020202020204" pitchFamily="34" charset="0"/>
              </a:rPr>
              <a:t>Phase 1:</a:t>
            </a:r>
          </a:p>
        </p:txBody>
      </p:sp>
    </p:spTree>
    <p:extLst>
      <p:ext uri="{BB962C8B-B14F-4D97-AF65-F5344CB8AC3E}">
        <p14:creationId xmlns:p14="http://schemas.microsoft.com/office/powerpoint/2010/main" val="3055073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A802DA-4A06-A222-838A-A62DCB5D60D8}"/>
              </a:ext>
            </a:extLst>
          </p:cNvPr>
          <p:cNvSpPr txBox="1"/>
          <p:nvPr/>
        </p:nvSpPr>
        <p:spPr>
          <a:xfrm>
            <a:off x="670560" y="754012"/>
            <a:ext cx="7995333" cy="461665"/>
          </a:xfrm>
          <a:prstGeom prst="rect">
            <a:avLst/>
          </a:prstGeom>
          <a:noFill/>
        </p:spPr>
        <p:txBody>
          <a:bodyPr wrap="square">
            <a:spAutoFit/>
          </a:bodyPr>
          <a:lstStyle>
            <a:defPPr>
              <a:defRPr lang="en-US"/>
            </a:defPPr>
            <a:lvl1pPr>
              <a:defRPr>
                <a:latin typeface="Arial" panose="020B0604020202020204" pitchFamily="34" charset="0"/>
                <a:cs typeface="Arial" panose="020B0604020202020204" pitchFamily="34" charset="0"/>
              </a:defRPr>
            </a:lvl1pPr>
          </a:lstStyle>
          <a:p>
            <a:r>
              <a:rPr lang="en-IN" sz="2400" dirty="0"/>
              <a:t>Phase 2:</a:t>
            </a:r>
          </a:p>
        </p:txBody>
      </p:sp>
      <p:sp>
        <p:nvSpPr>
          <p:cNvPr id="5" name="TextBox 4">
            <a:extLst>
              <a:ext uri="{FF2B5EF4-FFF2-40B4-BE49-F238E27FC236}">
                <a16:creationId xmlns:a16="http://schemas.microsoft.com/office/drawing/2014/main" id="{118F62AE-3424-7552-DC2C-52E1AF861BC9}"/>
              </a:ext>
            </a:extLst>
          </p:cNvPr>
          <p:cNvSpPr txBox="1"/>
          <p:nvPr/>
        </p:nvSpPr>
        <p:spPr>
          <a:xfrm>
            <a:off x="1061796" y="1550064"/>
            <a:ext cx="9778924" cy="1200329"/>
          </a:xfrm>
          <a:prstGeom prst="rect">
            <a:avLst/>
          </a:prstGeom>
          <a:noFill/>
        </p:spPr>
        <p:txBody>
          <a:bodyPr wrap="square">
            <a:spAutoFit/>
          </a:bodyPr>
          <a:lstStyle/>
          <a:p>
            <a:pPr algn="just"/>
            <a:r>
              <a:rPr lang="en-US" dirty="0">
                <a:latin typeface="Arial" panose="020B0604020202020204" pitchFamily="34" charset="0"/>
                <a:cs typeface="Arial" panose="020B0604020202020204" pitchFamily="34" charset="0"/>
              </a:rPr>
              <a:t>In this phase we added functionalities to our roles using Spring Boot REST API and .NET REST API for our middle tier, React JS for Front End and MySQL for database. We implemented CRUD operations on it Example: Admin has the authority to manage Instructors.</a:t>
            </a:r>
          </a:p>
          <a:p>
            <a:pPr algn="just"/>
            <a:r>
              <a:rPr lang="en-US" dirty="0">
                <a:latin typeface="Arial" panose="020B0604020202020204" pitchFamily="34" charset="0"/>
                <a:cs typeface="Arial" panose="020B0604020202020204" pitchFamily="34" charset="0"/>
              </a:rPr>
              <a:t>Instructor can create course and Student can see Uploaded Courses.</a:t>
            </a:r>
            <a:endParaRPr lang="en-IN"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864E44D-19A1-3566-64C8-FBB435C0604E}"/>
              </a:ext>
            </a:extLst>
          </p:cNvPr>
          <p:cNvSpPr txBox="1"/>
          <p:nvPr/>
        </p:nvSpPr>
        <p:spPr>
          <a:xfrm>
            <a:off x="670560" y="3644787"/>
            <a:ext cx="7995333" cy="461665"/>
          </a:xfrm>
          <a:prstGeom prst="rect">
            <a:avLst/>
          </a:prstGeom>
          <a:noFill/>
        </p:spPr>
        <p:txBody>
          <a:bodyPr wrap="square">
            <a:spAutoFit/>
          </a:bodyPr>
          <a:lstStyle>
            <a:defPPr>
              <a:defRPr lang="en-US"/>
            </a:defPPr>
            <a:lvl1pPr>
              <a:defRPr>
                <a:latin typeface="Arial" panose="020B0604020202020204" pitchFamily="34" charset="0"/>
                <a:cs typeface="Arial" panose="020B0604020202020204" pitchFamily="34" charset="0"/>
              </a:defRPr>
            </a:lvl1pPr>
          </a:lstStyle>
          <a:p>
            <a:r>
              <a:rPr lang="en-IN" sz="2400" dirty="0"/>
              <a:t>Phase 3:</a:t>
            </a:r>
          </a:p>
        </p:txBody>
      </p:sp>
      <p:sp>
        <p:nvSpPr>
          <p:cNvPr id="7" name="TextBox 6">
            <a:extLst>
              <a:ext uri="{FF2B5EF4-FFF2-40B4-BE49-F238E27FC236}">
                <a16:creationId xmlns:a16="http://schemas.microsoft.com/office/drawing/2014/main" id="{C3C00CA1-73B2-CAA1-4776-6B35CB7DE301}"/>
              </a:ext>
            </a:extLst>
          </p:cNvPr>
          <p:cNvSpPr txBox="1"/>
          <p:nvPr/>
        </p:nvSpPr>
        <p:spPr>
          <a:xfrm>
            <a:off x="1061796" y="4740206"/>
            <a:ext cx="9778924" cy="646331"/>
          </a:xfrm>
          <a:prstGeom prst="rect">
            <a:avLst/>
          </a:prstGeom>
          <a:noFill/>
        </p:spPr>
        <p:txBody>
          <a:bodyPr wrap="square">
            <a:spAutoFit/>
          </a:bodyPr>
          <a:lstStyle/>
          <a:p>
            <a:pPr algn="just"/>
            <a:r>
              <a:rPr lang="en-US" dirty="0">
                <a:latin typeface="Arial" panose="020B0604020202020204" pitchFamily="34" charset="0"/>
                <a:cs typeface="Arial" panose="020B0604020202020204" pitchFamily="34" charset="0"/>
              </a:rPr>
              <a:t>In this phase we have implemented functionalities to Upload Video And payment form and admin can do CRUD Operations.</a:t>
            </a:r>
            <a:endParaRPr lang="en-IN" dirty="0">
              <a:latin typeface="Arial" panose="020B0604020202020204" pitchFamily="34" charset="0"/>
              <a:cs typeface="Arial" panose="020B0604020202020204" pitchFamily="34" charset="0"/>
            </a:endParaRPr>
          </a:p>
        </p:txBody>
      </p:sp>
      <p:sp>
        <p:nvSpPr>
          <p:cNvPr id="8" name="object 2">
            <a:extLst>
              <a:ext uri="{FF2B5EF4-FFF2-40B4-BE49-F238E27FC236}">
                <a16:creationId xmlns:a16="http://schemas.microsoft.com/office/drawing/2014/main" id="{82F63261-A1AC-71A6-0A36-CDE67D3E274F}"/>
              </a:ext>
            </a:extLst>
          </p:cNvPr>
          <p:cNvSpPr/>
          <p:nvPr/>
        </p:nvSpPr>
        <p:spPr>
          <a:xfrm>
            <a:off x="572626" y="303314"/>
            <a:ext cx="10557578" cy="6224808"/>
          </a:xfrm>
          <a:custGeom>
            <a:avLst/>
            <a:gdLst/>
            <a:ahLst/>
            <a:cxnLst/>
            <a:rect l="l" t="t" r="r" b="b"/>
            <a:pathLst>
              <a:path w="5297170" h="2727960">
                <a:moveTo>
                  <a:pt x="0" y="2727615"/>
                </a:moveTo>
                <a:lnTo>
                  <a:pt x="5297088" y="2727615"/>
                </a:lnTo>
                <a:lnTo>
                  <a:pt x="5297088" y="0"/>
                </a:lnTo>
                <a:lnTo>
                  <a:pt x="0" y="0"/>
                </a:lnTo>
                <a:lnTo>
                  <a:pt x="0" y="2727615"/>
                </a:lnTo>
                <a:close/>
              </a:path>
            </a:pathLst>
          </a:custGeom>
          <a:ln w="27551">
            <a:solidFill>
              <a:srgbClr val="5FD4D4"/>
            </a:solidFill>
          </a:ln>
        </p:spPr>
        <p:txBody>
          <a:bodyPr wrap="square" lIns="0" tIns="0" rIns="0" bIns="0" rtlCol="0"/>
          <a:lstStyle/>
          <a:p>
            <a:endParaRPr/>
          </a:p>
        </p:txBody>
      </p:sp>
    </p:spTree>
    <p:extLst>
      <p:ext uri="{BB962C8B-B14F-4D97-AF65-F5344CB8AC3E}">
        <p14:creationId xmlns:p14="http://schemas.microsoft.com/office/powerpoint/2010/main" val="366510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DC65AF-2539-D468-CC0C-E204490D1AF4}"/>
            </a:ext>
          </a:extLst>
        </p:cNvPr>
        <p:cNvGrpSpPr/>
        <p:nvPr/>
      </p:nvGrpSpPr>
      <p:grpSpPr>
        <a:xfrm>
          <a:off x="0" y="0"/>
          <a:ext cx="0" cy="0"/>
          <a:chOff x="0" y="0"/>
          <a:chExt cx="0" cy="0"/>
        </a:xfrm>
      </p:grpSpPr>
      <p:sp>
        <p:nvSpPr>
          <p:cNvPr id="4" name="object 2">
            <a:extLst>
              <a:ext uri="{FF2B5EF4-FFF2-40B4-BE49-F238E27FC236}">
                <a16:creationId xmlns:a16="http://schemas.microsoft.com/office/drawing/2014/main" id="{6F1ECCF1-C59B-6B3A-300D-4A1C08CF3A24}"/>
              </a:ext>
            </a:extLst>
          </p:cNvPr>
          <p:cNvSpPr txBox="1">
            <a:spLocks noGrp="1"/>
          </p:cNvSpPr>
          <p:nvPr>
            <p:ph type="title"/>
          </p:nvPr>
        </p:nvSpPr>
        <p:spPr>
          <a:xfrm>
            <a:off x="4092261" y="454480"/>
            <a:ext cx="3518308" cy="573875"/>
          </a:xfrm>
          <a:prstGeom prst="rect">
            <a:avLst/>
          </a:prstGeom>
          <a:ln w="16317">
            <a:solidFill>
              <a:srgbClr val="424242"/>
            </a:solidFill>
          </a:ln>
        </p:spPr>
        <p:txBody>
          <a:bodyPr vert="horz" wrap="square" lIns="0" tIns="19685" rIns="0" bIns="0" rtlCol="0" anchor="ctr">
            <a:spAutoFit/>
          </a:bodyPr>
          <a:lstStyle/>
          <a:p>
            <a:pPr marL="135255" algn="ctr">
              <a:lnSpc>
                <a:spcPct val="100000"/>
              </a:lnSpc>
              <a:spcBef>
                <a:spcPts val="155"/>
              </a:spcBef>
            </a:pPr>
            <a:r>
              <a:rPr lang="en-US" sz="3600" spc="5" dirty="0">
                <a:latin typeface="Arial" panose="020B0604020202020204" pitchFamily="34" charset="0"/>
                <a:cs typeface="Arial" panose="020B0604020202020204" pitchFamily="34" charset="0"/>
              </a:rPr>
              <a:t>Conclusion</a:t>
            </a:r>
            <a:endParaRPr lang="en-IN" sz="3600" spc="5" dirty="0">
              <a:latin typeface="Arial" panose="020B0604020202020204" pitchFamily="34" charset="0"/>
              <a:cs typeface="Arial" panose="020B0604020202020204" pitchFamily="34" charset="0"/>
            </a:endParaRPr>
          </a:p>
        </p:txBody>
      </p:sp>
      <p:sp>
        <p:nvSpPr>
          <p:cNvPr id="6" name="object 10">
            <a:extLst>
              <a:ext uri="{FF2B5EF4-FFF2-40B4-BE49-F238E27FC236}">
                <a16:creationId xmlns:a16="http://schemas.microsoft.com/office/drawing/2014/main" id="{BC3FBEF7-4720-5730-2658-9412619408B9}"/>
              </a:ext>
            </a:extLst>
          </p:cNvPr>
          <p:cNvSpPr txBox="1">
            <a:spLocks noGrp="1"/>
          </p:cNvSpPr>
          <p:nvPr>
            <p:ph idx="1"/>
          </p:nvPr>
        </p:nvSpPr>
        <p:spPr>
          <a:xfrm>
            <a:off x="1061796" y="2611438"/>
            <a:ext cx="9175750" cy="1329595"/>
          </a:xfrm>
          <a:prstGeom prst="rect">
            <a:avLst/>
          </a:prstGeom>
        </p:spPr>
        <p:txBody>
          <a:bodyPr wrap="square" lIns="0" tIns="0" rIns="0" bIns="0">
            <a:spAutoFit/>
          </a:bodyPr>
          <a:lstStyle/>
          <a:p>
            <a:pPr marL="477520" indent="-464820" algn="just" fontAlgn="auto">
              <a:spcBef>
                <a:spcPts val="0"/>
              </a:spcBef>
              <a:spcAft>
                <a:spcPts val="0"/>
              </a:spcAft>
              <a:buClr>
                <a:srgbClr val="2F312F"/>
              </a:buClr>
              <a:buFont typeface="Arial"/>
              <a:buChar char="•"/>
              <a:tabLst>
                <a:tab pos="478155" algn="l"/>
              </a:tabLst>
              <a:defRPr/>
            </a:pPr>
            <a:r>
              <a:rPr lang="en-US" sz="2400" dirty="0">
                <a:latin typeface="Times New Roman" panose="02020603050405020304" pitchFamily="18" charset="0"/>
                <a:cs typeface="Times New Roman" panose="02020603050405020304" pitchFamily="18" charset="0"/>
              </a:rPr>
              <a:t>In summary, Eklavya E-learning web application is a tool for staying updated in the rapidly evolving tech world. It offers easy access to the latest knowledge for users, serving as an upscaling platform that virtualizes learning and enables continuous skill development.</a:t>
            </a:r>
            <a:endParaRPr sz="24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81DC7B99-EF25-D02E-B4DC-07DB50186B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30204" y="0"/>
            <a:ext cx="1061796" cy="1226203"/>
          </a:xfrm>
          <a:prstGeom prst="rect">
            <a:avLst/>
          </a:prstGeom>
        </p:spPr>
      </p:pic>
      <p:sp>
        <p:nvSpPr>
          <p:cNvPr id="3" name="object 2">
            <a:extLst>
              <a:ext uri="{FF2B5EF4-FFF2-40B4-BE49-F238E27FC236}">
                <a16:creationId xmlns:a16="http://schemas.microsoft.com/office/drawing/2014/main" id="{D8E635C4-29D2-9403-5B18-7BB4CB57555F}"/>
              </a:ext>
            </a:extLst>
          </p:cNvPr>
          <p:cNvSpPr/>
          <p:nvPr/>
        </p:nvSpPr>
        <p:spPr>
          <a:xfrm>
            <a:off x="572626" y="303314"/>
            <a:ext cx="10557578" cy="6224808"/>
          </a:xfrm>
          <a:custGeom>
            <a:avLst/>
            <a:gdLst/>
            <a:ahLst/>
            <a:cxnLst/>
            <a:rect l="l" t="t" r="r" b="b"/>
            <a:pathLst>
              <a:path w="5297170" h="2727960">
                <a:moveTo>
                  <a:pt x="0" y="2727615"/>
                </a:moveTo>
                <a:lnTo>
                  <a:pt x="5297088" y="2727615"/>
                </a:lnTo>
                <a:lnTo>
                  <a:pt x="5297088" y="0"/>
                </a:lnTo>
                <a:lnTo>
                  <a:pt x="0" y="0"/>
                </a:lnTo>
                <a:lnTo>
                  <a:pt x="0" y="2727615"/>
                </a:lnTo>
                <a:close/>
              </a:path>
            </a:pathLst>
          </a:custGeom>
          <a:ln w="27551">
            <a:solidFill>
              <a:srgbClr val="5FD4D4"/>
            </a:solidFill>
          </a:ln>
        </p:spPr>
        <p:txBody>
          <a:bodyPr wrap="square" lIns="0" tIns="0" rIns="0" bIns="0" rtlCol="0"/>
          <a:lstStyle/>
          <a:p>
            <a:endParaRPr/>
          </a:p>
        </p:txBody>
      </p:sp>
    </p:spTree>
    <p:extLst>
      <p:ext uri="{BB962C8B-B14F-4D97-AF65-F5344CB8AC3E}">
        <p14:creationId xmlns:p14="http://schemas.microsoft.com/office/powerpoint/2010/main" val="258579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7116" y="427303"/>
            <a:ext cx="10441602" cy="5917172"/>
          </a:xfrm>
          <a:custGeom>
            <a:avLst/>
            <a:gdLst/>
            <a:ahLst/>
            <a:cxnLst/>
            <a:rect l="l" t="t" r="r" b="b"/>
            <a:pathLst>
              <a:path w="5017770" h="2843530">
                <a:moveTo>
                  <a:pt x="5017239" y="0"/>
                </a:moveTo>
                <a:lnTo>
                  <a:pt x="0" y="0"/>
                </a:lnTo>
                <a:lnTo>
                  <a:pt x="0" y="2843001"/>
                </a:lnTo>
                <a:lnTo>
                  <a:pt x="5017239" y="2843001"/>
                </a:lnTo>
                <a:lnTo>
                  <a:pt x="5017239" y="0"/>
                </a:lnTo>
                <a:close/>
              </a:path>
            </a:pathLst>
          </a:custGeom>
          <a:solidFill>
            <a:srgbClr val="5FD4D4"/>
          </a:solidFill>
        </p:spPr>
        <p:txBody>
          <a:bodyPr wrap="square" lIns="0" tIns="0" rIns="0" bIns="0" rtlCol="0"/>
          <a:lstStyle/>
          <a:p>
            <a:endParaRPr sz="3746"/>
          </a:p>
        </p:txBody>
      </p:sp>
      <p:sp>
        <p:nvSpPr>
          <p:cNvPr id="4" name="object 4"/>
          <p:cNvSpPr txBox="1">
            <a:spLocks noGrp="1"/>
          </p:cNvSpPr>
          <p:nvPr>
            <p:ph type="title"/>
          </p:nvPr>
        </p:nvSpPr>
        <p:spPr>
          <a:xfrm>
            <a:off x="4183496" y="2925398"/>
            <a:ext cx="3888843" cy="856570"/>
          </a:xfrm>
          <a:prstGeom prst="rect">
            <a:avLst/>
          </a:prstGeom>
          <a:solidFill>
            <a:srgbClr val="5FD4D4"/>
          </a:solidFill>
          <a:ln w="22041">
            <a:solidFill>
              <a:srgbClr val="424242"/>
            </a:solidFill>
          </a:ln>
        </p:spPr>
        <p:txBody>
          <a:bodyPr vert="horz" wrap="square" lIns="0" tIns="118925" rIns="0" bIns="0" rtlCol="0" anchor="ctr">
            <a:spAutoFit/>
          </a:bodyPr>
          <a:lstStyle/>
          <a:p>
            <a:pPr marL="806037">
              <a:lnSpc>
                <a:spcPct val="100000"/>
              </a:lnSpc>
              <a:spcBef>
                <a:spcPts val="936"/>
              </a:spcBef>
            </a:pPr>
            <a:r>
              <a:rPr sz="4786" spc="-73" dirty="0"/>
              <a:t>Thanks!</a:t>
            </a:r>
            <a:endParaRPr sz="4786"/>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C4C9AEFC-4EE5-6441-2456-CEC7731E5E54}"/>
              </a:ext>
            </a:extLst>
          </p:cNvPr>
          <p:cNvSpPr/>
          <p:nvPr/>
        </p:nvSpPr>
        <p:spPr>
          <a:xfrm>
            <a:off x="1214718" y="1518352"/>
            <a:ext cx="9762564" cy="4661624"/>
          </a:xfrm>
          <a:custGeom>
            <a:avLst/>
            <a:gdLst/>
            <a:ahLst/>
            <a:cxnLst/>
            <a:rect l="l" t="t" r="r" b="b"/>
            <a:pathLst>
              <a:path w="5325110" h="2755900">
                <a:moveTo>
                  <a:pt x="5324883" y="0"/>
                </a:moveTo>
                <a:lnTo>
                  <a:pt x="0" y="0"/>
                </a:lnTo>
                <a:lnTo>
                  <a:pt x="0" y="2755879"/>
                </a:lnTo>
                <a:lnTo>
                  <a:pt x="5324883" y="2755879"/>
                </a:lnTo>
                <a:lnTo>
                  <a:pt x="5324883" y="0"/>
                </a:lnTo>
                <a:close/>
              </a:path>
            </a:pathLst>
          </a:custGeom>
          <a:solidFill>
            <a:srgbClr val="5FD4D4"/>
          </a:solidFill>
        </p:spPr>
        <p:txBody>
          <a:bodyPr wrap="square" lIns="0" tIns="0" rIns="0" bIns="0" rtlCol="0"/>
          <a:lstStyle/>
          <a:p>
            <a:endParaRPr/>
          </a:p>
        </p:txBody>
      </p:sp>
      <p:sp>
        <p:nvSpPr>
          <p:cNvPr id="3" name="Content Placeholder 2">
            <a:extLst>
              <a:ext uri="{FF2B5EF4-FFF2-40B4-BE49-F238E27FC236}">
                <a16:creationId xmlns:a16="http://schemas.microsoft.com/office/drawing/2014/main" id="{CF6B804B-AB29-D918-49A7-258D801FE27D}"/>
              </a:ext>
            </a:extLst>
          </p:cNvPr>
          <p:cNvSpPr>
            <a:spLocks noGrp="1"/>
          </p:cNvSpPr>
          <p:nvPr>
            <p:ph idx="1"/>
          </p:nvPr>
        </p:nvSpPr>
        <p:spPr>
          <a:xfrm>
            <a:off x="1371195" y="2115693"/>
            <a:ext cx="9449610" cy="3610376"/>
          </a:xfrm>
        </p:spPr>
        <p:txBody>
          <a:bodyPr>
            <a:normAutofit/>
          </a:bodyPr>
          <a:lstStyle/>
          <a:p>
            <a:pPr marL="0" indent="0" algn="just">
              <a:buNone/>
            </a:pPr>
            <a:r>
              <a:rPr lang="en-US" sz="2000" b="0" i="0" dirty="0">
                <a:effectLst/>
                <a:latin typeface="Söhne"/>
              </a:rPr>
              <a:t>In rural India, the lack of accessible and inclusive education remains a significant obstacle to socio-economic progress. Despite efforts to improve literacy rates, numerous challenges persist. Firstly, many rural areas lack adequate educational infrastructure, including schools and trained teachers, leading to limited access to quality learning resources. Additionally, socio-economic factors such as poverty and cultural barriers contribute to high dropout rates and low literacy levels. Furthermore, the digital divide exacerbates these challenges, with limited internet connectivity and technological resources hindering the adoption of e-learning platforms. Language barriers further complicate matters, as many rural communities primarily communicate in regional languages, necessitating localized educational content. Moreover, there's a pressing need for skill development opportunities tailored to local employment needs, as traditional education often fails to address these requirements effectively.</a:t>
            </a:r>
          </a:p>
        </p:txBody>
      </p:sp>
      <p:pic>
        <p:nvPicPr>
          <p:cNvPr id="4" name="Picture 3">
            <a:extLst>
              <a:ext uri="{FF2B5EF4-FFF2-40B4-BE49-F238E27FC236}">
                <a16:creationId xmlns:a16="http://schemas.microsoft.com/office/drawing/2014/main" id="{899FD4BD-3F93-F566-611A-ABE7624FA9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30204" y="13447"/>
            <a:ext cx="1061796" cy="1226203"/>
          </a:xfrm>
          <a:prstGeom prst="rect">
            <a:avLst/>
          </a:prstGeom>
        </p:spPr>
      </p:pic>
      <p:sp>
        <p:nvSpPr>
          <p:cNvPr id="6" name="object 3">
            <a:extLst>
              <a:ext uri="{FF2B5EF4-FFF2-40B4-BE49-F238E27FC236}">
                <a16:creationId xmlns:a16="http://schemas.microsoft.com/office/drawing/2014/main" id="{F0D40355-5CEE-6EF2-0FF7-AF6B2588C3D6}"/>
              </a:ext>
            </a:extLst>
          </p:cNvPr>
          <p:cNvSpPr txBox="1">
            <a:spLocks/>
          </p:cNvSpPr>
          <p:nvPr/>
        </p:nvSpPr>
        <p:spPr>
          <a:xfrm>
            <a:off x="3239437" y="626548"/>
            <a:ext cx="5713125" cy="573875"/>
          </a:xfrm>
          <a:prstGeom prst="rect">
            <a:avLst/>
          </a:prstGeom>
          <a:ln w="16317">
            <a:solidFill>
              <a:srgbClr val="424242"/>
            </a:solidFill>
          </a:ln>
        </p:spPr>
        <p:txBody>
          <a:bodyPr vert="horz" wrap="square" lIns="0" tIns="1968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35255" algn="ctr">
              <a:lnSpc>
                <a:spcPct val="100000"/>
              </a:lnSpc>
              <a:spcBef>
                <a:spcPts val="155"/>
              </a:spcBef>
            </a:pPr>
            <a:r>
              <a:rPr lang="en-US" sz="3600" spc="5" dirty="0">
                <a:latin typeface="Arial" panose="020B0604020202020204" pitchFamily="34" charset="0"/>
                <a:cs typeface="Arial" panose="020B0604020202020204" pitchFamily="34" charset="0"/>
              </a:rPr>
              <a:t>Problem Statement</a:t>
            </a:r>
          </a:p>
        </p:txBody>
      </p:sp>
    </p:spTree>
    <p:extLst>
      <p:ext uri="{BB962C8B-B14F-4D97-AF65-F5344CB8AC3E}">
        <p14:creationId xmlns:p14="http://schemas.microsoft.com/office/powerpoint/2010/main" val="527048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3E46B6-BC76-132A-51D0-91AF2545952F}"/>
            </a:ext>
          </a:extLst>
        </p:cNvPr>
        <p:cNvGrpSpPr/>
        <p:nvPr/>
      </p:nvGrpSpPr>
      <p:grpSpPr>
        <a:xfrm>
          <a:off x="0" y="0"/>
          <a:ext cx="0" cy="0"/>
          <a:chOff x="0" y="0"/>
          <a:chExt cx="0" cy="0"/>
        </a:xfrm>
      </p:grpSpPr>
      <p:sp>
        <p:nvSpPr>
          <p:cNvPr id="9" name="object 2">
            <a:extLst>
              <a:ext uri="{FF2B5EF4-FFF2-40B4-BE49-F238E27FC236}">
                <a16:creationId xmlns:a16="http://schemas.microsoft.com/office/drawing/2014/main" id="{F6260476-9168-BF38-A098-8EC13F94972E}"/>
              </a:ext>
            </a:extLst>
          </p:cNvPr>
          <p:cNvSpPr/>
          <p:nvPr/>
        </p:nvSpPr>
        <p:spPr>
          <a:xfrm>
            <a:off x="1214717" y="1678241"/>
            <a:ext cx="9762564" cy="3501517"/>
          </a:xfrm>
          <a:custGeom>
            <a:avLst/>
            <a:gdLst/>
            <a:ahLst/>
            <a:cxnLst/>
            <a:rect l="l" t="t" r="r" b="b"/>
            <a:pathLst>
              <a:path w="5325110" h="2755900">
                <a:moveTo>
                  <a:pt x="5324883" y="0"/>
                </a:moveTo>
                <a:lnTo>
                  <a:pt x="0" y="0"/>
                </a:lnTo>
                <a:lnTo>
                  <a:pt x="0" y="2755879"/>
                </a:lnTo>
                <a:lnTo>
                  <a:pt x="5324883" y="2755879"/>
                </a:lnTo>
                <a:lnTo>
                  <a:pt x="5324883" y="0"/>
                </a:lnTo>
                <a:close/>
              </a:path>
            </a:pathLst>
          </a:custGeom>
          <a:solidFill>
            <a:srgbClr val="5FD4D4"/>
          </a:solidFill>
        </p:spPr>
        <p:txBody>
          <a:bodyPr wrap="square" lIns="0" tIns="0" rIns="0" bIns="0" rtlCol="0"/>
          <a:lstStyle/>
          <a:p>
            <a:endParaRPr/>
          </a:p>
        </p:txBody>
      </p:sp>
      <p:sp>
        <p:nvSpPr>
          <p:cNvPr id="3" name="Content Placeholder 2">
            <a:extLst>
              <a:ext uri="{FF2B5EF4-FFF2-40B4-BE49-F238E27FC236}">
                <a16:creationId xmlns:a16="http://schemas.microsoft.com/office/drawing/2014/main" id="{E062FEC0-032A-F1CC-50A7-CC73C94C41B6}"/>
              </a:ext>
            </a:extLst>
          </p:cNvPr>
          <p:cNvSpPr>
            <a:spLocks noGrp="1"/>
          </p:cNvSpPr>
          <p:nvPr>
            <p:ph idx="1"/>
          </p:nvPr>
        </p:nvSpPr>
        <p:spPr>
          <a:xfrm>
            <a:off x="1103313" y="2192877"/>
            <a:ext cx="9328312" cy="2689411"/>
          </a:xfrm>
        </p:spPr>
        <p:txBody>
          <a:bodyPr>
            <a:normAutofit/>
          </a:bodyPr>
          <a:lstStyle/>
          <a:p>
            <a:pPr algn="just"/>
            <a:r>
              <a:rPr lang="en-US" sz="2400" b="0" i="0" dirty="0">
                <a:effectLst/>
                <a:latin typeface="Times New Roman" panose="02020603050405020304" pitchFamily="18" charset="0"/>
                <a:cs typeface="Times New Roman" panose="02020603050405020304" pitchFamily="18" charset="0"/>
              </a:rPr>
              <a:t>Eklavya, our E-learning web application, provides a complete solution for staying updated on emerging technologies. With roles for admin, students, and tutors, it ensures easy access to trending technology knowledge. Users can create accounts, enroll in courses, and tutors can upload course data and track statistics, including profits. The system enables admin oversight of student and tutor records, ensuring quality content and enhancing the learning experience for all users.</a:t>
            </a:r>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5BCE997-4A73-E4DF-4AD6-14200BFBAD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30204" y="0"/>
            <a:ext cx="1061796" cy="1226203"/>
          </a:xfrm>
          <a:prstGeom prst="rect">
            <a:avLst/>
          </a:prstGeom>
        </p:spPr>
      </p:pic>
      <p:sp>
        <p:nvSpPr>
          <p:cNvPr id="7" name="object 3">
            <a:extLst>
              <a:ext uri="{FF2B5EF4-FFF2-40B4-BE49-F238E27FC236}">
                <a16:creationId xmlns:a16="http://schemas.microsoft.com/office/drawing/2014/main" id="{A88DF93B-2DBB-7062-BD18-ACE7DA791CED}"/>
              </a:ext>
            </a:extLst>
          </p:cNvPr>
          <p:cNvSpPr txBox="1">
            <a:spLocks/>
          </p:cNvSpPr>
          <p:nvPr/>
        </p:nvSpPr>
        <p:spPr>
          <a:xfrm>
            <a:off x="3239437" y="463851"/>
            <a:ext cx="5713125" cy="573875"/>
          </a:xfrm>
          <a:prstGeom prst="rect">
            <a:avLst/>
          </a:prstGeom>
          <a:ln w="16317">
            <a:solidFill>
              <a:srgbClr val="424242"/>
            </a:solidFill>
          </a:ln>
        </p:spPr>
        <p:txBody>
          <a:bodyPr vert="horz" wrap="square" lIns="0" tIns="1968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35255" algn="ctr">
              <a:lnSpc>
                <a:spcPct val="100000"/>
              </a:lnSpc>
              <a:spcBef>
                <a:spcPts val="155"/>
              </a:spcBef>
            </a:pPr>
            <a:r>
              <a:rPr lang="en-US" sz="3600" spc="5" dirty="0">
                <a:latin typeface="Arial" panose="020B0604020202020204" pitchFamily="34" charset="0"/>
                <a:cs typeface="Arial" panose="020B0604020202020204" pitchFamily="34" charset="0"/>
              </a:rPr>
              <a:t>Introduction</a:t>
            </a:r>
          </a:p>
        </p:txBody>
      </p:sp>
    </p:spTree>
    <p:extLst>
      <p:ext uri="{BB962C8B-B14F-4D97-AF65-F5344CB8AC3E}">
        <p14:creationId xmlns:p14="http://schemas.microsoft.com/office/powerpoint/2010/main" val="3789053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6257A-07DC-F628-0CEF-5C284888BA2B}"/>
              </a:ext>
            </a:extLst>
          </p:cNvPr>
          <p:cNvSpPr>
            <a:spLocks noGrp="1"/>
          </p:cNvSpPr>
          <p:nvPr>
            <p:ph type="title"/>
          </p:nvPr>
        </p:nvSpPr>
        <p:spPr>
          <a:xfrm>
            <a:off x="3071372" y="510057"/>
            <a:ext cx="5248266" cy="573875"/>
          </a:xfrm>
          <a:ln w="16317">
            <a:solidFill>
              <a:srgbClr val="424242"/>
            </a:solidFill>
          </a:ln>
        </p:spPr>
        <p:txBody>
          <a:bodyPr vert="horz" wrap="square" lIns="0" tIns="19685" rIns="0" bIns="0" rtlCol="0" anchor="ctr">
            <a:spAutoFit/>
          </a:bodyPr>
          <a:lstStyle/>
          <a:p>
            <a:pPr marL="135255" algn="ctr">
              <a:lnSpc>
                <a:spcPct val="100000"/>
              </a:lnSpc>
              <a:spcBef>
                <a:spcPts val="155"/>
              </a:spcBef>
            </a:pPr>
            <a:r>
              <a:rPr lang="en-US" sz="3600" spc="5" dirty="0">
                <a:latin typeface="Arial" panose="020B0604020202020204" pitchFamily="34" charset="0"/>
                <a:cs typeface="Arial" panose="020B0604020202020204" pitchFamily="34" charset="0"/>
              </a:rPr>
              <a:t>Roles And Use Cases</a:t>
            </a:r>
          </a:p>
        </p:txBody>
      </p:sp>
      <p:graphicFrame>
        <p:nvGraphicFramePr>
          <p:cNvPr id="12" name="Diagram 11">
            <a:extLst>
              <a:ext uri="{FF2B5EF4-FFF2-40B4-BE49-F238E27FC236}">
                <a16:creationId xmlns:a16="http://schemas.microsoft.com/office/drawing/2014/main" id="{4DDAF0FD-9050-C067-0EBD-0553311D97A2}"/>
              </a:ext>
            </a:extLst>
          </p:cNvPr>
          <p:cNvGraphicFramePr/>
          <p:nvPr>
            <p:extLst>
              <p:ext uri="{D42A27DB-BD31-4B8C-83A1-F6EECF244321}">
                <p14:modId xmlns:p14="http://schemas.microsoft.com/office/powerpoint/2010/main" val="3743763408"/>
              </p:ext>
            </p:extLst>
          </p:nvPr>
        </p:nvGraphicFramePr>
        <p:xfrm>
          <a:off x="2749034" y="1656010"/>
          <a:ext cx="5892942" cy="35459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468D6C6C-B7C2-0C5D-6E07-E3DF8F94833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130204" y="0"/>
            <a:ext cx="1061796" cy="1226203"/>
          </a:xfrm>
          <a:prstGeom prst="rect">
            <a:avLst/>
          </a:prstGeom>
        </p:spPr>
      </p:pic>
    </p:spTree>
    <p:extLst>
      <p:ext uri="{BB962C8B-B14F-4D97-AF65-F5344CB8AC3E}">
        <p14:creationId xmlns:p14="http://schemas.microsoft.com/office/powerpoint/2010/main" val="3057803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0810AC-D097-518C-765D-DAA702189E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26D812-E145-31A2-E342-158EB2DB7F91}"/>
              </a:ext>
            </a:extLst>
          </p:cNvPr>
          <p:cNvSpPr>
            <a:spLocks noGrp="1"/>
          </p:cNvSpPr>
          <p:nvPr>
            <p:ph type="title"/>
          </p:nvPr>
        </p:nvSpPr>
        <p:spPr>
          <a:xfrm>
            <a:off x="3675005" y="116072"/>
            <a:ext cx="4841989" cy="573875"/>
          </a:xfrm>
          <a:ln w="16317">
            <a:solidFill>
              <a:srgbClr val="424242"/>
            </a:solidFill>
          </a:ln>
        </p:spPr>
        <p:txBody>
          <a:bodyPr vert="horz" wrap="square" lIns="0" tIns="19685" rIns="0" bIns="0" rtlCol="0" anchor="ctr">
            <a:spAutoFit/>
          </a:bodyPr>
          <a:lstStyle/>
          <a:p>
            <a:pPr marL="135255" algn="ctr">
              <a:lnSpc>
                <a:spcPct val="100000"/>
              </a:lnSpc>
              <a:spcBef>
                <a:spcPts val="155"/>
              </a:spcBef>
            </a:pPr>
            <a:r>
              <a:rPr lang="en-US" sz="3600" spc="5" dirty="0">
                <a:latin typeface="Arial" panose="020B0604020202020204" pitchFamily="34" charset="0"/>
                <a:cs typeface="Arial" panose="020B0604020202020204" pitchFamily="34" charset="0"/>
              </a:rPr>
              <a:t>Use Cases - Instructor</a:t>
            </a:r>
          </a:p>
        </p:txBody>
      </p:sp>
      <p:pic>
        <p:nvPicPr>
          <p:cNvPr id="3" name="Picture 2">
            <a:extLst>
              <a:ext uri="{FF2B5EF4-FFF2-40B4-BE49-F238E27FC236}">
                <a16:creationId xmlns:a16="http://schemas.microsoft.com/office/drawing/2014/main" id="{5C2ACEB0-8A53-AD0B-4FB7-0831E57976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30204" y="0"/>
            <a:ext cx="1061796" cy="1226203"/>
          </a:xfrm>
          <a:prstGeom prst="rect">
            <a:avLst/>
          </a:prstGeom>
        </p:spPr>
      </p:pic>
      <p:pic>
        <p:nvPicPr>
          <p:cNvPr id="6" name="Picture 5">
            <a:extLst>
              <a:ext uri="{FF2B5EF4-FFF2-40B4-BE49-F238E27FC236}">
                <a16:creationId xmlns:a16="http://schemas.microsoft.com/office/drawing/2014/main" id="{DEC2D58C-4AF2-AA9C-3B84-B7ED205AD884}"/>
              </a:ext>
            </a:extLst>
          </p:cNvPr>
          <p:cNvPicPr>
            <a:picLocks noChangeAspect="1"/>
          </p:cNvPicPr>
          <p:nvPr/>
        </p:nvPicPr>
        <p:blipFill>
          <a:blip r:embed="rId3"/>
          <a:stretch>
            <a:fillRect/>
          </a:stretch>
        </p:blipFill>
        <p:spPr>
          <a:xfrm>
            <a:off x="3004940" y="874721"/>
            <a:ext cx="6182120" cy="5505625"/>
          </a:xfrm>
          <a:prstGeom prst="rect">
            <a:avLst/>
          </a:prstGeom>
        </p:spPr>
      </p:pic>
    </p:spTree>
    <p:extLst>
      <p:ext uri="{BB962C8B-B14F-4D97-AF65-F5344CB8AC3E}">
        <p14:creationId xmlns:p14="http://schemas.microsoft.com/office/powerpoint/2010/main" val="2546855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CC7D47-1557-C4BE-6A23-F67EB41F51AD}"/>
              </a:ext>
            </a:extLst>
          </p:cNvPr>
          <p:cNvPicPr>
            <a:picLocks noChangeAspect="1"/>
          </p:cNvPicPr>
          <p:nvPr/>
        </p:nvPicPr>
        <p:blipFill>
          <a:blip r:embed="rId2"/>
          <a:stretch>
            <a:fillRect/>
          </a:stretch>
        </p:blipFill>
        <p:spPr>
          <a:xfrm>
            <a:off x="2687904" y="1109645"/>
            <a:ext cx="6816191" cy="5461622"/>
          </a:xfrm>
          <a:prstGeom prst="rect">
            <a:avLst/>
          </a:prstGeom>
        </p:spPr>
      </p:pic>
      <p:sp>
        <p:nvSpPr>
          <p:cNvPr id="6" name="Title 1">
            <a:extLst>
              <a:ext uri="{FF2B5EF4-FFF2-40B4-BE49-F238E27FC236}">
                <a16:creationId xmlns:a16="http://schemas.microsoft.com/office/drawing/2014/main" id="{DD363F30-6412-AC7A-511C-A93D773520CA}"/>
              </a:ext>
            </a:extLst>
          </p:cNvPr>
          <p:cNvSpPr>
            <a:spLocks noGrp="1"/>
          </p:cNvSpPr>
          <p:nvPr>
            <p:ph type="title"/>
          </p:nvPr>
        </p:nvSpPr>
        <p:spPr>
          <a:xfrm>
            <a:off x="3813567" y="175772"/>
            <a:ext cx="4564864" cy="573875"/>
          </a:xfrm>
          <a:ln w="16317">
            <a:solidFill>
              <a:srgbClr val="424242"/>
            </a:solidFill>
          </a:ln>
        </p:spPr>
        <p:txBody>
          <a:bodyPr vert="horz" wrap="square" lIns="0" tIns="19685" rIns="0" bIns="0" rtlCol="0" anchor="ctr">
            <a:spAutoFit/>
          </a:bodyPr>
          <a:lstStyle/>
          <a:p>
            <a:pPr marL="135255" algn="ctr">
              <a:lnSpc>
                <a:spcPct val="100000"/>
              </a:lnSpc>
              <a:spcBef>
                <a:spcPts val="155"/>
              </a:spcBef>
            </a:pPr>
            <a:r>
              <a:rPr lang="en-US" sz="3600" spc="5" dirty="0">
                <a:latin typeface="Arial" panose="020B0604020202020204" pitchFamily="34" charset="0"/>
                <a:cs typeface="Arial" panose="020B0604020202020204" pitchFamily="34" charset="0"/>
              </a:rPr>
              <a:t>Use Cases - Admin</a:t>
            </a:r>
          </a:p>
        </p:txBody>
      </p:sp>
    </p:spTree>
    <p:extLst>
      <p:ext uri="{BB962C8B-B14F-4D97-AF65-F5344CB8AC3E}">
        <p14:creationId xmlns:p14="http://schemas.microsoft.com/office/powerpoint/2010/main" val="3099588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FF236-50E4-5749-F773-69C6F0A158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5B0BBF-0078-177E-55BA-FDCC40BB7DA1}"/>
              </a:ext>
            </a:extLst>
          </p:cNvPr>
          <p:cNvSpPr>
            <a:spLocks noGrp="1"/>
          </p:cNvSpPr>
          <p:nvPr>
            <p:ph type="title"/>
          </p:nvPr>
        </p:nvSpPr>
        <p:spPr>
          <a:xfrm>
            <a:off x="3556982" y="240933"/>
            <a:ext cx="5074024" cy="573875"/>
          </a:xfrm>
          <a:ln w="16317">
            <a:solidFill>
              <a:srgbClr val="424242"/>
            </a:solidFill>
          </a:ln>
        </p:spPr>
        <p:txBody>
          <a:bodyPr vert="horz" wrap="square" lIns="0" tIns="19685" rIns="0" bIns="0" rtlCol="0" anchor="ctr">
            <a:spAutoFit/>
          </a:bodyPr>
          <a:lstStyle/>
          <a:p>
            <a:pPr marL="135255" algn="ctr">
              <a:lnSpc>
                <a:spcPct val="100000"/>
              </a:lnSpc>
              <a:spcBef>
                <a:spcPts val="155"/>
              </a:spcBef>
            </a:pPr>
            <a:r>
              <a:rPr lang="en-US" sz="3600" spc="5" dirty="0">
                <a:latin typeface="Arial" panose="020B0604020202020204" pitchFamily="34" charset="0"/>
                <a:cs typeface="Arial" panose="020B0604020202020204" pitchFamily="34" charset="0"/>
              </a:rPr>
              <a:t>Use Cases - Student</a:t>
            </a:r>
          </a:p>
        </p:txBody>
      </p:sp>
      <p:pic>
        <p:nvPicPr>
          <p:cNvPr id="3" name="Picture 2">
            <a:extLst>
              <a:ext uri="{FF2B5EF4-FFF2-40B4-BE49-F238E27FC236}">
                <a16:creationId xmlns:a16="http://schemas.microsoft.com/office/drawing/2014/main" id="{BFD8ACDA-4B8F-C231-E6BC-470999DC76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30204" y="0"/>
            <a:ext cx="1061796" cy="1226203"/>
          </a:xfrm>
          <a:prstGeom prst="rect">
            <a:avLst/>
          </a:prstGeom>
        </p:spPr>
      </p:pic>
      <p:pic>
        <p:nvPicPr>
          <p:cNvPr id="6" name="Picture 5">
            <a:extLst>
              <a:ext uri="{FF2B5EF4-FFF2-40B4-BE49-F238E27FC236}">
                <a16:creationId xmlns:a16="http://schemas.microsoft.com/office/drawing/2014/main" id="{946032E3-8D69-F0D0-E41D-05415DF0D258}"/>
              </a:ext>
            </a:extLst>
          </p:cNvPr>
          <p:cNvPicPr>
            <a:picLocks noChangeAspect="1"/>
          </p:cNvPicPr>
          <p:nvPr/>
        </p:nvPicPr>
        <p:blipFill>
          <a:blip r:embed="rId3"/>
          <a:stretch>
            <a:fillRect/>
          </a:stretch>
        </p:blipFill>
        <p:spPr>
          <a:xfrm>
            <a:off x="3560993" y="1018360"/>
            <a:ext cx="5070013" cy="5405075"/>
          </a:xfrm>
          <a:prstGeom prst="rect">
            <a:avLst/>
          </a:prstGeom>
        </p:spPr>
      </p:pic>
    </p:spTree>
    <p:extLst>
      <p:ext uri="{BB962C8B-B14F-4D97-AF65-F5344CB8AC3E}">
        <p14:creationId xmlns:p14="http://schemas.microsoft.com/office/powerpoint/2010/main" val="3526809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92708-1C2D-0563-FA84-A7B5E5351EB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25798D19-F7BA-786F-F77D-F8B30DB3486A}"/>
              </a:ext>
            </a:extLst>
          </p:cNvPr>
          <p:cNvSpPr>
            <a:spLocks noGrp="1"/>
          </p:cNvSpPr>
          <p:nvPr>
            <p:ph type="title"/>
          </p:nvPr>
        </p:nvSpPr>
        <p:spPr>
          <a:xfrm>
            <a:off x="3015476" y="167804"/>
            <a:ext cx="6161047" cy="573875"/>
          </a:xfrm>
          <a:ln w="16317">
            <a:solidFill>
              <a:srgbClr val="424242"/>
            </a:solidFill>
          </a:ln>
        </p:spPr>
        <p:txBody>
          <a:bodyPr vert="horz" wrap="square" lIns="0" tIns="19685" rIns="0" bIns="0" rtlCol="0" anchor="ctr">
            <a:spAutoFit/>
          </a:bodyPr>
          <a:lstStyle/>
          <a:p>
            <a:pPr marL="135255" algn="ctr">
              <a:lnSpc>
                <a:spcPct val="100000"/>
              </a:lnSpc>
              <a:spcBef>
                <a:spcPts val="155"/>
              </a:spcBef>
            </a:pPr>
            <a:r>
              <a:rPr lang="en-US" sz="3600" spc="5" dirty="0">
                <a:latin typeface="Arial" panose="020B0604020202020204" pitchFamily="34" charset="0"/>
                <a:cs typeface="Arial" panose="020B0604020202020204" pitchFamily="34" charset="0"/>
              </a:rPr>
              <a:t>Data Flow </a:t>
            </a:r>
            <a:r>
              <a:rPr lang="en-US" sz="3600" spc="5">
                <a:latin typeface="Arial" panose="020B0604020202020204" pitchFamily="34" charset="0"/>
                <a:cs typeface="Arial" panose="020B0604020202020204" pitchFamily="34" charset="0"/>
              </a:rPr>
              <a:t>Diagram Student</a:t>
            </a:r>
            <a:endParaRPr lang="en-US" sz="3600" spc="5"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28412B9A-530C-1140-7B75-98C15BED4A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30204" y="0"/>
            <a:ext cx="1061796" cy="1226203"/>
          </a:xfrm>
          <a:prstGeom prst="rect">
            <a:avLst/>
          </a:prstGeom>
        </p:spPr>
      </p:pic>
      <p:pic>
        <p:nvPicPr>
          <p:cNvPr id="7" name="Content Placeholder 6">
            <a:extLst>
              <a:ext uri="{FF2B5EF4-FFF2-40B4-BE49-F238E27FC236}">
                <a16:creationId xmlns:a16="http://schemas.microsoft.com/office/drawing/2014/main" id="{47DAEA7E-33E9-9B05-F4FB-28DA0B3BB2A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23238" y="741679"/>
            <a:ext cx="10333249" cy="6049086"/>
          </a:xfrm>
        </p:spPr>
      </p:pic>
    </p:spTree>
    <p:extLst>
      <p:ext uri="{BB962C8B-B14F-4D97-AF65-F5344CB8AC3E}">
        <p14:creationId xmlns:p14="http://schemas.microsoft.com/office/powerpoint/2010/main" val="591129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7D876E-EEDD-01B4-9047-E8ED5D699E1B}"/>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5F374AE-03F0-EFF7-8A65-66BC3274BE70}"/>
              </a:ext>
            </a:extLst>
          </p:cNvPr>
          <p:cNvSpPr>
            <a:spLocks noGrp="1"/>
          </p:cNvSpPr>
          <p:nvPr>
            <p:ph type="title"/>
          </p:nvPr>
        </p:nvSpPr>
        <p:spPr>
          <a:xfrm>
            <a:off x="2339007" y="191235"/>
            <a:ext cx="7513984" cy="573875"/>
          </a:xfrm>
          <a:ln w="16317">
            <a:solidFill>
              <a:srgbClr val="424242"/>
            </a:solidFill>
          </a:ln>
        </p:spPr>
        <p:txBody>
          <a:bodyPr vert="horz" wrap="square" lIns="0" tIns="19685" rIns="0" bIns="0" rtlCol="0" anchor="ctr">
            <a:spAutoFit/>
          </a:bodyPr>
          <a:lstStyle/>
          <a:p>
            <a:pPr marL="135255" algn="ctr">
              <a:lnSpc>
                <a:spcPct val="100000"/>
              </a:lnSpc>
              <a:spcBef>
                <a:spcPts val="155"/>
              </a:spcBef>
            </a:pPr>
            <a:r>
              <a:rPr lang="en-US" sz="3600" spc="5" dirty="0">
                <a:latin typeface="Arial" panose="020B0604020202020204" pitchFamily="34" charset="0"/>
                <a:cs typeface="Arial" panose="020B0604020202020204" pitchFamily="34" charset="0"/>
              </a:rPr>
              <a:t>Data Flow Diagram of Instructor</a:t>
            </a:r>
          </a:p>
        </p:txBody>
      </p:sp>
      <p:pic>
        <p:nvPicPr>
          <p:cNvPr id="7" name="Content Placeholder 6">
            <a:extLst>
              <a:ext uri="{FF2B5EF4-FFF2-40B4-BE49-F238E27FC236}">
                <a16:creationId xmlns:a16="http://schemas.microsoft.com/office/drawing/2014/main" id="{56495CC2-06E7-6D5E-552C-56B2D1CA14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3807" y="765110"/>
            <a:ext cx="10744384" cy="6080852"/>
          </a:xfrm>
        </p:spPr>
      </p:pic>
      <p:pic>
        <p:nvPicPr>
          <p:cNvPr id="2" name="Picture 1">
            <a:extLst>
              <a:ext uri="{FF2B5EF4-FFF2-40B4-BE49-F238E27FC236}">
                <a16:creationId xmlns:a16="http://schemas.microsoft.com/office/drawing/2014/main" id="{9C331F92-89A4-BA10-3EF1-9DAB061159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30204" y="0"/>
            <a:ext cx="1061796" cy="1226203"/>
          </a:xfrm>
          <a:prstGeom prst="rect">
            <a:avLst/>
          </a:prstGeom>
        </p:spPr>
      </p:pic>
    </p:spTree>
    <p:extLst>
      <p:ext uri="{BB962C8B-B14F-4D97-AF65-F5344CB8AC3E}">
        <p14:creationId xmlns:p14="http://schemas.microsoft.com/office/powerpoint/2010/main" val="28918036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1053</TotalTime>
  <Words>572</Words>
  <Application>Microsoft Office PowerPoint</Application>
  <PresentationFormat>Widescreen</PresentationFormat>
  <Paragraphs>58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Söhne</vt:lpstr>
      <vt:lpstr>Times New Roman</vt:lpstr>
      <vt:lpstr>Office Theme</vt:lpstr>
      <vt:lpstr>Eklavya  E-Learning Platform</vt:lpstr>
      <vt:lpstr>PowerPoint Presentation</vt:lpstr>
      <vt:lpstr>PowerPoint Presentation</vt:lpstr>
      <vt:lpstr>Roles And Use Cases</vt:lpstr>
      <vt:lpstr>Use Cases - Instructor</vt:lpstr>
      <vt:lpstr>Use Cases - Admin</vt:lpstr>
      <vt:lpstr>Use Cases - Student</vt:lpstr>
      <vt:lpstr>Data Flow Diagram Student</vt:lpstr>
      <vt:lpstr>Data Flow Diagram of Instructor</vt:lpstr>
      <vt:lpstr>Data Flow Diagram of Admin</vt:lpstr>
      <vt:lpstr>3 Tier Architecture</vt:lpstr>
      <vt:lpstr>ER Diagram</vt:lpstr>
      <vt:lpstr>Project  Phases</vt:lpstr>
      <vt:lpstr>PowerPoint Presentation</vt:lpstr>
      <vt:lpstr>Conclusion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Eklavya  E-Learning Project</dc:title>
  <dc:creator>Sushant Manjare</dc:creator>
  <cp:lastModifiedBy>Sushant Manjare</cp:lastModifiedBy>
  <cp:revision>76</cp:revision>
  <dcterms:created xsi:type="dcterms:W3CDTF">2024-02-21T17:46:32Z</dcterms:created>
  <dcterms:modified xsi:type="dcterms:W3CDTF">2024-02-24T06:09:13Z</dcterms:modified>
</cp:coreProperties>
</file>