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Lst>
  <p:notesMasterIdLst>
    <p:notesMasterId r:id="rId29"/>
  </p:notesMasterIdLst>
  <p:handoutMasterIdLst>
    <p:handoutMasterId r:id="rId30"/>
  </p:handoutMasterIdLst>
  <p:sldIdLst>
    <p:sldId id="292" r:id="rId2"/>
    <p:sldId id="296" r:id="rId3"/>
    <p:sldId id="356" r:id="rId4"/>
    <p:sldId id="357" r:id="rId5"/>
    <p:sldId id="358" r:id="rId6"/>
    <p:sldId id="359" r:id="rId7"/>
    <p:sldId id="360" r:id="rId8"/>
    <p:sldId id="361" r:id="rId9"/>
    <p:sldId id="362" r:id="rId10"/>
    <p:sldId id="355" r:id="rId11"/>
    <p:sldId id="335" r:id="rId12"/>
    <p:sldId id="340" r:id="rId13"/>
    <p:sldId id="343" r:id="rId14"/>
    <p:sldId id="344" r:id="rId15"/>
    <p:sldId id="345" r:id="rId16"/>
    <p:sldId id="346" r:id="rId17"/>
    <p:sldId id="349" r:id="rId18"/>
    <p:sldId id="350" r:id="rId19"/>
    <p:sldId id="351" r:id="rId20"/>
    <p:sldId id="366" r:id="rId21"/>
    <p:sldId id="352" r:id="rId22"/>
    <p:sldId id="363" r:id="rId23"/>
    <p:sldId id="353" r:id="rId24"/>
    <p:sldId id="364" r:id="rId25"/>
    <p:sldId id="354" r:id="rId26"/>
    <p:sldId id="365" r:id="rId27"/>
    <p:sldId id="331" r:id="rId28"/>
  </p:sldIdLst>
  <p:sldSz cx="9144000" cy="5143500" type="screen16x9"/>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5640" userDrawn="1">
          <p15:clr>
            <a:srgbClr val="A4A3A4"/>
          </p15:clr>
        </p15:guide>
        <p15:guide id="3" orient="horz" pos="420" userDrawn="1">
          <p15:clr>
            <a:srgbClr val="A4A3A4"/>
          </p15:clr>
        </p15:guide>
        <p15:guide id="4" pos="2880" userDrawn="1">
          <p15:clr>
            <a:srgbClr val="A4A3A4"/>
          </p15:clr>
        </p15:guide>
        <p15:guide id="5" pos="120" userDrawn="1">
          <p15:clr>
            <a:srgbClr val="A4A3A4"/>
          </p15:clr>
        </p15:guide>
        <p15:guide id="6" orient="horz" pos="180" userDrawn="1">
          <p15:clr>
            <a:srgbClr val="A4A3A4"/>
          </p15:clr>
        </p15:guide>
        <p15:guide id="7" orient="horz" pos="31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CECEC"/>
    <a:srgbClr val="626161"/>
    <a:srgbClr val="1B8EC5"/>
    <a:srgbClr val="015289"/>
    <a:srgbClr val="6AC6EF"/>
    <a:srgbClr val="FDB930"/>
    <a:srgbClr val="F37441"/>
    <a:srgbClr val="FFD545"/>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96" d="100"/>
          <a:sy n="96" d="100"/>
        </p:scale>
        <p:origin x="618" y="78"/>
      </p:cViewPr>
      <p:guideLst>
        <p:guide orient="horz" pos="1620"/>
        <p:guide pos="5640"/>
        <p:guide orient="horz" pos="420"/>
        <p:guide pos="2880"/>
        <p:guide pos="120"/>
        <p:guide orient="horz" pos="180"/>
        <p:guide orient="horz" pos="3108"/>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p:cViewPr varScale="1">
        <p:scale>
          <a:sx n="47" d="100"/>
          <a:sy n="47" d="100"/>
        </p:scale>
        <p:origin x="289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1BB2B7-9639-4EFF-87CC-26FF1F58484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CB67A06-4508-4021-BB69-52F00C741B91}">
      <dgm:prSet phldrT="[Text]" custT="1"/>
      <dgm:spPr/>
      <dgm:t>
        <a:bodyPr/>
        <a:lstStyle/>
        <a:p>
          <a:r>
            <a:rPr lang="en-US" sz="2000" dirty="0"/>
            <a:t>Creational Pattern</a:t>
          </a:r>
        </a:p>
      </dgm:t>
    </dgm:pt>
    <dgm:pt modelId="{1A44EC63-77D9-49CA-9921-3CE06E77E42C}" type="parTrans" cxnId="{A6B952B1-2B95-4BF1-AD57-7A440AF38076}">
      <dgm:prSet/>
      <dgm:spPr/>
      <dgm:t>
        <a:bodyPr/>
        <a:lstStyle/>
        <a:p>
          <a:endParaRPr lang="en-US"/>
        </a:p>
      </dgm:t>
    </dgm:pt>
    <dgm:pt modelId="{9A60C95A-8104-4655-8CE9-5F7D5833B90D}" type="sibTrans" cxnId="{A6B952B1-2B95-4BF1-AD57-7A440AF38076}">
      <dgm:prSet/>
      <dgm:spPr/>
      <dgm:t>
        <a:bodyPr/>
        <a:lstStyle/>
        <a:p>
          <a:endParaRPr lang="en-US"/>
        </a:p>
      </dgm:t>
    </dgm:pt>
    <dgm:pt modelId="{527EA241-6089-40B2-A01A-00482D77BD79}">
      <dgm:prSet phldrT="[Text]" custT="1"/>
      <dgm:spPr/>
      <dgm:t>
        <a:bodyPr/>
        <a:lstStyle/>
        <a:p>
          <a:r>
            <a:rPr lang="en-US" sz="1600" dirty="0"/>
            <a:t>Factory Method Pattern</a:t>
          </a:r>
        </a:p>
      </dgm:t>
    </dgm:pt>
    <dgm:pt modelId="{DCC177AD-6BF5-4A0B-AA0D-A84BAA6A4D35}" type="parTrans" cxnId="{72CEC90A-993E-4762-B1DD-CB605861843D}">
      <dgm:prSet/>
      <dgm:spPr/>
      <dgm:t>
        <a:bodyPr/>
        <a:lstStyle/>
        <a:p>
          <a:endParaRPr lang="en-US"/>
        </a:p>
      </dgm:t>
    </dgm:pt>
    <dgm:pt modelId="{055F1DFF-E2E8-4EC9-AADB-1EAF093E98D0}" type="sibTrans" cxnId="{72CEC90A-993E-4762-B1DD-CB605861843D}">
      <dgm:prSet/>
      <dgm:spPr/>
      <dgm:t>
        <a:bodyPr/>
        <a:lstStyle/>
        <a:p>
          <a:endParaRPr lang="en-US"/>
        </a:p>
      </dgm:t>
    </dgm:pt>
    <dgm:pt modelId="{D6FE40CB-4C50-4131-8A89-87AD9493DF95}">
      <dgm:prSet phldrT="[Text]" custT="1"/>
      <dgm:spPr/>
      <dgm:t>
        <a:bodyPr/>
        <a:lstStyle/>
        <a:p>
          <a:r>
            <a:rPr lang="en-US" sz="2000" dirty="0"/>
            <a:t>Structural Pattern</a:t>
          </a:r>
        </a:p>
      </dgm:t>
    </dgm:pt>
    <dgm:pt modelId="{CA8DF623-5D2F-4C05-B968-29DA6A9E5639}" type="parTrans" cxnId="{71307183-F6B0-45BF-BC81-ACCBE76066D9}">
      <dgm:prSet/>
      <dgm:spPr/>
      <dgm:t>
        <a:bodyPr/>
        <a:lstStyle/>
        <a:p>
          <a:endParaRPr lang="en-US"/>
        </a:p>
      </dgm:t>
    </dgm:pt>
    <dgm:pt modelId="{18B2CD42-9EF9-470A-8E7C-7FA057B615E0}" type="sibTrans" cxnId="{71307183-F6B0-45BF-BC81-ACCBE76066D9}">
      <dgm:prSet/>
      <dgm:spPr/>
      <dgm:t>
        <a:bodyPr/>
        <a:lstStyle/>
        <a:p>
          <a:endParaRPr lang="en-US"/>
        </a:p>
      </dgm:t>
    </dgm:pt>
    <dgm:pt modelId="{73119DD7-CAA3-43CD-ACA5-26777B1E09EA}">
      <dgm:prSet phldrT="[Text]" custT="1"/>
      <dgm:spPr/>
      <dgm:t>
        <a:bodyPr/>
        <a:lstStyle/>
        <a:p>
          <a:r>
            <a:rPr lang="en-US" sz="1600" dirty="0"/>
            <a:t>Adapter Pattern</a:t>
          </a:r>
        </a:p>
      </dgm:t>
    </dgm:pt>
    <dgm:pt modelId="{8478DCC4-3B26-4E8A-9F09-3930880C3461}" type="parTrans" cxnId="{D7BC9302-DBE5-4C8F-BA08-40955CA52299}">
      <dgm:prSet/>
      <dgm:spPr/>
      <dgm:t>
        <a:bodyPr/>
        <a:lstStyle/>
        <a:p>
          <a:endParaRPr lang="en-US"/>
        </a:p>
      </dgm:t>
    </dgm:pt>
    <dgm:pt modelId="{0512DD40-4A99-4F91-AEFB-1F7B11988942}" type="sibTrans" cxnId="{D7BC9302-DBE5-4C8F-BA08-40955CA52299}">
      <dgm:prSet/>
      <dgm:spPr/>
      <dgm:t>
        <a:bodyPr/>
        <a:lstStyle/>
        <a:p>
          <a:endParaRPr lang="en-US"/>
        </a:p>
      </dgm:t>
    </dgm:pt>
    <dgm:pt modelId="{D7FF0462-600A-4D30-8200-C0A166A35A40}">
      <dgm:prSet phldrT="[Text]" custT="1"/>
      <dgm:spPr/>
      <dgm:t>
        <a:bodyPr/>
        <a:lstStyle/>
        <a:p>
          <a:r>
            <a:rPr lang="en-US" sz="2000" dirty="0"/>
            <a:t>Behavioral Pattern</a:t>
          </a:r>
        </a:p>
      </dgm:t>
    </dgm:pt>
    <dgm:pt modelId="{D3691901-25FD-4A13-8FEB-66030FDE663F}" type="parTrans" cxnId="{5A34DDE1-8925-4E5D-A73B-7C9EF9B02DA9}">
      <dgm:prSet/>
      <dgm:spPr/>
      <dgm:t>
        <a:bodyPr/>
        <a:lstStyle/>
        <a:p>
          <a:endParaRPr lang="en-US"/>
        </a:p>
      </dgm:t>
    </dgm:pt>
    <dgm:pt modelId="{006331F8-680A-4C09-893B-41506428B2F9}" type="sibTrans" cxnId="{5A34DDE1-8925-4E5D-A73B-7C9EF9B02DA9}">
      <dgm:prSet/>
      <dgm:spPr/>
      <dgm:t>
        <a:bodyPr/>
        <a:lstStyle/>
        <a:p>
          <a:endParaRPr lang="en-US"/>
        </a:p>
      </dgm:t>
    </dgm:pt>
    <dgm:pt modelId="{D05722C0-AC17-465B-BCF8-4845B760185E}">
      <dgm:prSet phldrT="[Text]" custT="1"/>
      <dgm:spPr/>
      <dgm:t>
        <a:bodyPr/>
        <a:lstStyle/>
        <a:p>
          <a:r>
            <a:rPr lang="en-US" sz="1600" dirty="0"/>
            <a:t>Chain of Responsibility</a:t>
          </a:r>
        </a:p>
      </dgm:t>
    </dgm:pt>
    <dgm:pt modelId="{745311D5-E0A4-4F4A-8789-D8DA8741291A}" type="parTrans" cxnId="{13D48FC8-13B3-44ED-A474-28C1557248D0}">
      <dgm:prSet/>
      <dgm:spPr/>
      <dgm:t>
        <a:bodyPr/>
        <a:lstStyle/>
        <a:p>
          <a:endParaRPr lang="en-US"/>
        </a:p>
      </dgm:t>
    </dgm:pt>
    <dgm:pt modelId="{15A11987-85C6-42C8-9F0F-12B142AFDC6A}" type="sibTrans" cxnId="{13D48FC8-13B3-44ED-A474-28C1557248D0}">
      <dgm:prSet/>
      <dgm:spPr/>
      <dgm:t>
        <a:bodyPr/>
        <a:lstStyle/>
        <a:p>
          <a:endParaRPr lang="en-US"/>
        </a:p>
      </dgm:t>
    </dgm:pt>
    <dgm:pt modelId="{F86A4822-5DCD-4A17-8B4D-3D761D4BF3B2}">
      <dgm:prSet phldrT="[Text]" custT="1"/>
      <dgm:spPr/>
      <dgm:t>
        <a:bodyPr/>
        <a:lstStyle/>
        <a:p>
          <a:endParaRPr lang="en-US" sz="1600" dirty="0"/>
        </a:p>
      </dgm:t>
    </dgm:pt>
    <dgm:pt modelId="{9C6AECE2-BCB9-4C18-BC2D-516C9B6CDD50}" type="parTrans" cxnId="{C88740B5-5A6A-4042-BA73-E4856D2C6BA9}">
      <dgm:prSet/>
      <dgm:spPr/>
      <dgm:t>
        <a:bodyPr/>
        <a:lstStyle/>
        <a:p>
          <a:endParaRPr lang="en-US"/>
        </a:p>
      </dgm:t>
    </dgm:pt>
    <dgm:pt modelId="{45469FA1-30F4-48E8-B999-5F28D9121597}" type="sibTrans" cxnId="{C88740B5-5A6A-4042-BA73-E4856D2C6BA9}">
      <dgm:prSet/>
      <dgm:spPr/>
      <dgm:t>
        <a:bodyPr/>
        <a:lstStyle/>
        <a:p>
          <a:endParaRPr lang="en-US"/>
        </a:p>
      </dgm:t>
    </dgm:pt>
    <dgm:pt modelId="{9B6DF75B-66A8-42B4-96A4-6E6C4575E4A7}">
      <dgm:prSet phldrT="[Text]" custT="1"/>
      <dgm:spPr/>
      <dgm:t>
        <a:bodyPr/>
        <a:lstStyle/>
        <a:p>
          <a:endParaRPr lang="en-US" sz="1600" dirty="0"/>
        </a:p>
      </dgm:t>
    </dgm:pt>
    <dgm:pt modelId="{FE6BE84D-0EF3-4875-9477-05FEAA5EDCF1}" type="parTrans" cxnId="{3690CF5B-4F45-4527-B338-896350C0E50E}">
      <dgm:prSet/>
      <dgm:spPr/>
      <dgm:t>
        <a:bodyPr/>
        <a:lstStyle/>
        <a:p>
          <a:endParaRPr lang="en-US"/>
        </a:p>
      </dgm:t>
    </dgm:pt>
    <dgm:pt modelId="{11E414A2-4A07-41C0-83DC-9EDB5C91F3E7}" type="sibTrans" cxnId="{3690CF5B-4F45-4527-B338-896350C0E50E}">
      <dgm:prSet/>
      <dgm:spPr/>
      <dgm:t>
        <a:bodyPr/>
        <a:lstStyle/>
        <a:p>
          <a:endParaRPr lang="en-US"/>
        </a:p>
      </dgm:t>
    </dgm:pt>
    <dgm:pt modelId="{E79DEC74-D00B-4077-A1CF-3BB1230305BA}">
      <dgm:prSet custT="1"/>
      <dgm:spPr/>
      <dgm:t>
        <a:bodyPr/>
        <a:lstStyle/>
        <a:p>
          <a:r>
            <a:rPr lang="en-US" sz="1600" dirty="0"/>
            <a:t>Abstract Factory Pattern</a:t>
          </a:r>
        </a:p>
      </dgm:t>
    </dgm:pt>
    <dgm:pt modelId="{692A5C5F-BB48-45E6-B344-7C3FA022AFEE}" type="parTrans" cxnId="{D49891E0-DDE2-45DF-B6AF-8358767BD3A2}">
      <dgm:prSet/>
      <dgm:spPr/>
      <dgm:t>
        <a:bodyPr/>
        <a:lstStyle/>
        <a:p>
          <a:endParaRPr lang="en-US"/>
        </a:p>
      </dgm:t>
    </dgm:pt>
    <dgm:pt modelId="{DAF3B44C-A5F3-4802-9BD7-03798DC1252E}" type="sibTrans" cxnId="{D49891E0-DDE2-45DF-B6AF-8358767BD3A2}">
      <dgm:prSet/>
      <dgm:spPr/>
      <dgm:t>
        <a:bodyPr/>
        <a:lstStyle/>
        <a:p>
          <a:endParaRPr lang="en-US"/>
        </a:p>
      </dgm:t>
    </dgm:pt>
    <dgm:pt modelId="{3E05D980-3DEC-4474-A99F-3390C0A15D3F}">
      <dgm:prSet custT="1"/>
      <dgm:spPr/>
      <dgm:t>
        <a:bodyPr/>
        <a:lstStyle/>
        <a:p>
          <a:r>
            <a:rPr lang="en-US" sz="1600" dirty="0"/>
            <a:t>Singleton Pattern</a:t>
          </a:r>
        </a:p>
      </dgm:t>
    </dgm:pt>
    <dgm:pt modelId="{949A57B2-99C7-40ED-B20F-60D4E2F15077}" type="parTrans" cxnId="{D95D3B83-3023-4294-A874-22632A2CC787}">
      <dgm:prSet/>
      <dgm:spPr/>
      <dgm:t>
        <a:bodyPr/>
        <a:lstStyle/>
        <a:p>
          <a:endParaRPr lang="en-US"/>
        </a:p>
      </dgm:t>
    </dgm:pt>
    <dgm:pt modelId="{232C2929-2793-46F5-AFB4-22E4601F52C9}" type="sibTrans" cxnId="{D95D3B83-3023-4294-A874-22632A2CC787}">
      <dgm:prSet/>
      <dgm:spPr/>
      <dgm:t>
        <a:bodyPr/>
        <a:lstStyle/>
        <a:p>
          <a:endParaRPr lang="en-US"/>
        </a:p>
      </dgm:t>
    </dgm:pt>
    <dgm:pt modelId="{C103A1F8-79D3-4350-9988-5DDD52D01E47}">
      <dgm:prSet custT="1"/>
      <dgm:spPr/>
      <dgm:t>
        <a:bodyPr/>
        <a:lstStyle/>
        <a:p>
          <a:r>
            <a:rPr lang="en-US" sz="1600" dirty="0"/>
            <a:t>Prototype Pattern</a:t>
          </a:r>
        </a:p>
      </dgm:t>
    </dgm:pt>
    <dgm:pt modelId="{4BEC9E1B-29BD-408C-815A-D919CB74E8ED}" type="parTrans" cxnId="{0E8FFC77-0C04-48C1-B07E-896A75B61628}">
      <dgm:prSet/>
      <dgm:spPr/>
      <dgm:t>
        <a:bodyPr/>
        <a:lstStyle/>
        <a:p>
          <a:endParaRPr lang="en-US"/>
        </a:p>
      </dgm:t>
    </dgm:pt>
    <dgm:pt modelId="{8E0E5699-4C3D-496A-AA10-6A46FA3F17D5}" type="sibTrans" cxnId="{0E8FFC77-0C04-48C1-B07E-896A75B61628}">
      <dgm:prSet/>
      <dgm:spPr/>
      <dgm:t>
        <a:bodyPr/>
        <a:lstStyle/>
        <a:p>
          <a:endParaRPr lang="en-US"/>
        </a:p>
      </dgm:t>
    </dgm:pt>
    <dgm:pt modelId="{79037C16-6B2B-4C61-B9AF-07A597FC84A0}">
      <dgm:prSet custT="1"/>
      <dgm:spPr/>
      <dgm:t>
        <a:bodyPr/>
        <a:lstStyle/>
        <a:p>
          <a:r>
            <a:rPr lang="en-US" sz="1600" dirty="0"/>
            <a:t>Builder Pattern</a:t>
          </a:r>
        </a:p>
      </dgm:t>
    </dgm:pt>
    <dgm:pt modelId="{DA0219EF-01AD-4EB8-BA7D-A9AECEA472DB}" type="parTrans" cxnId="{7C0F861C-D80F-4956-9B0C-CB8556CD4FE5}">
      <dgm:prSet/>
      <dgm:spPr/>
      <dgm:t>
        <a:bodyPr/>
        <a:lstStyle/>
        <a:p>
          <a:endParaRPr lang="en-US"/>
        </a:p>
      </dgm:t>
    </dgm:pt>
    <dgm:pt modelId="{9CBD9838-CEF6-4F20-95CA-0177EED43307}" type="sibTrans" cxnId="{7C0F861C-D80F-4956-9B0C-CB8556CD4FE5}">
      <dgm:prSet/>
      <dgm:spPr/>
      <dgm:t>
        <a:bodyPr/>
        <a:lstStyle/>
        <a:p>
          <a:endParaRPr lang="en-US"/>
        </a:p>
      </dgm:t>
    </dgm:pt>
    <dgm:pt modelId="{A5502692-7B83-4B44-ABDA-01A2CF991FEC}">
      <dgm:prSet custT="1"/>
      <dgm:spPr/>
      <dgm:t>
        <a:bodyPr/>
        <a:lstStyle/>
        <a:p>
          <a:r>
            <a:rPr lang="en-US" sz="1600" dirty="0"/>
            <a:t>Object Pool Pattern</a:t>
          </a:r>
        </a:p>
      </dgm:t>
    </dgm:pt>
    <dgm:pt modelId="{760A6405-32F6-479C-9744-F005E098C34C}" type="parTrans" cxnId="{70D55365-29F9-4F1D-B7D8-07579541BDAF}">
      <dgm:prSet/>
      <dgm:spPr/>
      <dgm:t>
        <a:bodyPr/>
        <a:lstStyle/>
        <a:p>
          <a:endParaRPr lang="en-US"/>
        </a:p>
      </dgm:t>
    </dgm:pt>
    <dgm:pt modelId="{EED12177-63C8-448D-8D3B-4F2C28AAD968}" type="sibTrans" cxnId="{70D55365-29F9-4F1D-B7D8-07579541BDAF}">
      <dgm:prSet/>
      <dgm:spPr/>
      <dgm:t>
        <a:bodyPr/>
        <a:lstStyle/>
        <a:p>
          <a:endParaRPr lang="en-US"/>
        </a:p>
      </dgm:t>
    </dgm:pt>
    <dgm:pt modelId="{DD145DB0-D4B4-4E84-A89F-3696F8A19BCD}">
      <dgm:prSet phldrT="[Text]" custT="1"/>
      <dgm:spPr/>
      <dgm:t>
        <a:bodyPr/>
        <a:lstStyle/>
        <a:p>
          <a:r>
            <a:rPr lang="en-US" sz="1600" dirty="0"/>
            <a:t>Bridge Pattern</a:t>
          </a:r>
        </a:p>
      </dgm:t>
    </dgm:pt>
    <dgm:pt modelId="{661947C8-17B9-4E82-BDE5-A2A9325EEEC5}" type="parTrans" cxnId="{468C96BC-29A7-4111-8C8F-268B0158D8EC}">
      <dgm:prSet/>
      <dgm:spPr/>
      <dgm:t>
        <a:bodyPr/>
        <a:lstStyle/>
        <a:p>
          <a:endParaRPr lang="en-US"/>
        </a:p>
      </dgm:t>
    </dgm:pt>
    <dgm:pt modelId="{FF63E431-5039-4B42-9E34-75CA646A98A4}" type="sibTrans" cxnId="{468C96BC-29A7-4111-8C8F-268B0158D8EC}">
      <dgm:prSet/>
      <dgm:spPr/>
      <dgm:t>
        <a:bodyPr/>
        <a:lstStyle/>
        <a:p>
          <a:endParaRPr lang="en-US"/>
        </a:p>
      </dgm:t>
    </dgm:pt>
    <dgm:pt modelId="{05BAB14A-6142-4E28-BB4C-458CE14F94F0}">
      <dgm:prSet phldrT="[Text]" custT="1"/>
      <dgm:spPr/>
      <dgm:t>
        <a:bodyPr/>
        <a:lstStyle/>
        <a:p>
          <a:r>
            <a:rPr lang="en-US" sz="1600" dirty="0"/>
            <a:t>Composite Pattern</a:t>
          </a:r>
        </a:p>
      </dgm:t>
    </dgm:pt>
    <dgm:pt modelId="{C8811FB3-BC10-4101-BE68-84DA7531B909}" type="parTrans" cxnId="{AA274641-3D1A-46E8-8387-EF5F3F7E51D4}">
      <dgm:prSet/>
      <dgm:spPr/>
      <dgm:t>
        <a:bodyPr/>
        <a:lstStyle/>
        <a:p>
          <a:endParaRPr lang="en-US"/>
        </a:p>
      </dgm:t>
    </dgm:pt>
    <dgm:pt modelId="{93CEAC2C-5CEC-4ABF-A5A6-C431F4632CAB}" type="sibTrans" cxnId="{AA274641-3D1A-46E8-8387-EF5F3F7E51D4}">
      <dgm:prSet/>
      <dgm:spPr/>
      <dgm:t>
        <a:bodyPr/>
        <a:lstStyle/>
        <a:p>
          <a:endParaRPr lang="en-US"/>
        </a:p>
      </dgm:t>
    </dgm:pt>
    <dgm:pt modelId="{2FF14422-48CD-49F1-BDAF-9612BAAF2DC4}">
      <dgm:prSet phldrT="[Text]" custT="1"/>
      <dgm:spPr/>
      <dgm:t>
        <a:bodyPr/>
        <a:lstStyle/>
        <a:p>
          <a:r>
            <a:rPr lang="en-US" sz="1600" dirty="0"/>
            <a:t>Decorator Pattern</a:t>
          </a:r>
        </a:p>
      </dgm:t>
    </dgm:pt>
    <dgm:pt modelId="{F8C5429B-9EFD-4857-BEBD-FB016AD59412}" type="parTrans" cxnId="{21C20295-0A24-492B-9315-5828DCD5C00C}">
      <dgm:prSet/>
      <dgm:spPr/>
      <dgm:t>
        <a:bodyPr/>
        <a:lstStyle/>
        <a:p>
          <a:endParaRPr lang="en-US"/>
        </a:p>
      </dgm:t>
    </dgm:pt>
    <dgm:pt modelId="{249A3A79-8F34-48A4-9767-A7D65FB1F9BB}" type="sibTrans" cxnId="{21C20295-0A24-492B-9315-5828DCD5C00C}">
      <dgm:prSet/>
      <dgm:spPr/>
      <dgm:t>
        <a:bodyPr/>
        <a:lstStyle/>
        <a:p>
          <a:endParaRPr lang="en-US"/>
        </a:p>
      </dgm:t>
    </dgm:pt>
    <dgm:pt modelId="{BB5996A0-65A7-4954-A421-00D86F57C30A}">
      <dgm:prSet phldrT="[Text]" custT="1"/>
      <dgm:spPr/>
      <dgm:t>
        <a:bodyPr/>
        <a:lstStyle/>
        <a:p>
          <a:r>
            <a:rPr lang="en-US" sz="1600" dirty="0"/>
            <a:t>Facade Pattern</a:t>
          </a:r>
        </a:p>
      </dgm:t>
    </dgm:pt>
    <dgm:pt modelId="{851ACE99-9298-4C07-8DA9-20B7886526EE}" type="parTrans" cxnId="{8539D9B5-098C-419C-A5EF-9C3E731473B7}">
      <dgm:prSet/>
      <dgm:spPr/>
      <dgm:t>
        <a:bodyPr/>
        <a:lstStyle/>
        <a:p>
          <a:endParaRPr lang="en-US"/>
        </a:p>
      </dgm:t>
    </dgm:pt>
    <dgm:pt modelId="{15193971-D8E6-4F9B-9E19-E8A6DEBE6CF9}" type="sibTrans" cxnId="{8539D9B5-098C-419C-A5EF-9C3E731473B7}">
      <dgm:prSet/>
      <dgm:spPr/>
      <dgm:t>
        <a:bodyPr/>
        <a:lstStyle/>
        <a:p>
          <a:endParaRPr lang="en-US"/>
        </a:p>
      </dgm:t>
    </dgm:pt>
    <dgm:pt modelId="{8D5F90D6-60CB-46D0-A5E4-3FC46C743276}">
      <dgm:prSet phldrT="[Text]" custT="1"/>
      <dgm:spPr/>
      <dgm:t>
        <a:bodyPr/>
        <a:lstStyle/>
        <a:p>
          <a:r>
            <a:rPr lang="en-US" sz="1600" dirty="0"/>
            <a:t>Flyweight Pattern</a:t>
          </a:r>
        </a:p>
      </dgm:t>
    </dgm:pt>
    <dgm:pt modelId="{B8A80BDE-7AFE-4336-977E-CF2199956278}" type="parTrans" cxnId="{4384C150-42D2-47CE-A5F0-5FA3EAF22948}">
      <dgm:prSet/>
      <dgm:spPr/>
      <dgm:t>
        <a:bodyPr/>
        <a:lstStyle/>
        <a:p>
          <a:endParaRPr lang="en-US"/>
        </a:p>
      </dgm:t>
    </dgm:pt>
    <dgm:pt modelId="{E76455B5-5332-4E46-A139-0DA71A29EF08}" type="sibTrans" cxnId="{4384C150-42D2-47CE-A5F0-5FA3EAF22948}">
      <dgm:prSet/>
      <dgm:spPr/>
      <dgm:t>
        <a:bodyPr/>
        <a:lstStyle/>
        <a:p>
          <a:endParaRPr lang="en-US"/>
        </a:p>
      </dgm:t>
    </dgm:pt>
    <dgm:pt modelId="{409D2B38-8B70-41B0-A85B-874C76C52890}">
      <dgm:prSet phldrT="[Text]" custT="1"/>
      <dgm:spPr/>
      <dgm:t>
        <a:bodyPr/>
        <a:lstStyle/>
        <a:p>
          <a:r>
            <a:rPr lang="en-US" sz="1600" dirty="0"/>
            <a:t>proxy Pattern</a:t>
          </a:r>
        </a:p>
      </dgm:t>
    </dgm:pt>
    <dgm:pt modelId="{D252AB20-C076-4561-A9B0-932196307FB4}" type="parTrans" cxnId="{A8B816F4-9AD6-47CC-8D57-6E62EC37A6E4}">
      <dgm:prSet/>
      <dgm:spPr/>
      <dgm:t>
        <a:bodyPr/>
        <a:lstStyle/>
        <a:p>
          <a:endParaRPr lang="en-US"/>
        </a:p>
      </dgm:t>
    </dgm:pt>
    <dgm:pt modelId="{9A8ADAD9-2B28-44A8-B024-D1F37753376D}" type="sibTrans" cxnId="{A8B816F4-9AD6-47CC-8D57-6E62EC37A6E4}">
      <dgm:prSet/>
      <dgm:spPr/>
      <dgm:t>
        <a:bodyPr/>
        <a:lstStyle/>
        <a:p>
          <a:endParaRPr lang="en-US"/>
        </a:p>
      </dgm:t>
    </dgm:pt>
    <dgm:pt modelId="{AB6AABF6-A5A5-4F15-BE33-81E94F582953}">
      <dgm:prSet phldrT="[Text]" custT="1"/>
      <dgm:spPr/>
      <dgm:t>
        <a:bodyPr/>
        <a:lstStyle/>
        <a:p>
          <a:r>
            <a:rPr lang="en-US" sz="1600" dirty="0"/>
            <a:t>Command Pattern</a:t>
          </a:r>
        </a:p>
      </dgm:t>
    </dgm:pt>
    <dgm:pt modelId="{653B0BB7-54BC-4122-9587-10A20E2C43CF}" type="parTrans" cxnId="{05FC98DD-1EC5-45CD-8793-C1FE2A90B93C}">
      <dgm:prSet/>
      <dgm:spPr/>
      <dgm:t>
        <a:bodyPr/>
        <a:lstStyle/>
        <a:p>
          <a:endParaRPr lang="en-US"/>
        </a:p>
      </dgm:t>
    </dgm:pt>
    <dgm:pt modelId="{A9D9039D-FC7F-49BA-B455-CCF82DF45CB6}" type="sibTrans" cxnId="{05FC98DD-1EC5-45CD-8793-C1FE2A90B93C}">
      <dgm:prSet/>
      <dgm:spPr/>
      <dgm:t>
        <a:bodyPr/>
        <a:lstStyle/>
        <a:p>
          <a:endParaRPr lang="en-US"/>
        </a:p>
      </dgm:t>
    </dgm:pt>
    <dgm:pt modelId="{BEDBA86A-2ED9-40D4-B02A-0BF6B82198EA}">
      <dgm:prSet phldrT="[Text]" custT="1"/>
      <dgm:spPr/>
      <dgm:t>
        <a:bodyPr/>
        <a:lstStyle/>
        <a:p>
          <a:r>
            <a:rPr lang="en-US" sz="1600" dirty="0"/>
            <a:t>Interpreter Pattern</a:t>
          </a:r>
        </a:p>
      </dgm:t>
    </dgm:pt>
    <dgm:pt modelId="{2B8E1A70-13C3-44E6-84C4-CE9E5EFC067D}" type="parTrans" cxnId="{7C1A457F-B85E-47AB-8BE1-624241E80DA1}">
      <dgm:prSet/>
      <dgm:spPr/>
      <dgm:t>
        <a:bodyPr/>
        <a:lstStyle/>
        <a:p>
          <a:endParaRPr lang="en-US"/>
        </a:p>
      </dgm:t>
    </dgm:pt>
    <dgm:pt modelId="{EC6094A0-5371-4760-94D7-B1C37050FB0E}" type="sibTrans" cxnId="{7C1A457F-B85E-47AB-8BE1-624241E80DA1}">
      <dgm:prSet/>
      <dgm:spPr/>
      <dgm:t>
        <a:bodyPr/>
        <a:lstStyle/>
        <a:p>
          <a:endParaRPr lang="en-US"/>
        </a:p>
      </dgm:t>
    </dgm:pt>
    <dgm:pt modelId="{6F0F35BB-6EC3-4EE0-8AC0-CA36F4A78DFD}">
      <dgm:prSet phldrT="[Text]" custT="1"/>
      <dgm:spPr/>
      <dgm:t>
        <a:bodyPr/>
        <a:lstStyle/>
        <a:p>
          <a:r>
            <a:rPr lang="en-US" sz="1600" dirty="0"/>
            <a:t>Iterator Pattern</a:t>
          </a:r>
        </a:p>
      </dgm:t>
    </dgm:pt>
    <dgm:pt modelId="{99017AAB-B7A2-4A22-ADBE-0069B5014651}" type="parTrans" cxnId="{42174DF8-DF2C-4039-AFCE-044CF410178A}">
      <dgm:prSet/>
      <dgm:spPr/>
      <dgm:t>
        <a:bodyPr/>
        <a:lstStyle/>
        <a:p>
          <a:endParaRPr lang="en-US"/>
        </a:p>
      </dgm:t>
    </dgm:pt>
    <dgm:pt modelId="{3E6CB302-2C12-4F60-B6AD-6034B67D383F}" type="sibTrans" cxnId="{42174DF8-DF2C-4039-AFCE-044CF410178A}">
      <dgm:prSet/>
      <dgm:spPr/>
      <dgm:t>
        <a:bodyPr/>
        <a:lstStyle/>
        <a:p>
          <a:endParaRPr lang="en-US"/>
        </a:p>
      </dgm:t>
    </dgm:pt>
    <dgm:pt modelId="{80D22A9C-7FB1-4E35-934D-47C15533FB60}" type="pres">
      <dgm:prSet presAssocID="{A51BB2B7-9639-4EFF-87CC-26FF1F584845}" presName="Name0" presStyleCnt="0">
        <dgm:presLayoutVars>
          <dgm:dir/>
          <dgm:animLvl val="lvl"/>
          <dgm:resizeHandles val="exact"/>
        </dgm:presLayoutVars>
      </dgm:prSet>
      <dgm:spPr/>
    </dgm:pt>
    <dgm:pt modelId="{D9F375D1-3EDA-492D-A64A-9F628797822C}" type="pres">
      <dgm:prSet presAssocID="{8CB67A06-4508-4021-BB69-52F00C741B91}" presName="composite" presStyleCnt="0"/>
      <dgm:spPr/>
    </dgm:pt>
    <dgm:pt modelId="{9ABB9370-7FE2-4C17-A5D7-3C508087C6C0}" type="pres">
      <dgm:prSet presAssocID="{8CB67A06-4508-4021-BB69-52F00C741B91}" presName="parTx" presStyleLbl="alignNode1" presStyleIdx="0" presStyleCnt="3">
        <dgm:presLayoutVars>
          <dgm:chMax val="0"/>
          <dgm:chPref val="0"/>
          <dgm:bulletEnabled val="1"/>
        </dgm:presLayoutVars>
      </dgm:prSet>
      <dgm:spPr/>
    </dgm:pt>
    <dgm:pt modelId="{3749D330-AD0F-43D6-8AC6-3E728FF2FD6D}" type="pres">
      <dgm:prSet presAssocID="{8CB67A06-4508-4021-BB69-52F00C741B91}" presName="desTx" presStyleLbl="alignAccFollowNode1" presStyleIdx="0" presStyleCnt="3">
        <dgm:presLayoutVars>
          <dgm:bulletEnabled val="1"/>
        </dgm:presLayoutVars>
      </dgm:prSet>
      <dgm:spPr/>
    </dgm:pt>
    <dgm:pt modelId="{8C6230F0-9008-4A0D-820E-33E3CD614E60}" type="pres">
      <dgm:prSet presAssocID="{9A60C95A-8104-4655-8CE9-5F7D5833B90D}" presName="space" presStyleCnt="0"/>
      <dgm:spPr/>
    </dgm:pt>
    <dgm:pt modelId="{A567FBB8-92D6-44FC-90FB-AEE31561B4F1}" type="pres">
      <dgm:prSet presAssocID="{D6FE40CB-4C50-4131-8A89-87AD9493DF95}" presName="composite" presStyleCnt="0"/>
      <dgm:spPr/>
    </dgm:pt>
    <dgm:pt modelId="{12C09E75-A2FB-412D-B99B-DDEE5210BB64}" type="pres">
      <dgm:prSet presAssocID="{D6FE40CB-4C50-4131-8A89-87AD9493DF95}" presName="parTx" presStyleLbl="alignNode1" presStyleIdx="1" presStyleCnt="3">
        <dgm:presLayoutVars>
          <dgm:chMax val="0"/>
          <dgm:chPref val="0"/>
          <dgm:bulletEnabled val="1"/>
        </dgm:presLayoutVars>
      </dgm:prSet>
      <dgm:spPr/>
    </dgm:pt>
    <dgm:pt modelId="{E5CF2AF9-125E-4270-833B-78CB199BA941}" type="pres">
      <dgm:prSet presAssocID="{D6FE40CB-4C50-4131-8A89-87AD9493DF95}" presName="desTx" presStyleLbl="alignAccFollowNode1" presStyleIdx="1" presStyleCnt="3">
        <dgm:presLayoutVars>
          <dgm:bulletEnabled val="1"/>
        </dgm:presLayoutVars>
      </dgm:prSet>
      <dgm:spPr/>
    </dgm:pt>
    <dgm:pt modelId="{BA1B3E54-3A0C-46B4-8C5F-A38F18C33EB8}" type="pres">
      <dgm:prSet presAssocID="{18B2CD42-9EF9-470A-8E7C-7FA057B615E0}" presName="space" presStyleCnt="0"/>
      <dgm:spPr/>
    </dgm:pt>
    <dgm:pt modelId="{FBFBD633-CA16-46DF-A839-8B9360E15C6B}" type="pres">
      <dgm:prSet presAssocID="{D7FF0462-600A-4D30-8200-C0A166A35A40}" presName="composite" presStyleCnt="0"/>
      <dgm:spPr/>
    </dgm:pt>
    <dgm:pt modelId="{3C9962DA-6928-43B9-9516-1A42D5BD09F0}" type="pres">
      <dgm:prSet presAssocID="{D7FF0462-600A-4D30-8200-C0A166A35A40}" presName="parTx" presStyleLbl="alignNode1" presStyleIdx="2" presStyleCnt="3">
        <dgm:presLayoutVars>
          <dgm:chMax val="0"/>
          <dgm:chPref val="0"/>
          <dgm:bulletEnabled val="1"/>
        </dgm:presLayoutVars>
      </dgm:prSet>
      <dgm:spPr/>
    </dgm:pt>
    <dgm:pt modelId="{F5949988-DB89-4F3C-80A8-E7DEC2696F4E}" type="pres">
      <dgm:prSet presAssocID="{D7FF0462-600A-4D30-8200-C0A166A35A40}" presName="desTx" presStyleLbl="alignAccFollowNode1" presStyleIdx="2" presStyleCnt="3">
        <dgm:presLayoutVars>
          <dgm:bulletEnabled val="1"/>
        </dgm:presLayoutVars>
      </dgm:prSet>
      <dgm:spPr/>
    </dgm:pt>
  </dgm:ptLst>
  <dgm:cxnLst>
    <dgm:cxn modelId="{D7BC9302-DBE5-4C8F-BA08-40955CA52299}" srcId="{D6FE40CB-4C50-4131-8A89-87AD9493DF95}" destId="{73119DD7-CAA3-43CD-ACA5-26777B1E09EA}" srcOrd="0" destOrd="0" parTransId="{8478DCC4-3B26-4E8A-9F09-3930880C3461}" sibTransId="{0512DD40-4A99-4F91-AEFB-1F7B11988942}"/>
    <dgm:cxn modelId="{DB044309-5403-40C9-899D-0F115873D4AF}" type="presOf" srcId="{AB6AABF6-A5A5-4F15-BE33-81E94F582953}" destId="{F5949988-DB89-4F3C-80A8-E7DEC2696F4E}" srcOrd="0" destOrd="1" presId="urn:microsoft.com/office/officeart/2005/8/layout/hList1"/>
    <dgm:cxn modelId="{490C690A-514B-41D5-8BEB-D6AB5E7D2088}" type="presOf" srcId="{C103A1F8-79D3-4350-9988-5DDD52D01E47}" destId="{3749D330-AD0F-43D6-8AC6-3E728FF2FD6D}" srcOrd="0" destOrd="3" presId="urn:microsoft.com/office/officeart/2005/8/layout/hList1"/>
    <dgm:cxn modelId="{72CEC90A-993E-4762-B1DD-CB605861843D}" srcId="{8CB67A06-4508-4021-BB69-52F00C741B91}" destId="{527EA241-6089-40B2-A01A-00482D77BD79}" srcOrd="0" destOrd="0" parTransId="{DCC177AD-6BF5-4A0B-AA0D-A84BAA6A4D35}" sibTransId="{055F1DFF-E2E8-4EC9-AADB-1EAF093E98D0}"/>
    <dgm:cxn modelId="{4005151B-E76A-4AA0-8656-0BEED0759CF5}" type="presOf" srcId="{F86A4822-5DCD-4A17-8B4D-3D761D4BF3B2}" destId="{3749D330-AD0F-43D6-8AC6-3E728FF2FD6D}" srcOrd="0" destOrd="7" presId="urn:microsoft.com/office/officeart/2005/8/layout/hList1"/>
    <dgm:cxn modelId="{7C0F861C-D80F-4956-9B0C-CB8556CD4FE5}" srcId="{8CB67A06-4508-4021-BB69-52F00C741B91}" destId="{79037C16-6B2B-4C61-B9AF-07A597FC84A0}" srcOrd="4" destOrd="0" parTransId="{DA0219EF-01AD-4EB8-BA7D-A9AECEA472DB}" sibTransId="{9CBD9838-CEF6-4F20-95CA-0177EED43307}"/>
    <dgm:cxn modelId="{28A04322-7364-439B-917F-EF4DE8CD84BC}" type="presOf" srcId="{409D2B38-8B70-41B0-A85B-874C76C52890}" destId="{E5CF2AF9-125E-4270-833B-78CB199BA941}" srcOrd="0" destOrd="6" presId="urn:microsoft.com/office/officeart/2005/8/layout/hList1"/>
    <dgm:cxn modelId="{5DEBE436-7399-4DC9-A31C-12593426817F}" type="presOf" srcId="{05BAB14A-6142-4E28-BB4C-458CE14F94F0}" destId="{E5CF2AF9-125E-4270-833B-78CB199BA941}" srcOrd="0" destOrd="2" presId="urn:microsoft.com/office/officeart/2005/8/layout/hList1"/>
    <dgm:cxn modelId="{F882E33C-675B-4146-AE38-3CCA1B475EC6}" type="presOf" srcId="{BEDBA86A-2ED9-40D4-B02A-0BF6B82198EA}" destId="{F5949988-DB89-4F3C-80A8-E7DEC2696F4E}" srcOrd="0" destOrd="2" presId="urn:microsoft.com/office/officeart/2005/8/layout/hList1"/>
    <dgm:cxn modelId="{3690CF5B-4F45-4527-B338-896350C0E50E}" srcId="{8CB67A06-4508-4021-BB69-52F00C741B91}" destId="{9B6DF75B-66A8-42B4-96A4-6E6C4575E4A7}" srcOrd="6" destOrd="0" parTransId="{FE6BE84D-0EF3-4875-9477-05FEAA5EDCF1}" sibTransId="{11E414A2-4A07-41C0-83DC-9EDB5C91F3E7}"/>
    <dgm:cxn modelId="{AA274641-3D1A-46E8-8387-EF5F3F7E51D4}" srcId="{D6FE40CB-4C50-4131-8A89-87AD9493DF95}" destId="{05BAB14A-6142-4E28-BB4C-458CE14F94F0}" srcOrd="2" destOrd="0" parTransId="{C8811FB3-BC10-4101-BE68-84DA7531B909}" sibTransId="{93CEAC2C-5CEC-4ABF-A5A6-C431F4632CAB}"/>
    <dgm:cxn modelId="{70D55365-29F9-4F1D-B7D8-07579541BDAF}" srcId="{8CB67A06-4508-4021-BB69-52F00C741B91}" destId="{A5502692-7B83-4B44-ABDA-01A2CF991FEC}" srcOrd="5" destOrd="0" parTransId="{760A6405-32F6-479C-9744-F005E098C34C}" sibTransId="{EED12177-63C8-448D-8D3B-4F2C28AAD968}"/>
    <dgm:cxn modelId="{E66EF16A-6A72-415A-93A1-E4200CE1A760}" type="presOf" srcId="{73119DD7-CAA3-43CD-ACA5-26777B1E09EA}" destId="{E5CF2AF9-125E-4270-833B-78CB199BA941}" srcOrd="0" destOrd="0" presId="urn:microsoft.com/office/officeart/2005/8/layout/hList1"/>
    <dgm:cxn modelId="{4384C150-42D2-47CE-A5F0-5FA3EAF22948}" srcId="{D6FE40CB-4C50-4131-8A89-87AD9493DF95}" destId="{8D5F90D6-60CB-46D0-A5E4-3FC46C743276}" srcOrd="5" destOrd="0" parTransId="{B8A80BDE-7AFE-4336-977E-CF2199956278}" sibTransId="{E76455B5-5332-4E46-A139-0DA71A29EF08}"/>
    <dgm:cxn modelId="{EC310A74-5DA4-4422-94E6-AC91FD899345}" type="presOf" srcId="{D6FE40CB-4C50-4131-8A89-87AD9493DF95}" destId="{12C09E75-A2FB-412D-B99B-DDEE5210BB64}" srcOrd="0" destOrd="0" presId="urn:microsoft.com/office/officeart/2005/8/layout/hList1"/>
    <dgm:cxn modelId="{0E8FFC77-0C04-48C1-B07E-896A75B61628}" srcId="{8CB67A06-4508-4021-BB69-52F00C741B91}" destId="{C103A1F8-79D3-4350-9988-5DDD52D01E47}" srcOrd="3" destOrd="0" parTransId="{4BEC9E1B-29BD-408C-815A-D919CB74E8ED}" sibTransId="{8E0E5699-4C3D-496A-AA10-6A46FA3F17D5}"/>
    <dgm:cxn modelId="{660F427D-D27D-47CB-B830-6E35ECF9C92E}" type="presOf" srcId="{9B6DF75B-66A8-42B4-96A4-6E6C4575E4A7}" destId="{3749D330-AD0F-43D6-8AC6-3E728FF2FD6D}" srcOrd="0" destOrd="6" presId="urn:microsoft.com/office/officeart/2005/8/layout/hList1"/>
    <dgm:cxn modelId="{7C1A457F-B85E-47AB-8BE1-624241E80DA1}" srcId="{D7FF0462-600A-4D30-8200-C0A166A35A40}" destId="{BEDBA86A-2ED9-40D4-B02A-0BF6B82198EA}" srcOrd="2" destOrd="0" parTransId="{2B8E1A70-13C3-44E6-84C4-CE9E5EFC067D}" sibTransId="{EC6094A0-5371-4760-94D7-B1C37050FB0E}"/>
    <dgm:cxn modelId="{D95D3B83-3023-4294-A874-22632A2CC787}" srcId="{8CB67A06-4508-4021-BB69-52F00C741B91}" destId="{3E05D980-3DEC-4474-A99F-3390C0A15D3F}" srcOrd="2" destOrd="0" parTransId="{949A57B2-99C7-40ED-B20F-60D4E2F15077}" sibTransId="{232C2929-2793-46F5-AFB4-22E4601F52C9}"/>
    <dgm:cxn modelId="{71307183-F6B0-45BF-BC81-ACCBE76066D9}" srcId="{A51BB2B7-9639-4EFF-87CC-26FF1F584845}" destId="{D6FE40CB-4C50-4131-8A89-87AD9493DF95}" srcOrd="1" destOrd="0" parTransId="{CA8DF623-5D2F-4C05-B968-29DA6A9E5639}" sibTransId="{18B2CD42-9EF9-470A-8E7C-7FA057B615E0}"/>
    <dgm:cxn modelId="{2C9EC98E-A43F-41F4-A789-C9228ED6DC7F}" type="presOf" srcId="{8D5F90D6-60CB-46D0-A5E4-3FC46C743276}" destId="{E5CF2AF9-125E-4270-833B-78CB199BA941}" srcOrd="0" destOrd="5" presId="urn:microsoft.com/office/officeart/2005/8/layout/hList1"/>
    <dgm:cxn modelId="{21C20295-0A24-492B-9315-5828DCD5C00C}" srcId="{D6FE40CB-4C50-4131-8A89-87AD9493DF95}" destId="{2FF14422-48CD-49F1-BDAF-9612BAAF2DC4}" srcOrd="3" destOrd="0" parTransId="{F8C5429B-9EFD-4857-BEBD-FB016AD59412}" sibTransId="{249A3A79-8F34-48A4-9767-A7D65FB1F9BB}"/>
    <dgm:cxn modelId="{0D97CD99-8BF2-47DC-9365-703846D02EA6}" type="presOf" srcId="{D05722C0-AC17-465B-BCF8-4845B760185E}" destId="{F5949988-DB89-4F3C-80A8-E7DEC2696F4E}" srcOrd="0" destOrd="0" presId="urn:microsoft.com/office/officeart/2005/8/layout/hList1"/>
    <dgm:cxn modelId="{D6E5179E-0D73-43CC-91E5-680C7ACCE4A5}" type="presOf" srcId="{3E05D980-3DEC-4474-A99F-3390C0A15D3F}" destId="{3749D330-AD0F-43D6-8AC6-3E728FF2FD6D}" srcOrd="0" destOrd="2" presId="urn:microsoft.com/office/officeart/2005/8/layout/hList1"/>
    <dgm:cxn modelId="{9E98559F-4B77-4FDB-9D90-BD6E9876A894}" type="presOf" srcId="{D7FF0462-600A-4D30-8200-C0A166A35A40}" destId="{3C9962DA-6928-43B9-9516-1A42D5BD09F0}" srcOrd="0" destOrd="0" presId="urn:microsoft.com/office/officeart/2005/8/layout/hList1"/>
    <dgm:cxn modelId="{2D3B8BA0-C0BB-45BD-814D-D5380C83711D}" type="presOf" srcId="{A51BB2B7-9639-4EFF-87CC-26FF1F584845}" destId="{80D22A9C-7FB1-4E35-934D-47C15533FB60}" srcOrd="0" destOrd="0" presId="urn:microsoft.com/office/officeart/2005/8/layout/hList1"/>
    <dgm:cxn modelId="{CA6C7AA9-599A-4347-BA0D-9519DE906911}" type="presOf" srcId="{BB5996A0-65A7-4954-A421-00D86F57C30A}" destId="{E5CF2AF9-125E-4270-833B-78CB199BA941}" srcOrd="0" destOrd="4" presId="urn:microsoft.com/office/officeart/2005/8/layout/hList1"/>
    <dgm:cxn modelId="{B37553AA-0A20-4492-9938-5BE6291697DF}" type="presOf" srcId="{2FF14422-48CD-49F1-BDAF-9612BAAF2DC4}" destId="{E5CF2AF9-125E-4270-833B-78CB199BA941}" srcOrd="0" destOrd="3" presId="urn:microsoft.com/office/officeart/2005/8/layout/hList1"/>
    <dgm:cxn modelId="{825585AA-E3DC-4C09-87BA-5D013C11326E}" type="presOf" srcId="{DD145DB0-D4B4-4E84-A89F-3696F8A19BCD}" destId="{E5CF2AF9-125E-4270-833B-78CB199BA941}" srcOrd="0" destOrd="1" presId="urn:microsoft.com/office/officeart/2005/8/layout/hList1"/>
    <dgm:cxn modelId="{A6B952B1-2B95-4BF1-AD57-7A440AF38076}" srcId="{A51BB2B7-9639-4EFF-87CC-26FF1F584845}" destId="{8CB67A06-4508-4021-BB69-52F00C741B91}" srcOrd="0" destOrd="0" parTransId="{1A44EC63-77D9-49CA-9921-3CE06E77E42C}" sibTransId="{9A60C95A-8104-4655-8CE9-5F7D5833B90D}"/>
    <dgm:cxn modelId="{C88740B5-5A6A-4042-BA73-E4856D2C6BA9}" srcId="{8CB67A06-4508-4021-BB69-52F00C741B91}" destId="{F86A4822-5DCD-4A17-8B4D-3D761D4BF3B2}" srcOrd="7" destOrd="0" parTransId="{9C6AECE2-BCB9-4C18-BC2D-516C9B6CDD50}" sibTransId="{45469FA1-30F4-48E8-B999-5F28D9121597}"/>
    <dgm:cxn modelId="{8539D9B5-098C-419C-A5EF-9C3E731473B7}" srcId="{D6FE40CB-4C50-4131-8A89-87AD9493DF95}" destId="{BB5996A0-65A7-4954-A421-00D86F57C30A}" srcOrd="4" destOrd="0" parTransId="{851ACE99-9298-4C07-8DA9-20B7886526EE}" sibTransId="{15193971-D8E6-4F9B-9E19-E8A6DEBE6CF9}"/>
    <dgm:cxn modelId="{525EB6B7-F735-468A-A723-160020D080C0}" type="presOf" srcId="{E79DEC74-D00B-4077-A1CF-3BB1230305BA}" destId="{3749D330-AD0F-43D6-8AC6-3E728FF2FD6D}" srcOrd="0" destOrd="1" presId="urn:microsoft.com/office/officeart/2005/8/layout/hList1"/>
    <dgm:cxn modelId="{468C96BC-29A7-4111-8C8F-268B0158D8EC}" srcId="{D6FE40CB-4C50-4131-8A89-87AD9493DF95}" destId="{DD145DB0-D4B4-4E84-A89F-3696F8A19BCD}" srcOrd="1" destOrd="0" parTransId="{661947C8-17B9-4E82-BDE5-A2A9325EEEC5}" sibTransId="{FF63E431-5039-4B42-9E34-75CA646A98A4}"/>
    <dgm:cxn modelId="{13D48FC8-13B3-44ED-A474-28C1557248D0}" srcId="{D7FF0462-600A-4D30-8200-C0A166A35A40}" destId="{D05722C0-AC17-465B-BCF8-4845B760185E}" srcOrd="0" destOrd="0" parTransId="{745311D5-E0A4-4F4A-8789-D8DA8741291A}" sibTransId="{15A11987-85C6-42C8-9F0F-12B142AFDC6A}"/>
    <dgm:cxn modelId="{FEE8C0D9-BC5F-4F04-9583-2E1C3F191BCB}" type="presOf" srcId="{8CB67A06-4508-4021-BB69-52F00C741B91}" destId="{9ABB9370-7FE2-4C17-A5D7-3C508087C6C0}" srcOrd="0" destOrd="0" presId="urn:microsoft.com/office/officeart/2005/8/layout/hList1"/>
    <dgm:cxn modelId="{8ED7D6D9-2C92-4B27-9635-5D1C9796B208}" type="presOf" srcId="{6F0F35BB-6EC3-4EE0-8AC0-CA36F4A78DFD}" destId="{F5949988-DB89-4F3C-80A8-E7DEC2696F4E}" srcOrd="0" destOrd="3" presId="urn:microsoft.com/office/officeart/2005/8/layout/hList1"/>
    <dgm:cxn modelId="{05FC98DD-1EC5-45CD-8793-C1FE2A90B93C}" srcId="{D7FF0462-600A-4D30-8200-C0A166A35A40}" destId="{AB6AABF6-A5A5-4F15-BE33-81E94F582953}" srcOrd="1" destOrd="0" parTransId="{653B0BB7-54BC-4122-9587-10A20E2C43CF}" sibTransId="{A9D9039D-FC7F-49BA-B455-CCF82DF45CB6}"/>
    <dgm:cxn modelId="{D49891E0-DDE2-45DF-B6AF-8358767BD3A2}" srcId="{8CB67A06-4508-4021-BB69-52F00C741B91}" destId="{E79DEC74-D00B-4077-A1CF-3BB1230305BA}" srcOrd="1" destOrd="0" parTransId="{692A5C5F-BB48-45E6-B344-7C3FA022AFEE}" sibTransId="{DAF3B44C-A5F3-4802-9BD7-03798DC1252E}"/>
    <dgm:cxn modelId="{5A34DDE1-8925-4E5D-A73B-7C9EF9B02DA9}" srcId="{A51BB2B7-9639-4EFF-87CC-26FF1F584845}" destId="{D7FF0462-600A-4D30-8200-C0A166A35A40}" srcOrd="2" destOrd="0" parTransId="{D3691901-25FD-4A13-8FEB-66030FDE663F}" sibTransId="{006331F8-680A-4C09-893B-41506428B2F9}"/>
    <dgm:cxn modelId="{9CD53AEE-2C2F-4CE3-AD6E-0FEE77176904}" type="presOf" srcId="{527EA241-6089-40B2-A01A-00482D77BD79}" destId="{3749D330-AD0F-43D6-8AC6-3E728FF2FD6D}" srcOrd="0" destOrd="0" presId="urn:microsoft.com/office/officeart/2005/8/layout/hList1"/>
    <dgm:cxn modelId="{E2EE3EF1-C0D6-4184-9E12-F2804B0434D9}" type="presOf" srcId="{A5502692-7B83-4B44-ABDA-01A2CF991FEC}" destId="{3749D330-AD0F-43D6-8AC6-3E728FF2FD6D}" srcOrd="0" destOrd="5" presId="urn:microsoft.com/office/officeart/2005/8/layout/hList1"/>
    <dgm:cxn modelId="{A8B816F4-9AD6-47CC-8D57-6E62EC37A6E4}" srcId="{D6FE40CB-4C50-4131-8A89-87AD9493DF95}" destId="{409D2B38-8B70-41B0-A85B-874C76C52890}" srcOrd="6" destOrd="0" parTransId="{D252AB20-C076-4561-A9B0-932196307FB4}" sibTransId="{9A8ADAD9-2B28-44A8-B024-D1F37753376D}"/>
    <dgm:cxn modelId="{42174DF8-DF2C-4039-AFCE-044CF410178A}" srcId="{D7FF0462-600A-4D30-8200-C0A166A35A40}" destId="{6F0F35BB-6EC3-4EE0-8AC0-CA36F4A78DFD}" srcOrd="3" destOrd="0" parTransId="{99017AAB-B7A2-4A22-ADBE-0069B5014651}" sibTransId="{3E6CB302-2C12-4F60-B6AD-6034B67D383F}"/>
    <dgm:cxn modelId="{DF323AFF-64C2-4826-A895-5875DA69E730}" type="presOf" srcId="{79037C16-6B2B-4C61-B9AF-07A597FC84A0}" destId="{3749D330-AD0F-43D6-8AC6-3E728FF2FD6D}" srcOrd="0" destOrd="4" presId="urn:microsoft.com/office/officeart/2005/8/layout/hList1"/>
    <dgm:cxn modelId="{DAA24DF5-ADD2-49EA-BDA0-565614233988}" type="presParOf" srcId="{80D22A9C-7FB1-4E35-934D-47C15533FB60}" destId="{D9F375D1-3EDA-492D-A64A-9F628797822C}" srcOrd="0" destOrd="0" presId="urn:microsoft.com/office/officeart/2005/8/layout/hList1"/>
    <dgm:cxn modelId="{2936A8A5-5A27-4217-B5B9-019DB1B9C697}" type="presParOf" srcId="{D9F375D1-3EDA-492D-A64A-9F628797822C}" destId="{9ABB9370-7FE2-4C17-A5D7-3C508087C6C0}" srcOrd="0" destOrd="0" presId="urn:microsoft.com/office/officeart/2005/8/layout/hList1"/>
    <dgm:cxn modelId="{158D661B-EDB6-4CF1-A603-DD5B97F63C0A}" type="presParOf" srcId="{D9F375D1-3EDA-492D-A64A-9F628797822C}" destId="{3749D330-AD0F-43D6-8AC6-3E728FF2FD6D}" srcOrd="1" destOrd="0" presId="urn:microsoft.com/office/officeart/2005/8/layout/hList1"/>
    <dgm:cxn modelId="{B44F712E-44DB-4A92-BC9D-06633267DCF3}" type="presParOf" srcId="{80D22A9C-7FB1-4E35-934D-47C15533FB60}" destId="{8C6230F0-9008-4A0D-820E-33E3CD614E60}" srcOrd="1" destOrd="0" presId="urn:microsoft.com/office/officeart/2005/8/layout/hList1"/>
    <dgm:cxn modelId="{04F8A022-4168-4584-B1DE-D602B57B06CE}" type="presParOf" srcId="{80D22A9C-7FB1-4E35-934D-47C15533FB60}" destId="{A567FBB8-92D6-44FC-90FB-AEE31561B4F1}" srcOrd="2" destOrd="0" presId="urn:microsoft.com/office/officeart/2005/8/layout/hList1"/>
    <dgm:cxn modelId="{9287512D-6F69-4BED-B349-86125D0DF711}" type="presParOf" srcId="{A567FBB8-92D6-44FC-90FB-AEE31561B4F1}" destId="{12C09E75-A2FB-412D-B99B-DDEE5210BB64}" srcOrd="0" destOrd="0" presId="urn:microsoft.com/office/officeart/2005/8/layout/hList1"/>
    <dgm:cxn modelId="{04EBBEAD-4F79-4328-AF84-3B82CE9DE52A}" type="presParOf" srcId="{A567FBB8-92D6-44FC-90FB-AEE31561B4F1}" destId="{E5CF2AF9-125E-4270-833B-78CB199BA941}" srcOrd="1" destOrd="0" presId="urn:microsoft.com/office/officeart/2005/8/layout/hList1"/>
    <dgm:cxn modelId="{7E69747B-834F-47FE-B250-1000235A6C10}" type="presParOf" srcId="{80D22A9C-7FB1-4E35-934D-47C15533FB60}" destId="{BA1B3E54-3A0C-46B4-8C5F-A38F18C33EB8}" srcOrd="3" destOrd="0" presId="urn:microsoft.com/office/officeart/2005/8/layout/hList1"/>
    <dgm:cxn modelId="{0B0295D5-5406-4B8F-A4DB-1A9B30F24889}" type="presParOf" srcId="{80D22A9C-7FB1-4E35-934D-47C15533FB60}" destId="{FBFBD633-CA16-46DF-A839-8B9360E15C6B}" srcOrd="4" destOrd="0" presId="urn:microsoft.com/office/officeart/2005/8/layout/hList1"/>
    <dgm:cxn modelId="{0371716B-3465-4803-AE7B-D2E1953CBC4F}" type="presParOf" srcId="{FBFBD633-CA16-46DF-A839-8B9360E15C6B}" destId="{3C9962DA-6928-43B9-9516-1A42D5BD09F0}" srcOrd="0" destOrd="0" presId="urn:microsoft.com/office/officeart/2005/8/layout/hList1"/>
    <dgm:cxn modelId="{A39E9E4D-8CB3-4F88-9114-978F77AA557C}" type="presParOf" srcId="{FBFBD633-CA16-46DF-A839-8B9360E15C6B}" destId="{F5949988-DB89-4F3C-80A8-E7DEC2696F4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B9370-7FE2-4C17-A5D7-3C508087C6C0}">
      <dsp:nvSpPr>
        <dsp:cNvPr id="0" name=""/>
        <dsp:cNvSpPr/>
      </dsp:nvSpPr>
      <dsp:spPr>
        <a:xfrm>
          <a:off x="2702" y="16539"/>
          <a:ext cx="2634646"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Creational Pattern</a:t>
          </a:r>
        </a:p>
      </dsp:txBody>
      <dsp:txXfrm>
        <a:off x="2702" y="16539"/>
        <a:ext cx="2634646" cy="489600"/>
      </dsp:txXfrm>
    </dsp:sp>
    <dsp:sp modelId="{3749D330-AD0F-43D6-8AC6-3E728FF2FD6D}">
      <dsp:nvSpPr>
        <dsp:cNvPr id="0" name=""/>
        <dsp:cNvSpPr/>
      </dsp:nvSpPr>
      <dsp:spPr>
        <a:xfrm>
          <a:off x="2702" y="506139"/>
          <a:ext cx="2634646" cy="21465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Factory Method Pattern</a:t>
          </a:r>
        </a:p>
        <a:p>
          <a:pPr marL="171450" lvl="1" indent="-171450" algn="l" defTabSz="711200">
            <a:lnSpc>
              <a:spcPct val="90000"/>
            </a:lnSpc>
            <a:spcBef>
              <a:spcPct val="0"/>
            </a:spcBef>
            <a:spcAft>
              <a:spcPct val="15000"/>
            </a:spcAft>
            <a:buChar char="•"/>
          </a:pPr>
          <a:r>
            <a:rPr lang="en-US" sz="1600" kern="1200" dirty="0"/>
            <a:t>Abstract Factory Pattern</a:t>
          </a:r>
        </a:p>
        <a:p>
          <a:pPr marL="171450" lvl="1" indent="-171450" algn="l" defTabSz="711200">
            <a:lnSpc>
              <a:spcPct val="90000"/>
            </a:lnSpc>
            <a:spcBef>
              <a:spcPct val="0"/>
            </a:spcBef>
            <a:spcAft>
              <a:spcPct val="15000"/>
            </a:spcAft>
            <a:buChar char="•"/>
          </a:pPr>
          <a:r>
            <a:rPr lang="en-US" sz="1600" kern="1200" dirty="0"/>
            <a:t>Singleton Pattern</a:t>
          </a:r>
        </a:p>
        <a:p>
          <a:pPr marL="171450" lvl="1" indent="-171450" algn="l" defTabSz="711200">
            <a:lnSpc>
              <a:spcPct val="90000"/>
            </a:lnSpc>
            <a:spcBef>
              <a:spcPct val="0"/>
            </a:spcBef>
            <a:spcAft>
              <a:spcPct val="15000"/>
            </a:spcAft>
            <a:buChar char="•"/>
          </a:pPr>
          <a:r>
            <a:rPr lang="en-US" sz="1600" kern="1200" dirty="0"/>
            <a:t>Prototype Pattern</a:t>
          </a:r>
        </a:p>
        <a:p>
          <a:pPr marL="171450" lvl="1" indent="-171450" algn="l" defTabSz="711200">
            <a:lnSpc>
              <a:spcPct val="90000"/>
            </a:lnSpc>
            <a:spcBef>
              <a:spcPct val="0"/>
            </a:spcBef>
            <a:spcAft>
              <a:spcPct val="15000"/>
            </a:spcAft>
            <a:buChar char="•"/>
          </a:pPr>
          <a:r>
            <a:rPr lang="en-US" sz="1600" kern="1200" dirty="0"/>
            <a:t>Builder Pattern</a:t>
          </a:r>
        </a:p>
        <a:p>
          <a:pPr marL="171450" lvl="1" indent="-171450" algn="l" defTabSz="711200">
            <a:lnSpc>
              <a:spcPct val="90000"/>
            </a:lnSpc>
            <a:spcBef>
              <a:spcPct val="0"/>
            </a:spcBef>
            <a:spcAft>
              <a:spcPct val="15000"/>
            </a:spcAft>
            <a:buChar char="•"/>
          </a:pPr>
          <a:r>
            <a:rPr lang="en-US" sz="1600" kern="1200" dirty="0"/>
            <a:t>Object Pool Pattern</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2702" y="506139"/>
        <a:ext cx="2634646" cy="2146590"/>
      </dsp:txXfrm>
    </dsp:sp>
    <dsp:sp modelId="{12C09E75-A2FB-412D-B99B-DDEE5210BB64}">
      <dsp:nvSpPr>
        <dsp:cNvPr id="0" name=""/>
        <dsp:cNvSpPr/>
      </dsp:nvSpPr>
      <dsp:spPr>
        <a:xfrm>
          <a:off x="3006199" y="16539"/>
          <a:ext cx="2634646"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Structural Pattern</a:t>
          </a:r>
        </a:p>
      </dsp:txBody>
      <dsp:txXfrm>
        <a:off x="3006199" y="16539"/>
        <a:ext cx="2634646" cy="489600"/>
      </dsp:txXfrm>
    </dsp:sp>
    <dsp:sp modelId="{E5CF2AF9-125E-4270-833B-78CB199BA941}">
      <dsp:nvSpPr>
        <dsp:cNvPr id="0" name=""/>
        <dsp:cNvSpPr/>
      </dsp:nvSpPr>
      <dsp:spPr>
        <a:xfrm>
          <a:off x="3006199" y="506139"/>
          <a:ext cx="2634646" cy="21465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Adapter Pattern</a:t>
          </a:r>
        </a:p>
        <a:p>
          <a:pPr marL="171450" lvl="1" indent="-171450" algn="l" defTabSz="711200">
            <a:lnSpc>
              <a:spcPct val="90000"/>
            </a:lnSpc>
            <a:spcBef>
              <a:spcPct val="0"/>
            </a:spcBef>
            <a:spcAft>
              <a:spcPct val="15000"/>
            </a:spcAft>
            <a:buChar char="•"/>
          </a:pPr>
          <a:r>
            <a:rPr lang="en-US" sz="1600" kern="1200" dirty="0"/>
            <a:t>Bridge Pattern</a:t>
          </a:r>
        </a:p>
        <a:p>
          <a:pPr marL="171450" lvl="1" indent="-171450" algn="l" defTabSz="711200">
            <a:lnSpc>
              <a:spcPct val="90000"/>
            </a:lnSpc>
            <a:spcBef>
              <a:spcPct val="0"/>
            </a:spcBef>
            <a:spcAft>
              <a:spcPct val="15000"/>
            </a:spcAft>
            <a:buChar char="•"/>
          </a:pPr>
          <a:r>
            <a:rPr lang="en-US" sz="1600" kern="1200" dirty="0"/>
            <a:t>Composite Pattern</a:t>
          </a:r>
        </a:p>
        <a:p>
          <a:pPr marL="171450" lvl="1" indent="-171450" algn="l" defTabSz="711200">
            <a:lnSpc>
              <a:spcPct val="90000"/>
            </a:lnSpc>
            <a:spcBef>
              <a:spcPct val="0"/>
            </a:spcBef>
            <a:spcAft>
              <a:spcPct val="15000"/>
            </a:spcAft>
            <a:buChar char="•"/>
          </a:pPr>
          <a:r>
            <a:rPr lang="en-US" sz="1600" kern="1200" dirty="0"/>
            <a:t>Decorator Pattern</a:t>
          </a:r>
        </a:p>
        <a:p>
          <a:pPr marL="171450" lvl="1" indent="-171450" algn="l" defTabSz="711200">
            <a:lnSpc>
              <a:spcPct val="90000"/>
            </a:lnSpc>
            <a:spcBef>
              <a:spcPct val="0"/>
            </a:spcBef>
            <a:spcAft>
              <a:spcPct val="15000"/>
            </a:spcAft>
            <a:buChar char="•"/>
          </a:pPr>
          <a:r>
            <a:rPr lang="en-US" sz="1600" kern="1200" dirty="0"/>
            <a:t>Facade Pattern</a:t>
          </a:r>
        </a:p>
        <a:p>
          <a:pPr marL="171450" lvl="1" indent="-171450" algn="l" defTabSz="711200">
            <a:lnSpc>
              <a:spcPct val="90000"/>
            </a:lnSpc>
            <a:spcBef>
              <a:spcPct val="0"/>
            </a:spcBef>
            <a:spcAft>
              <a:spcPct val="15000"/>
            </a:spcAft>
            <a:buChar char="•"/>
          </a:pPr>
          <a:r>
            <a:rPr lang="en-US" sz="1600" kern="1200" dirty="0"/>
            <a:t>Flyweight Pattern</a:t>
          </a:r>
        </a:p>
        <a:p>
          <a:pPr marL="171450" lvl="1" indent="-171450" algn="l" defTabSz="711200">
            <a:lnSpc>
              <a:spcPct val="90000"/>
            </a:lnSpc>
            <a:spcBef>
              <a:spcPct val="0"/>
            </a:spcBef>
            <a:spcAft>
              <a:spcPct val="15000"/>
            </a:spcAft>
            <a:buChar char="•"/>
          </a:pPr>
          <a:r>
            <a:rPr lang="en-US" sz="1600" kern="1200" dirty="0"/>
            <a:t>proxy Pattern</a:t>
          </a:r>
        </a:p>
      </dsp:txBody>
      <dsp:txXfrm>
        <a:off x="3006199" y="506139"/>
        <a:ext cx="2634646" cy="2146590"/>
      </dsp:txXfrm>
    </dsp:sp>
    <dsp:sp modelId="{3C9962DA-6928-43B9-9516-1A42D5BD09F0}">
      <dsp:nvSpPr>
        <dsp:cNvPr id="0" name=""/>
        <dsp:cNvSpPr/>
      </dsp:nvSpPr>
      <dsp:spPr>
        <a:xfrm>
          <a:off x="6009696" y="16539"/>
          <a:ext cx="2634646"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Behavioral Pattern</a:t>
          </a:r>
        </a:p>
      </dsp:txBody>
      <dsp:txXfrm>
        <a:off x="6009696" y="16539"/>
        <a:ext cx="2634646" cy="489600"/>
      </dsp:txXfrm>
    </dsp:sp>
    <dsp:sp modelId="{F5949988-DB89-4F3C-80A8-E7DEC2696F4E}">
      <dsp:nvSpPr>
        <dsp:cNvPr id="0" name=""/>
        <dsp:cNvSpPr/>
      </dsp:nvSpPr>
      <dsp:spPr>
        <a:xfrm>
          <a:off x="6009696" y="506139"/>
          <a:ext cx="2634646" cy="21465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Chain of Responsibility</a:t>
          </a:r>
        </a:p>
        <a:p>
          <a:pPr marL="171450" lvl="1" indent="-171450" algn="l" defTabSz="711200">
            <a:lnSpc>
              <a:spcPct val="90000"/>
            </a:lnSpc>
            <a:spcBef>
              <a:spcPct val="0"/>
            </a:spcBef>
            <a:spcAft>
              <a:spcPct val="15000"/>
            </a:spcAft>
            <a:buChar char="•"/>
          </a:pPr>
          <a:r>
            <a:rPr lang="en-US" sz="1600" kern="1200" dirty="0"/>
            <a:t>Command Pattern</a:t>
          </a:r>
        </a:p>
        <a:p>
          <a:pPr marL="171450" lvl="1" indent="-171450" algn="l" defTabSz="711200">
            <a:lnSpc>
              <a:spcPct val="90000"/>
            </a:lnSpc>
            <a:spcBef>
              <a:spcPct val="0"/>
            </a:spcBef>
            <a:spcAft>
              <a:spcPct val="15000"/>
            </a:spcAft>
            <a:buChar char="•"/>
          </a:pPr>
          <a:r>
            <a:rPr lang="en-US" sz="1600" kern="1200" dirty="0"/>
            <a:t>Interpreter Pattern</a:t>
          </a:r>
        </a:p>
        <a:p>
          <a:pPr marL="171450" lvl="1" indent="-171450" algn="l" defTabSz="711200">
            <a:lnSpc>
              <a:spcPct val="90000"/>
            </a:lnSpc>
            <a:spcBef>
              <a:spcPct val="0"/>
            </a:spcBef>
            <a:spcAft>
              <a:spcPct val="15000"/>
            </a:spcAft>
            <a:buChar char="•"/>
          </a:pPr>
          <a:r>
            <a:rPr lang="en-US" sz="1600" kern="1200" dirty="0"/>
            <a:t>Iterator Pattern</a:t>
          </a:r>
        </a:p>
      </dsp:txBody>
      <dsp:txXfrm>
        <a:off x="6009696" y="506139"/>
        <a:ext cx="2634646" cy="214659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2E3446-C668-0D46-A475-03A018C9F99C}" type="datetimeFigureOut">
              <a:rPr lang="en-US" smtClean="0"/>
              <a:pPr/>
              <a:t>12/7/2017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0FBF56-9358-E64E-A12C-E94F23D77DC8}" type="slidenum">
              <a:rPr lang="en-US" smtClean="0"/>
              <a:pPr/>
              <a:t>‹#›</a:t>
            </a:fld>
            <a:endParaRPr lang="en-US"/>
          </a:p>
        </p:txBody>
      </p:sp>
    </p:spTree>
    <p:extLst>
      <p:ext uri="{BB962C8B-B14F-4D97-AF65-F5344CB8AC3E}">
        <p14:creationId xmlns:p14="http://schemas.microsoft.com/office/powerpoint/2010/main" val="148305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12/7/2017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1001033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F2F2F2"/>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804468" y="1709011"/>
            <a:ext cx="2189805" cy="1752170"/>
          </a:xfrm>
          <a:prstGeom prst="rect">
            <a:avLst/>
          </a:prstGeom>
        </p:spPr>
      </p:pic>
      <p:sp>
        <p:nvSpPr>
          <p:cNvPr id="2" name="Title 1"/>
          <p:cNvSpPr>
            <a:spLocks noGrp="1"/>
          </p:cNvSpPr>
          <p:nvPr>
            <p:ph type="ctrTitle" hasCustomPrompt="1"/>
          </p:nvPr>
        </p:nvSpPr>
        <p:spPr>
          <a:xfrm>
            <a:off x="4267199"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Insert Title Here				 </a:t>
            </a:r>
            <a:br>
              <a:rPr lang="en-US" dirty="0"/>
            </a:br>
            <a:r>
              <a:rPr lang="en-US" dirty="0"/>
              <a:t>in two lines						</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Tree>
    <p:extLst>
      <p:ext uri="{BB962C8B-B14F-4D97-AF65-F5344CB8AC3E}">
        <p14:creationId xmlns:p14="http://schemas.microsoft.com/office/powerpoint/2010/main" val="69247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Breaker_with people or other images">
    <p:bg>
      <p:bgPr>
        <a:solidFill>
          <a:srgbClr val="ECECEC"/>
        </a:solidFill>
        <a:effectLst/>
      </p:bgPr>
    </p:bg>
    <p:spTree>
      <p:nvGrpSpPr>
        <p:cNvPr id="1" name=""/>
        <p:cNvGrpSpPr/>
        <p:nvPr/>
      </p:nvGrpSpPr>
      <p:grpSpPr>
        <a:xfrm>
          <a:off x="0" y="0"/>
          <a:ext cx="0" cy="0"/>
          <a:chOff x="0" y="0"/>
          <a:chExt cx="0" cy="0"/>
        </a:xfrm>
      </p:grpSpPr>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mn-lt"/>
            </a:endParaRPr>
          </a:p>
        </p:txBody>
      </p:sp>
      <p:sp>
        <p:nvSpPr>
          <p:cNvPr id="31" name="Picture Placeholder 9"/>
          <p:cNvSpPr>
            <a:spLocks noGrp="1"/>
          </p:cNvSpPr>
          <p:nvPr>
            <p:ph type="pic" sz="quarter" idx="14" hasCustomPrompt="1"/>
          </p:nvPr>
        </p:nvSpPr>
        <p:spPr>
          <a:xfrm>
            <a:off x="4648903"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7457" y="3844395"/>
            <a:ext cx="1314000" cy="1103406"/>
          </a:xfrm>
          <a:prstGeom prst="rect">
            <a:avLst/>
          </a:prstGeom>
        </p:spPr>
      </p:pic>
      <p:sp>
        <p:nvSpPr>
          <p:cNvPr id="24" name="Text Placeholder 2"/>
          <p:cNvSpPr>
            <a:spLocks noGrp="1"/>
          </p:cNvSpPr>
          <p:nvPr>
            <p:ph type="body" sz="quarter" idx="10" hasCustomPrompt="1"/>
          </p:nvPr>
        </p:nvSpPr>
        <p:spPr>
          <a:xfrm>
            <a:off x="266700" y="2316262"/>
            <a:ext cx="4314029" cy="381217"/>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8" name="Text Placeholder 2"/>
          <p:cNvSpPr>
            <a:spLocks noGrp="1"/>
          </p:cNvSpPr>
          <p:nvPr>
            <p:ph type="body" sz="quarter" idx="11" hasCustomPrompt="1"/>
          </p:nvPr>
        </p:nvSpPr>
        <p:spPr>
          <a:xfrm>
            <a:off x="386266" y="277449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
        <p:nvSpPr>
          <p:cNvPr id="27" name="Picture Placeholder 9"/>
          <p:cNvSpPr>
            <a:spLocks noGrp="1"/>
          </p:cNvSpPr>
          <p:nvPr>
            <p:ph type="pic" sz="quarter" idx="15" hasCustomPrompt="1"/>
          </p:nvPr>
        </p:nvSpPr>
        <p:spPr>
          <a:xfrm>
            <a:off x="7062729"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sp>
        <p:nvSpPr>
          <p:cNvPr id="29" name="Picture Placeholder 9"/>
          <p:cNvSpPr>
            <a:spLocks noGrp="1"/>
          </p:cNvSpPr>
          <p:nvPr>
            <p:ph type="pic" sz="quarter" idx="16" hasCustomPrompt="1"/>
          </p:nvPr>
        </p:nvSpPr>
        <p:spPr>
          <a:xfrm>
            <a:off x="6258121"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sp>
        <p:nvSpPr>
          <p:cNvPr id="30" name="Picture Placeholder 9"/>
          <p:cNvSpPr>
            <a:spLocks noGrp="1"/>
          </p:cNvSpPr>
          <p:nvPr>
            <p:ph type="pic" sz="quarter" idx="17" hasCustomPrompt="1"/>
          </p:nvPr>
        </p:nvSpPr>
        <p:spPr>
          <a:xfrm>
            <a:off x="5453512"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sp>
        <p:nvSpPr>
          <p:cNvPr id="17" name="Title 1">
            <a:extLst>
              <a:ext uri="{FF2B5EF4-FFF2-40B4-BE49-F238E27FC236}">
                <a16:creationId xmlns:a16="http://schemas.microsoft.com/office/drawing/2014/main" id="{53BCAE27-A192-45DC-A959-116DB2B14D44}"/>
              </a:ext>
            </a:extLst>
          </p:cNvPr>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Tree>
    <p:extLst>
      <p:ext uri="{BB962C8B-B14F-4D97-AF65-F5344CB8AC3E}">
        <p14:creationId xmlns:p14="http://schemas.microsoft.com/office/powerpoint/2010/main" val="2356553129"/>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63070" y="258807"/>
            <a:ext cx="52451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3" name="Text Placeholder 2"/>
          <p:cNvSpPr>
            <a:spLocks noGrp="1"/>
          </p:cNvSpPr>
          <p:nvPr>
            <p:ph type="body" sz="quarter" idx="10" hasCustomPrompt="1"/>
          </p:nvPr>
        </p:nvSpPr>
        <p:spPr>
          <a:xfrm>
            <a:off x="275771" y="1295399"/>
            <a:ext cx="860153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p:ph type="body" sz="quarter" idx="11" hasCustomPrompt="1"/>
          </p:nvPr>
        </p:nvSpPr>
        <p:spPr>
          <a:xfrm>
            <a:off x="275771" y="1674584"/>
            <a:ext cx="8601530" cy="3085101"/>
          </a:xfrm>
        </p:spPr>
        <p:txBody>
          <a:bodyPr/>
          <a:lstStyle>
            <a:lvl1pPr marL="171450" indent="-171450" algn="l" defTabSz="1828800" rtl="0" eaLnBrk="1" latinLnBrk="0" hangingPunct="1">
              <a:lnSpc>
                <a:spcPct val="100000"/>
              </a:lnSpc>
              <a:spcBef>
                <a:spcPts val="600"/>
              </a:spcBef>
              <a:buFont typeface="Arial" panose="020B0604020202020204" pitchFamily="34" charset="0"/>
              <a:buChar char="•"/>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a:t>Description text in Dark Grey and 24pt size.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1" name="Rectangle 30">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2"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0"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TextBox 40">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2"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5" name="Group 24"/>
          <p:cNvGrpSpPr/>
          <p:nvPr userDrawn="1"/>
        </p:nvGrpSpPr>
        <p:grpSpPr>
          <a:xfrm>
            <a:off x="71948" y="4978614"/>
            <a:ext cx="503788" cy="94721"/>
            <a:chOff x="6014087" y="4646472"/>
            <a:chExt cx="503788" cy="94721"/>
          </a:xfrm>
        </p:grpSpPr>
        <p:sp>
          <p:nvSpPr>
            <p:cNvPr id="26" name="Oval 25">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7" name="Oval 26">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27">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Oval 28">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Oval 29">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24197532"/>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168" userDrawn="1">
          <p15:clr>
            <a:srgbClr val="FBAE40"/>
          </p15:clr>
        </p15:guide>
        <p15:guide id="3" pos="55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 slide ">
    <p:bg>
      <p:bgPr>
        <a:solidFill>
          <a:schemeClr val="bg1"/>
        </a:solidFill>
        <a:effectLst/>
      </p:bgPr>
    </p:bg>
    <p:spTree>
      <p:nvGrpSpPr>
        <p:cNvPr id="1" name=""/>
        <p:cNvGrpSpPr/>
        <p:nvPr/>
      </p:nvGrpSpPr>
      <p:grpSpPr>
        <a:xfrm>
          <a:off x="0" y="0"/>
          <a:ext cx="0" cy="0"/>
          <a:chOff x="0" y="0"/>
          <a:chExt cx="0" cy="0"/>
        </a:xfrm>
      </p:grpSpPr>
      <p:sp>
        <p:nvSpPr>
          <p:cNvPr id="16" name="Text Placeholder 2"/>
          <p:cNvSpPr>
            <a:spLocks noGrp="1"/>
          </p:cNvSpPr>
          <p:nvPr>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1" name="Title 1"/>
          <p:cNvSpPr>
            <a:spLocks noGrp="1"/>
          </p:cNvSpPr>
          <p:nvPr>
            <p:ph type="ctrTitle" hasCustomPrompt="1"/>
          </p:nvPr>
        </p:nvSpPr>
        <p:spPr>
          <a:xfrm>
            <a:off x="263070" y="258807"/>
            <a:ext cx="52451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5" name="Rectangle 24">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6"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5"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TextBox 45">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7"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8" name="Group 27"/>
          <p:cNvGrpSpPr/>
          <p:nvPr userDrawn="1"/>
        </p:nvGrpSpPr>
        <p:grpSpPr>
          <a:xfrm>
            <a:off x="71948" y="4978614"/>
            <a:ext cx="503788" cy="94721"/>
            <a:chOff x="6014087" y="4646472"/>
            <a:chExt cx="503788" cy="94721"/>
          </a:xfrm>
        </p:grpSpPr>
        <p:sp>
          <p:nvSpPr>
            <p:cNvPr id="29" name="Oval 28">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0" name="Oval 29">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Oval 34">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Oval 35">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Oval 36">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96338804"/>
      </p:ext>
    </p:extLst>
  </p:cSld>
  <p:clrMapOvr>
    <a:masterClrMapping/>
  </p:clrMapOvr>
  <p:extLst mod="1">
    <p:ext uri="{DCECCB84-F9BA-43D5-87BE-67443E8EF086}">
      <p15:sldGuideLst xmlns:p15="http://schemas.microsoft.com/office/powerpoint/2012/main">
        <p15:guide id="1" orient="horz" pos="161" userDrawn="1">
          <p15:clr>
            <a:srgbClr val="FBAE40"/>
          </p15:clr>
        </p15:guide>
        <p15:guide id="2" pos="164" userDrawn="1">
          <p15:clr>
            <a:srgbClr val="FBAE40"/>
          </p15:clr>
        </p15:guide>
        <p15:guide id="3" orient="horz" pos="3078" userDrawn="1">
          <p15:clr>
            <a:srgbClr val="FBAE40"/>
          </p15:clr>
        </p15:guide>
        <p15:guide id="4" pos="559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ckground image Slide">
    <p:spTree>
      <p:nvGrpSpPr>
        <p:cNvPr id="1" name=""/>
        <p:cNvGrpSpPr/>
        <p:nvPr/>
      </p:nvGrpSpPr>
      <p:grpSpPr>
        <a:xfrm>
          <a:off x="0" y="0"/>
          <a:ext cx="0" cy="0"/>
          <a:chOff x="0" y="0"/>
          <a:chExt cx="0" cy="0"/>
        </a:xfrm>
      </p:grpSpPr>
      <p:sp>
        <p:nvSpPr>
          <p:cNvPr id="17" name="Picture Placeholder 9"/>
          <p:cNvSpPr>
            <a:spLocks noGrp="1"/>
          </p:cNvSpPr>
          <p:nvPr>
            <p:ph type="pic" sz="quarter" idx="16" hasCustomPrompt="1"/>
          </p:nvPr>
        </p:nvSpPr>
        <p:spPr>
          <a:xfrm>
            <a:off x="-1" y="0"/>
            <a:ext cx="9146399" cy="4902200"/>
          </a:xfrm>
          <a:prstGeom prst="rect">
            <a:avLst/>
          </a:prstGeom>
        </p:spPr>
        <p:txBody>
          <a:bodyPr>
            <a:noAutofit/>
          </a:bodyPr>
          <a:lstStyle>
            <a:lvl1pPr marL="0" indent="0" algn="ctr">
              <a:buFontTx/>
              <a:buNone/>
              <a:defRPr sz="16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background image</a:t>
            </a:r>
          </a:p>
        </p:txBody>
      </p:sp>
      <p:sp>
        <p:nvSpPr>
          <p:cNvPr id="16" name="Text Placeholder 2"/>
          <p:cNvSpPr>
            <a:spLocks noGrp="1"/>
          </p:cNvSpPr>
          <p:nvPr userDrawn="1">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4" name="Rectangle 23">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5"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3"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TextBox 33">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5"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3" name="Group 22"/>
          <p:cNvGrpSpPr/>
          <p:nvPr userDrawn="1"/>
        </p:nvGrpSpPr>
        <p:grpSpPr>
          <a:xfrm>
            <a:off x="71948" y="4978614"/>
            <a:ext cx="503788" cy="94721"/>
            <a:chOff x="6014087" y="4646472"/>
            <a:chExt cx="503788" cy="94721"/>
          </a:xfrm>
        </p:grpSpPr>
        <p:sp>
          <p:nvSpPr>
            <p:cNvPr id="27" name="Oval 26">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8" name="Oval 27">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Oval 28">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Oval 29">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Oval 30">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47" name="Title 1"/>
          <p:cNvSpPr>
            <a:spLocks noGrp="1"/>
          </p:cNvSpPr>
          <p:nvPr userDrawn="1">
            <p:ph type="ctrTitle" hasCustomPrompt="1"/>
          </p:nvPr>
        </p:nvSpPr>
        <p:spPr>
          <a:xfrm>
            <a:off x="268514" y="1765300"/>
            <a:ext cx="4374573" cy="1193706"/>
          </a:xfrm>
          <a:prstGeom prst="rect">
            <a:avLst/>
          </a:prstGeom>
          <a:noFill/>
        </p:spPr>
        <p:txBody>
          <a:bodyPr wrap="square" lIns="0" rtlCol="0" anchor="t" anchorCtr="0">
            <a:noAutofit/>
          </a:bodyPr>
          <a:lstStyle>
            <a:lvl1pPr marL="0" algn="l">
              <a:lnSpc>
                <a:spcPct val="98000"/>
              </a:lnSpc>
              <a:tabLst>
                <a:tab pos="457200" algn="l"/>
              </a:tabLst>
              <a:defRPr lang="en-US" sz="34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Tree>
    <p:extLst>
      <p:ext uri="{BB962C8B-B14F-4D97-AF65-F5344CB8AC3E}">
        <p14:creationId xmlns:p14="http://schemas.microsoft.com/office/powerpoint/2010/main" val="2370844782"/>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content with background image ">
    <p:spTree>
      <p:nvGrpSpPr>
        <p:cNvPr id="1" name=""/>
        <p:cNvGrpSpPr/>
        <p:nvPr/>
      </p:nvGrpSpPr>
      <p:grpSpPr>
        <a:xfrm>
          <a:off x="0" y="0"/>
          <a:ext cx="0" cy="0"/>
          <a:chOff x="0" y="0"/>
          <a:chExt cx="0" cy="0"/>
        </a:xfrm>
      </p:grpSpPr>
      <p:sp>
        <p:nvSpPr>
          <p:cNvPr id="14" name="Picture Placeholder 9"/>
          <p:cNvSpPr>
            <a:spLocks noGrp="1"/>
          </p:cNvSpPr>
          <p:nvPr>
            <p:ph type="pic" sz="quarter" idx="16" hasCustomPrompt="1"/>
          </p:nvPr>
        </p:nvSpPr>
        <p:spPr>
          <a:xfrm>
            <a:off x="-1" y="0"/>
            <a:ext cx="9146399" cy="4902200"/>
          </a:xfrm>
          <a:prstGeom prst="rect">
            <a:avLst/>
          </a:prstGeom>
        </p:spPr>
        <p:txBody>
          <a:bodyPr>
            <a:noAutofit/>
          </a:bodyPr>
          <a:lstStyle>
            <a:lvl1pPr marL="0" indent="0" algn="ctr">
              <a:buFontTx/>
              <a:buNone/>
              <a:defRPr sz="16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background image</a:t>
            </a:r>
          </a:p>
        </p:txBody>
      </p:sp>
      <p:sp>
        <p:nvSpPr>
          <p:cNvPr id="16" name="Text Placeholder 2"/>
          <p:cNvSpPr>
            <a:spLocks noGrp="1"/>
          </p:cNvSpPr>
          <p:nvPr userDrawn="1">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5" name="Text Placeholder 2"/>
          <p:cNvSpPr>
            <a:spLocks noGrp="1"/>
          </p:cNvSpPr>
          <p:nvPr userDrawn="1">
            <p:ph type="body" sz="quarter" idx="11" hasCustomPrompt="1"/>
          </p:nvPr>
        </p:nvSpPr>
        <p:spPr>
          <a:xfrm>
            <a:off x="277584"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10pt.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7" name="Text Placeholder 2"/>
          <p:cNvSpPr>
            <a:spLocks noGrp="1"/>
          </p:cNvSpPr>
          <p:nvPr>
            <p:ph type="body" sz="quarter" idx="13" hasCustomPrompt="1"/>
          </p:nvPr>
        </p:nvSpPr>
        <p:spPr>
          <a:xfrm>
            <a:off x="3225857"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8" name="Text Placeholder 2"/>
          <p:cNvSpPr>
            <a:spLocks noGrp="1"/>
          </p:cNvSpPr>
          <p:nvPr>
            <p:ph type="body" sz="quarter" idx="14" hasCustomPrompt="1"/>
          </p:nvPr>
        </p:nvSpPr>
        <p:spPr>
          <a:xfrm>
            <a:off x="6174130"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7" name="Title 1"/>
          <p:cNvSpPr>
            <a:spLocks noGrp="1"/>
          </p:cNvSpPr>
          <p:nvPr userDrawn="1">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9" name="Rectangle 28">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0"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8"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TextBox 38">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0"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6" name="Group 25"/>
          <p:cNvGrpSpPr/>
          <p:nvPr userDrawn="1"/>
        </p:nvGrpSpPr>
        <p:grpSpPr>
          <a:xfrm>
            <a:off x="71948" y="4978614"/>
            <a:ext cx="503788" cy="94721"/>
            <a:chOff x="6014087" y="4646472"/>
            <a:chExt cx="503788" cy="94721"/>
          </a:xfrm>
        </p:grpSpPr>
        <p:sp>
          <p:nvSpPr>
            <p:cNvPr id="27" name="Oval 26">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8" name="Oval 27">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31">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32">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Oval 33">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89424473"/>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Square image">
    <p:spTree>
      <p:nvGrpSpPr>
        <p:cNvPr id="1" name=""/>
        <p:cNvGrpSpPr/>
        <p:nvPr/>
      </p:nvGrpSpPr>
      <p:grpSpPr>
        <a:xfrm>
          <a:off x="0" y="0"/>
          <a:ext cx="0" cy="0"/>
          <a:chOff x="0" y="0"/>
          <a:chExt cx="0" cy="0"/>
        </a:xfrm>
      </p:grpSpPr>
      <p:sp>
        <p:nvSpPr>
          <p:cNvPr id="14" name="Picture Placeholder 9"/>
          <p:cNvSpPr>
            <a:spLocks noGrp="1"/>
          </p:cNvSpPr>
          <p:nvPr>
            <p:ph type="pic" sz="quarter" idx="14" hasCustomPrompt="1"/>
          </p:nvPr>
        </p:nvSpPr>
        <p:spPr>
          <a:xfrm>
            <a:off x="3492565" y="0"/>
            <a:ext cx="5653834" cy="4406900"/>
          </a:xfrm>
          <a:prstGeom prst="rect">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image</a:t>
            </a:r>
          </a:p>
        </p:txBody>
      </p:sp>
      <p:sp>
        <p:nvSpPr>
          <p:cNvPr id="3" name="Text Placeholder 2"/>
          <p:cNvSpPr>
            <a:spLocks noGrp="1"/>
          </p:cNvSpPr>
          <p:nvPr userDrawn="1">
            <p:ph type="body" sz="quarter" idx="10" hasCustomPrompt="1"/>
          </p:nvPr>
        </p:nvSpPr>
        <p:spPr>
          <a:xfrm>
            <a:off x="277584"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77584"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7" name="Title 1"/>
          <p:cNvSpPr>
            <a:spLocks noGrp="1"/>
          </p:cNvSpPr>
          <p:nvPr userDrawn="1">
            <p:ph type="ctrTitle" hasCustomPrompt="1"/>
          </p:nvPr>
        </p:nvSpPr>
        <p:spPr>
          <a:xfrm>
            <a:off x="277583" y="254000"/>
            <a:ext cx="4198723"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38" name="Rectangle 37">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9"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8"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TextBox 48">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50"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31" name="Group 30"/>
          <p:cNvGrpSpPr/>
          <p:nvPr userDrawn="1"/>
        </p:nvGrpSpPr>
        <p:grpSpPr>
          <a:xfrm>
            <a:off x="71948" y="4978614"/>
            <a:ext cx="503788" cy="94721"/>
            <a:chOff x="6014087" y="4646472"/>
            <a:chExt cx="503788" cy="94721"/>
          </a:xfrm>
        </p:grpSpPr>
        <p:sp>
          <p:nvSpPr>
            <p:cNvPr id="32" name="Oval 31">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3" name="Oval 32">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Oval 33">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Oval 34">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Oval 35">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78266619"/>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ircular image">
    <p:spTree>
      <p:nvGrpSpPr>
        <p:cNvPr id="1" name=""/>
        <p:cNvGrpSpPr/>
        <p:nvPr/>
      </p:nvGrpSpPr>
      <p:grpSpPr>
        <a:xfrm>
          <a:off x="0" y="0"/>
          <a:ext cx="0" cy="0"/>
          <a:chOff x="0" y="0"/>
          <a:chExt cx="0" cy="0"/>
        </a:xfrm>
      </p:grpSpPr>
      <p:sp>
        <p:nvSpPr>
          <p:cNvPr id="27" name="Oval 26"/>
          <p:cNvSpPr/>
          <p:nvPr userDrawn="1"/>
        </p:nvSpPr>
        <p:spPr>
          <a:xfrm>
            <a:off x="3886688" y="2623199"/>
            <a:ext cx="2231136" cy="223113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userDrawn="1">
            <p:ph type="body" sz="quarter" idx="10" hasCustomPrompt="1"/>
          </p:nvPr>
        </p:nvSpPr>
        <p:spPr>
          <a:xfrm>
            <a:off x="275770"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75770"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7577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4" name="Picture Placeholder 9"/>
          <p:cNvSpPr>
            <a:spLocks noGrp="1"/>
          </p:cNvSpPr>
          <p:nvPr>
            <p:ph type="pic" sz="quarter" idx="14" hasCustomPrompt="1"/>
          </p:nvPr>
        </p:nvSpPr>
        <p:spPr>
          <a:xfrm>
            <a:off x="4928633" y="584200"/>
            <a:ext cx="4064000" cy="4064000"/>
          </a:xfrm>
          <a:prstGeom prst="ellipse">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image</a:t>
            </a:r>
          </a:p>
        </p:txBody>
      </p:sp>
      <p:sp>
        <p:nvSpPr>
          <p:cNvPr id="19" name="Title 1"/>
          <p:cNvSpPr>
            <a:spLocks noGrp="1"/>
          </p:cNvSpPr>
          <p:nvPr>
            <p:ph type="ctrTitle" hasCustomPrompt="1"/>
          </p:nvPr>
        </p:nvSpPr>
        <p:spPr>
          <a:xfrm>
            <a:off x="277584" y="254000"/>
            <a:ext cx="5151666"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9" name="Rectangle 28">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0"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8"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TextBox 38">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0"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6" name="Group 25"/>
          <p:cNvGrpSpPr/>
          <p:nvPr userDrawn="1"/>
        </p:nvGrpSpPr>
        <p:grpSpPr>
          <a:xfrm>
            <a:off x="71948" y="4978614"/>
            <a:ext cx="503788" cy="94721"/>
            <a:chOff x="6014087" y="4646472"/>
            <a:chExt cx="503788" cy="94721"/>
          </a:xfrm>
        </p:grpSpPr>
        <p:sp>
          <p:nvSpPr>
            <p:cNvPr id="28" name="Oval 27">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2" name="Oval 31">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32">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Oval 33">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Oval 34">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01013097"/>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Multiple images">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15" name="Text Placeholder 2"/>
          <p:cNvSpPr>
            <a:spLocks noGrp="1"/>
          </p:cNvSpPr>
          <p:nvPr userDrawn="1">
            <p:ph type="body" sz="quarter" idx="11" hasCustomPrompt="1"/>
          </p:nvPr>
        </p:nvSpPr>
        <p:spPr>
          <a:xfrm>
            <a:off x="277584"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16" name="Text Placeholder 2"/>
          <p:cNvSpPr>
            <a:spLocks noGrp="1"/>
          </p:cNvSpPr>
          <p:nvPr userDrawn="1">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6" name="Text Placeholder 2"/>
          <p:cNvSpPr>
            <a:spLocks noGrp="1"/>
          </p:cNvSpPr>
          <p:nvPr>
            <p:ph type="body" sz="quarter" idx="13" hasCustomPrompt="1"/>
          </p:nvPr>
        </p:nvSpPr>
        <p:spPr>
          <a:xfrm>
            <a:off x="277584" y="42111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3" name="Text Placeholder 2"/>
          <p:cNvSpPr>
            <a:spLocks noGrp="1"/>
          </p:cNvSpPr>
          <p:nvPr>
            <p:ph type="body" sz="quarter" idx="14" hasCustomPrompt="1"/>
          </p:nvPr>
        </p:nvSpPr>
        <p:spPr>
          <a:xfrm>
            <a:off x="2442487" y="3896489"/>
            <a:ext cx="2051148"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4" name="Text Placeholder 2"/>
          <p:cNvSpPr>
            <a:spLocks noGrp="1"/>
          </p:cNvSpPr>
          <p:nvPr>
            <p:ph type="body" sz="quarter" idx="15" hasCustomPrompt="1"/>
          </p:nvPr>
        </p:nvSpPr>
        <p:spPr>
          <a:xfrm>
            <a:off x="2442487" y="4211108"/>
            <a:ext cx="2051148"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5" name="Text Placeholder 2"/>
          <p:cNvSpPr>
            <a:spLocks noGrp="1"/>
          </p:cNvSpPr>
          <p:nvPr>
            <p:ph type="body" sz="quarter" idx="16" hasCustomPrompt="1"/>
          </p:nvPr>
        </p:nvSpPr>
        <p:spPr>
          <a:xfrm>
            <a:off x="463709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6" name="Text Placeholder 2"/>
          <p:cNvSpPr>
            <a:spLocks noGrp="1"/>
          </p:cNvSpPr>
          <p:nvPr>
            <p:ph type="body" sz="quarter" idx="17" hasCustomPrompt="1"/>
          </p:nvPr>
        </p:nvSpPr>
        <p:spPr>
          <a:xfrm>
            <a:off x="4637095" y="42111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7" name="Text Placeholder 2"/>
          <p:cNvSpPr>
            <a:spLocks noGrp="1"/>
          </p:cNvSpPr>
          <p:nvPr>
            <p:ph type="body" sz="quarter" idx="18" hasCustomPrompt="1"/>
          </p:nvPr>
        </p:nvSpPr>
        <p:spPr>
          <a:xfrm>
            <a:off x="684202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8" name="Text Placeholder 2"/>
          <p:cNvSpPr>
            <a:spLocks noGrp="1"/>
          </p:cNvSpPr>
          <p:nvPr>
            <p:ph type="body" sz="quarter" idx="19" hasCustomPrompt="1"/>
          </p:nvPr>
        </p:nvSpPr>
        <p:spPr>
          <a:xfrm>
            <a:off x="6842025" y="42111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25" name="Picture Placeholder 9"/>
          <p:cNvSpPr>
            <a:spLocks noGrp="1"/>
          </p:cNvSpPr>
          <p:nvPr>
            <p:ph type="pic" sz="quarter" idx="24" hasCustomPrompt="1"/>
          </p:nvPr>
        </p:nvSpPr>
        <p:spPr>
          <a:xfrm>
            <a:off x="277584"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27" name="Picture Placeholder 9"/>
          <p:cNvSpPr>
            <a:spLocks noGrp="1"/>
          </p:cNvSpPr>
          <p:nvPr>
            <p:ph type="pic" sz="quarter" idx="25" hasCustomPrompt="1"/>
          </p:nvPr>
        </p:nvSpPr>
        <p:spPr>
          <a:xfrm>
            <a:off x="2442487"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28" name="Picture Placeholder 9"/>
          <p:cNvSpPr>
            <a:spLocks noGrp="1"/>
          </p:cNvSpPr>
          <p:nvPr>
            <p:ph type="pic" sz="quarter" idx="26" hasCustomPrompt="1"/>
          </p:nvPr>
        </p:nvSpPr>
        <p:spPr>
          <a:xfrm>
            <a:off x="4647418"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29" name="Picture Placeholder 9"/>
          <p:cNvSpPr>
            <a:spLocks noGrp="1"/>
          </p:cNvSpPr>
          <p:nvPr>
            <p:ph type="pic" sz="quarter" idx="27" hasCustomPrompt="1"/>
          </p:nvPr>
        </p:nvSpPr>
        <p:spPr>
          <a:xfrm>
            <a:off x="6852349"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43" name="Rectangle 42">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5"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3"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Box 53">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55"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cxnSp>
        <p:nvCxnSpPr>
          <p:cNvPr id="42"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userDrawn="1"/>
        </p:nvGrpSpPr>
        <p:grpSpPr>
          <a:xfrm>
            <a:off x="71948" y="4978614"/>
            <a:ext cx="503788" cy="94721"/>
            <a:chOff x="6014087" y="4646472"/>
            <a:chExt cx="503788" cy="94721"/>
          </a:xfrm>
        </p:grpSpPr>
        <p:sp>
          <p:nvSpPr>
            <p:cNvPr id="48" name="Oval 47">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49" name="Oval 48">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Oval 49">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Oval 50">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Oval 51">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02329290"/>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Bullet points and image">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4" name="Text Placeholder 38"/>
          <p:cNvSpPr>
            <a:spLocks noGrp="1"/>
          </p:cNvSpPr>
          <p:nvPr>
            <p:ph type="body" sz="quarter" idx="15" hasCustomPrompt="1"/>
          </p:nvPr>
        </p:nvSpPr>
        <p:spPr>
          <a:xfrm>
            <a:off x="203199"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1</a:t>
            </a:r>
          </a:p>
        </p:txBody>
      </p:sp>
      <p:sp>
        <p:nvSpPr>
          <p:cNvPr id="27" name="Text Placeholder 2"/>
          <p:cNvSpPr>
            <a:spLocks noGrp="1"/>
          </p:cNvSpPr>
          <p:nvPr>
            <p:ph type="body" sz="quarter" idx="11" hasCustomPrompt="1"/>
          </p:nvPr>
        </p:nvSpPr>
        <p:spPr>
          <a:xfrm>
            <a:off x="579281"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28" name="Text Placeholder 38"/>
          <p:cNvSpPr>
            <a:spLocks noGrp="1"/>
          </p:cNvSpPr>
          <p:nvPr>
            <p:ph type="body" sz="quarter" idx="16" hasCustomPrompt="1"/>
          </p:nvPr>
        </p:nvSpPr>
        <p:spPr>
          <a:xfrm>
            <a:off x="2794448"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3</a:t>
            </a:r>
          </a:p>
        </p:txBody>
      </p:sp>
      <p:sp>
        <p:nvSpPr>
          <p:cNvPr id="29" name="Text Placeholder 2"/>
          <p:cNvSpPr>
            <a:spLocks noGrp="1"/>
          </p:cNvSpPr>
          <p:nvPr>
            <p:ph type="body" sz="quarter" idx="17" hasCustomPrompt="1"/>
          </p:nvPr>
        </p:nvSpPr>
        <p:spPr>
          <a:xfrm>
            <a:off x="3170530"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30" name="Text Placeholder 2"/>
          <p:cNvSpPr>
            <a:spLocks noGrp="1"/>
          </p:cNvSpPr>
          <p:nvPr>
            <p:ph type="body" sz="quarter" idx="18" hasCustomPrompt="1"/>
          </p:nvPr>
        </p:nvSpPr>
        <p:spPr>
          <a:xfrm>
            <a:off x="3170530"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31" name="Text Placeholder 38"/>
          <p:cNvSpPr>
            <a:spLocks noGrp="1"/>
          </p:cNvSpPr>
          <p:nvPr>
            <p:ph type="body" sz="quarter" idx="19" hasCustomPrompt="1"/>
          </p:nvPr>
        </p:nvSpPr>
        <p:spPr>
          <a:xfrm>
            <a:off x="203199"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2</a:t>
            </a:r>
          </a:p>
        </p:txBody>
      </p:sp>
      <p:sp>
        <p:nvSpPr>
          <p:cNvPr id="32" name="Text Placeholder 2"/>
          <p:cNvSpPr>
            <a:spLocks noGrp="1"/>
          </p:cNvSpPr>
          <p:nvPr>
            <p:ph type="body" sz="quarter" idx="20" hasCustomPrompt="1"/>
          </p:nvPr>
        </p:nvSpPr>
        <p:spPr>
          <a:xfrm>
            <a:off x="579281"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3" name="Text Placeholder 2"/>
          <p:cNvSpPr>
            <a:spLocks noGrp="1"/>
          </p:cNvSpPr>
          <p:nvPr>
            <p:ph type="body" sz="quarter" idx="21" hasCustomPrompt="1"/>
          </p:nvPr>
        </p:nvSpPr>
        <p:spPr>
          <a:xfrm>
            <a:off x="579281"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4" name="Text Placeholder 38"/>
          <p:cNvSpPr>
            <a:spLocks noGrp="1"/>
          </p:cNvSpPr>
          <p:nvPr>
            <p:ph type="body" sz="quarter" idx="22" hasCustomPrompt="1"/>
          </p:nvPr>
        </p:nvSpPr>
        <p:spPr>
          <a:xfrm>
            <a:off x="2794448"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4</a:t>
            </a:r>
          </a:p>
        </p:txBody>
      </p:sp>
      <p:sp>
        <p:nvSpPr>
          <p:cNvPr id="45" name="Text Placeholder 2"/>
          <p:cNvSpPr>
            <a:spLocks noGrp="1"/>
          </p:cNvSpPr>
          <p:nvPr>
            <p:ph type="body" sz="quarter" idx="23" hasCustomPrompt="1"/>
          </p:nvPr>
        </p:nvSpPr>
        <p:spPr>
          <a:xfrm>
            <a:off x="3170530"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6" name="Text Placeholder 2"/>
          <p:cNvSpPr>
            <a:spLocks noGrp="1"/>
          </p:cNvSpPr>
          <p:nvPr>
            <p:ph type="body" sz="quarter" idx="24" hasCustomPrompt="1"/>
          </p:nvPr>
        </p:nvSpPr>
        <p:spPr>
          <a:xfrm>
            <a:off x="3170530"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8" name="Text Placeholder 2"/>
          <p:cNvSpPr>
            <a:spLocks noGrp="1"/>
          </p:cNvSpPr>
          <p:nvPr>
            <p:ph type="body" sz="quarter" idx="10" hasCustomPrompt="1"/>
          </p:nvPr>
        </p:nvSpPr>
        <p:spPr>
          <a:xfrm>
            <a:off x="277584" y="1295399"/>
            <a:ext cx="5056406"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2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49" name="Text Placeholder 2"/>
          <p:cNvSpPr>
            <a:spLocks noGrp="1"/>
          </p:cNvSpPr>
          <p:nvPr>
            <p:ph type="body" sz="quarter" idx="25" hasCustomPrompt="1"/>
          </p:nvPr>
        </p:nvSpPr>
        <p:spPr>
          <a:xfrm>
            <a:off x="579281"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33" name="Picture Placeholder 9"/>
          <p:cNvSpPr>
            <a:spLocks noGrp="1"/>
          </p:cNvSpPr>
          <p:nvPr>
            <p:ph type="pic" sz="quarter" idx="27" hasCustomPrompt="1"/>
          </p:nvPr>
        </p:nvSpPr>
        <p:spPr>
          <a:xfrm>
            <a:off x="5562599" y="254000"/>
            <a:ext cx="3583799" cy="4572000"/>
          </a:xfrm>
          <a:prstGeom prst="rect">
            <a:avLst/>
          </a:prstGeom>
        </p:spPr>
        <p:txBody>
          <a:bodyPr>
            <a:noAutofit/>
          </a:bodyPr>
          <a:lstStyle>
            <a:lvl1pPr marL="0" indent="0" algn="ctr">
              <a:buFontTx/>
              <a:buNone/>
              <a:defRPr sz="14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image</a:t>
            </a:r>
          </a:p>
        </p:txBody>
      </p:sp>
      <p:sp>
        <p:nvSpPr>
          <p:cNvPr id="34"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50" name="Rectangle 49">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51"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9"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TextBox 59">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61"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41" name="Group 40"/>
          <p:cNvGrpSpPr/>
          <p:nvPr userDrawn="1"/>
        </p:nvGrpSpPr>
        <p:grpSpPr>
          <a:xfrm>
            <a:off x="71948" y="4978614"/>
            <a:ext cx="503788" cy="94721"/>
            <a:chOff x="6014087" y="4646472"/>
            <a:chExt cx="503788" cy="94721"/>
          </a:xfrm>
        </p:grpSpPr>
        <p:sp>
          <p:nvSpPr>
            <p:cNvPr id="42" name="Oval 41">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3" name="Oval 52">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4" name="Oval 53">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5" name="Oval 54">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6" name="Oval 55">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47661203"/>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3" name="Oval 32"/>
          <p:cNvSpPr/>
          <p:nvPr userDrawn="1"/>
        </p:nvSpPr>
        <p:spPr>
          <a:xfrm>
            <a:off x="-1317287" y="154716"/>
            <a:ext cx="4808884" cy="480888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7" name="Title 1"/>
          <p:cNvSpPr>
            <a:spLocks noGrp="1"/>
          </p:cNvSpPr>
          <p:nvPr userDrawn="1">
            <p:ph type="ctrTitle" hasCustomPrompt="1"/>
          </p:nvPr>
        </p:nvSpPr>
        <p:spPr>
          <a:xfrm>
            <a:off x="275769"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Add a quote</a:t>
            </a:r>
            <a:br>
              <a:rPr lang="en-US" dirty="0"/>
            </a:br>
            <a:r>
              <a:rPr lang="en-US" dirty="0"/>
              <a:t>below</a:t>
            </a:r>
          </a:p>
        </p:txBody>
      </p:sp>
      <p:sp>
        <p:nvSpPr>
          <p:cNvPr id="48" name="Text Placeholder 2"/>
          <p:cNvSpPr>
            <a:spLocks noGrp="1"/>
          </p:cNvSpPr>
          <p:nvPr>
            <p:ph type="body" sz="quarter" idx="10" hasCustomPrompt="1"/>
          </p:nvPr>
        </p:nvSpPr>
        <p:spPr>
          <a:xfrm>
            <a:off x="275769" y="2184399"/>
            <a:ext cx="3794374" cy="8763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a:t>
            </a:r>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25" name="Text Placeholder 2"/>
          <p:cNvSpPr>
            <a:spLocks noGrp="1"/>
          </p:cNvSpPr>
          <p:nvPr>
            <p:ph type="body" sz="quarter" idx="11" hasCustomPrompt="1"/>
          </p:nvPr>
        </p:nvSpPr>
        <p:spPr>
          <a:xfrm>
            <a:off x="275769" y="3174999"/>
            <a:ext cx="3794374" cy="20320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a:t>Author name</a:t>
            </a:r>
          </a:p>
        </p:txBody>
      </p:sp>
      <p:sp>
        <p:nvSpPr>
          <p:cNvPr id="26" name="Text Placeholder 2"/>
          <p:cNvSpPr>
            <a:spLocks noGrp="1"/>
          </p:cNvSpPr>
          <p:nvPr>
            <p:ph type="body" sz="quarter" idx="12" hasCustomPrompt="1"/>
          </p:nvPr>
        </p:nvSpPr>
        <p:spPr>
          <a:xfrm>
            <a:off x="4455886" y="2184399"/>
            <a:ext cx="4428402" cy="185057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1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sp>
        <p:nvSpPr>
          <p:cNvPr id="23" name="Rectangle 22">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4"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5"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TextBox 35">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7"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8" name="Group 27"/>
          <p:cNvGrpSpPr/>
          <p:nvPr userDrawn="1"/>
        </p:nvGrpSpPr>
        <p:grpSpPr>
          <a:xfrm>
            <a:off x="71948" y="4978614"/>
            <a:ext cx="503788" cy="94721"/>
            <a:chOff x="6014087" y="4646472"/>
            <a:chExt cx="503788" cy="94721"/>
          </a:xfrm>
        </p:grpSpPr>
        <p:sp>
          <p:nvSpPr>
            <p:cNvPr id="29" name="Oval 28">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0" name="Oval 29">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Oval 30">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31">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Oval 33">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97247311"/>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Presenter's Picture">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Insert Title Here				 </a:t>
            </a:r>
            <a:br>
              <a:rPr lang="en-US" dirty="0"/>
            </a:br>
            <a:r>
              <a:rPr lang="en-US" dirty="0"/>
              <a:t>in two lines						</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8" name="Subtitle 2"/>
          <p:cNvSpPr>
            <a:spLocks noGrp="1"/>
          </p:cNvSpPr>
          <p:nvPr>
            <p:ph type="subTitle" idx="1" hasCustomPrompt="1"/>
          </p:nvPr>
        </p:nvSpPr>
        <p:spPr>
          <a:xfrm>
            <a:off x="5229863" y="3515143"/>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5229863" y="3724346"/>
            <a:ext cx="3190875" cy="307903"/>
          </a:xfrm>
          <a:prstGeom prst="rect">
            <a:avLst/>
          </a:prstGeom>
        </p:spPr>
        <p:txBody>
          <a:bodyPr tIns="0" bIns="0" anchor="t" anchorCtr="0">
            <a:noAutofit/>
          </a:bodyPr>
          <a:lstStyle>
            <a:lvl1pPr marL="0" marR="0" indent="0" algn="l" defTabSz="457200" rtl="0" eaLnBrk="1" fontAlgn="auto" latinLnBrk="0" hangingPunct="1">
              <a:lnSpc>
                <a:spcPct val="100000"/>
              </a:lnSpc>
              <a:spcBef>
                <a:spcPct val="20000"/>
              </a:spcBef>
              <a:spcAft>
                <a:spcPts val="0"/>
              </a:spcAft>
              <a:buClrTx/>
              <a:buSzTx/>
              <a:buNone/>
              <a:tabLst/>
              <a:defRPr kumimoji="0" lang="en-US" sz="950" b="0" i="0" u="none" strike="noStrike" kern="1200" cap="none" spc="0" normalizeH="0" baseline="0" noProof="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13" name="Picture Placeholder 9"/>
          <p:cNvSpPr>
            <a:spLocks noGrp="1"/>
          </p:cNvSpPr>
          <p:nvPr>
            <p:ph type="pic" sz="quarter" idx="13" hasCustomPrompt="1"/>
          </p:nvPr>
        </p:nvSpPr>
        <p:spPr>
          <a:xfrm>
            <a:off x="4289307" y="3365500"/>
            <a:ext cx="774700" cy="774700"/>
          </a:xfrm>
          <a:prstGeom prst="ellipse">
            <a:avLst/>
          </a:prstGeom>
        </p:spPr>
        <p:txBody>
          <a:bodyPr>
            <a:noAutofit/>
          </a:bodyPr>
          <a:lstStyle>
            <a:lvl1pPr marL="0" indent="0" algn="ctr">
              <a:buNone/>
              <a:defRPr sz="700" baseline="0">
                <a:solidFill>
                  <a:schemeClr val="accent2"/>
                </a:solidFill>
                <a:latin typeface="Arial" panose="020B0604020202020204" pitchFamily="34" charset="0"/>
                <a:cs typeface="Arial" panose="020B0604020202020204" pitchFamily="34" charset="0"/>
              </a:defRPr>
            </a:lvl1pPr>
          </a:lstStyle>
          <a:p>
            <a:r>
              <a:rPr lang="en-US" dirty="0"/>
              <a:t>Click to add Presenter’s image</a:t>
            </a:r>
            <a:endParaRPr lang="en-IN" dirty="0"/>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804468" y="1709011"/>
            <a:ext cx="2189805" cy="1752170"/>
          </a:xfrm>
          <a:prstGeom prst="rect">
            <a:avLst/>
          </a:prstGeom>
        </p:spPr>
      </p:pic>
      <p:cxnSp>
        <p:nvCxnSpPr>
          <p:cNvPr id="39" name="Straight Connector 38"/>
          <p:cNvCxnSpPr/>
          <p:nvPr userDrawn="1"/>
        </p:nvCxnSpPr>
        <p:spPr>
          <a:xfrm>
            <a:off x="260350" y="-187203"/>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260350" y="5128988"/>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7082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Tabl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3" name="Text Placeholder 2"/>
          <p:cNvSpPr>
            <a:spLocks noGrp="1"/>
          </p:cNvSpPr>
          <p:nvPr>
            <p:ph type="body" sz="quarter" idx="10" hasCustomPrompt="1"/>
          </p:nvPr>
        </p:nvSpPr>
        <p:spPr>
          <a:xfrm>
            <a:off x="277584" y="1295399"/>
            <a:ext cx="3556000" cy="475344"/>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Small table with optional highlight column</a:t>
            </a:r>
          </a:p>
        </p:txBody>
      </p:sp>
      <p:sp>
        <p:nvSpPr>
          <p:cNvPr id="15" name="Text Placeholder 2"/>
          <p:cNvSpPr>
            <a:spLocks noGrp="1"/>
          </p:cNvSpPr>
          <p:nvPr>
            <p:ph type="body" sz="quarter" idx="11" hasCustomPrompt="1"/>
          </p:nvPr>
        </p:nvSpPr>
        <p:spPr>
          <a:xfrm>
            <a:off x="277584" y="1861147"/>
            <a:ext cx="3556000" cy="2826742"/>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 name="Table Placeholder 3"/>
          <p:cNvSpPr>
            <a:spLocks noGrp="1"/>
          </p:cNvSpPr>
          <p:nvPr>
            <p:ph type="tbl" sz="quarter" idx="13" hasCustomPrompt="1"/>
          </p:nvPr>
        </p:nvSpPr>
        <p:spPr>
          <a:xfrm>
            <a:off x="4035425" y="1295400"/>
            <a:ext cx="4868070" cy="3392488"/>
          </a:xfrm>
        </p:spPr>
        <p:txBody>
          <a:bodyPr/>
          <a:lstStyle>
            <a:lvl1pPr marL="0" indent="0" algn="ctr">
              <a:buNone/>
              <a:defRPr sz="1400">
                <a:latin typeface="Arial" panose="020B0604020202020204" pitchFamily="34" charset="0"/>
                <a:cs typeface="Arial" panose="020B0604020202020204" pitchFamily="34" charset="0"/>
              </a:defRPr>
            </a:lvl1pPr>
          </a:lstStyle>
          <a:p>
            <a:r>
              <a:rPr lang="en-US" dirty="0"/>
              <a:t>Click to add table</a:t>
            </a:r>
          </a:p>
        </p:txBody>
      </p:sp>
      <p:sp>
        <p:nvSpPr>
          <p:cNvPr id="25" name="Rectangle 24">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6"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4"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TextBox 34">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6"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8" name="Group 27"/>
          <p:cNvGrpSpPr/>
          <p:nvPr userDrawn="1"/>
        </p:nvGrpSpPr>
        <p:grpSpPr>
          <a:xfrm>
            <a:off x="71948" y="4978614"/>
            <a:ext cx="503788" cy="94721"/>
            <a:chOff x="6014087" y="4646472"/>
            <a:chExt cx="503788" cy="94721"/>
          </a:xfrm>
        </p:grpSpPr>
        <p:sp>
          <p:nvSpPr>
            <p:cNvPr id="29" name="Oval 28">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0" name="Oval 29">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Oval 30">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31">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32">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3909853"/>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Graph ">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15" name="Text Placeholder 2"/>
          <p:cNvSpPr>
            <a:spLocks noGrp="1"/>
          </p:cNvSpPr>
          <p:nvPr>
            <p:ph type="body" sz="quarter" idx="11" hasCustomPrompt="1"/>
          </p:nvPr>
        </p:nvSpPr>
        <p:spPr>
          <a:xfrm>
            <a:off x="277584" y="1295400"/>
            <a:ext cx="3556000" cy="3392489"/>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endParaRPr lang="en-US" dirty="0"/>
          </a:p>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a:t>
            </a:r>
            <a:r>
              <a:rPr lang="en-US" dirty="0" err="1"/>
              <a:t>maximus</a:t>
            </a:r>
            <a:r>
              <a:rPr lang="en-US" dirty="0"/>
              <a:t>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7" name="Chart Placeholder 2"/>
          <p:cNvSpPr>
            <a:spLocks noGrp="1"/>
          </p:cNvSpPr>
          <p:nvPr>
            <p:ph type="chart" sz="quarter" idx="14" hasCustomPrompt="1"/>
          </p:nvPr>
        </p:nvSpPr>
        <p:spPr>
          <a:xfrm>
            <a:off x="4035425" y="1295400"/>
            <a:ext cx="4868070" cy="3392488"/>
          </a:xfrm>
        </p:spPr>
        <p:txBody>
          <a:bodyPr/>
          <a:lstStyle>
            <a:lvl1pPr marL="1714500" marR="0" indent="0" algn="ctr" defTabSz="457200" rtl="0" eaLnBrk="1" fontAlgn="auto" latinLnBrk="0" hangingPunct="1">
              <a:lnSpc>
                <a:spcPct val="100000"/>
              </a:lnSpc>
              <a:spcBef>
                <a:spcPts val="600"/>
              </a:spcBef>
              <a:spcAft>
                <a:spcPts val="0"/>
              </a:spcAft>
              <a:buClr>
                <a:srgbClr val="00B0F0"/>
              </a:buClr>
              <a:buSzTx/>
              <a:buFont typeface="Wingdings" pitchFamily="2" charset="2"/>
              <a:buNone/>
              <a:tabLst/>
              <a:defRPr sz="1400">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to add chart/graph</a:t>
            </a:r>
          </a:p>
        </p:txBody>
      </p:sp>
      <p:sp>
        <p:nvSpPr>
          <p:cNvPr id="13"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6" name="Rectangle 25">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7"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5"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TextBox 35">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7"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4" name="Group 23"/>
          <p:cNvGrpSpPr/>
          <p:nvPr userDrawn="1"/>
        </p:nvGrpSpPr>
        <p:grpSpPr>
          <a:xfrm>
            <a:off x="71948" y="4978614"/>
            <a:ext cx="503788" cy="94721"/>
            <a:chOff x="6014087" y="4646472"/>
            <a:chExt cx="503788" cy="94721"/>
          </a:xfrm>
        </p:grpSpPr>
        <p:sp>
          <p:nvSpPr>
            <p:cNvPr id="25" name="Oval 24">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9" name="Oval 28">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Oval 29">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Oval 30">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31">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2687545"/>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SmartArt">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7584" y="254000"/>
            <a:ext cx="49022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15" name="Text Placeholder 2"/>
          <p:cNvSpPr>
            <a:spLocks noGrp="1"/>
          </p:cNvSpPr>
          <p:nvPr>
            <p:ph type="body" sz="quarter" idx="11" hasCustomPrompt="1"/>
          </p:nvPr>
        </p:nvSpPr>
        <p:spPr>
          <a:xfrm>
            <a:off x="277584" y="1295401"/>
            <a:ext cx="4673600" cy="3061446"/>
          </a:xfrm>
        </p:spPr>
        <p:txBody>
          <a:bodyPr numCol="2" spcCol="274320"/>
          <a:lstStyle>
            <a:lvl1pPr marL="0" indent="0" algn="l" defTabSz="1828800" rtl="0" eaLnBrk="1" latinLnBrk="0" hangingPunct="1">
              <a:lnSpc>
                <a:spcPct val="100000"/>
              </a:lnSpc>
              <a:spcBef>
                <a:spcPts val="600"/>
              </a:spcBef>
              <a:spcAft>
                <a:spcPts val="600"/>
              </a:spcAft>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Two column body copy in size 10pt or 8pt as minimum.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sp>
        <p:nvSpPr>
          <p:cNvPr id="16"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 name="SmartArt Placeholder 2"/>
          <p:cNvSpPr>
            <a:spLocks noGrp="1"/>
          </p:cNvSpPr>
          <p:nvPr>
            <p:ph type="dgm" sz="quarter" idx="13" hasCustomPrompt="1"/>
          </p:nvPr>
        </p:nvSpPr>
        <p:spPr>
          <a:xfrm>
            <a:off x="5225143" y="696913"/>
            <a:ext cx="3659145" cy="3933825"/>
          </a:xfrm>
        </p:spPr>
        <p:txBody>
          <a:bodyPr/>
          <a:lstStyle>
            <a:lvl1pPr marL="0" indent="0" algn="ctr">
              <a:buNone/>
              <a:defRPr sz="1400">
                <a:latin typeface="Arial" panose="020B0604020202020204" pitchFamily="34" charset="0"/>
                <a:cs typeface="Arial" panose="020B0604020202020204" pitchFamily="34" charset="0"/>
              </a:defRPr>
            </a:lvl1pPr>
          </a:lstStyle>
          <a:p>
            <a:r>
              <a:rPr lang="en-US" dirty="0"/>
              <a:t>Click to add Infographics/SmartArt</a:t>
            </a:r>
          </a:p>
        </p:txBody>
      </p:sp>
      <p:sp>
        <p:nvSpPr>
          <p:cNvPr id="25" name="Rectangle 24">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6"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4"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TextBox 34">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6"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4" name="Group 23"/>
          <p:cNvGrpSpPr/>
          <p:nvPr userDrawn="1"/>
        </p:nvGrpSpPr>
        <p:grpSpPr>
          <a:xfrm>
            <a:off x="71948" y="4978614"/>
            <a:ext cx="503788" cy="94721"/>
            <a:chOff x="6014087" y="4646472"/>
            <a:chExt cx="503788" cy="94721"/>
          </a:xfrm>
        </p:grpSpPr>
        <p:sp>
          <p:nvSpPr>
            <p:cNvPr id="28" name="Oval 27">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9" name="Oval 28">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Oval 29">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Oval 30">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31">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11631598"/>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Map">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278130" y="254000"/>
            <a:ext cx="5245100" cy="5207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Map</a:t>
            </a:r>
          </a:p>
        </p:txBody>
      </p:sp>
      <p:sp>
        <p:nvSpPr>
          <p:cNvPr id="15" name="Text Placeholder 2"/>
          <p:cNvSpPr>
            <a:spLocks noGrp="1"/>
          </p:cNvSpPr>
          <p:nvPr userDrawn="1">
            <p:ph type="body" sz="quarter" idx="11" hasCustomPrompt="1"/>
          </p:nvPr>
        </p:nvSpPr>
        <p:spPr>
          <a:xfrm>
            <a:off x="287198" y="874485"/>
            <a:ext cx="4025901" cy="943164"/>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12pt.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6" name="Text Placeholder 2"/>
          <p:cNvSpPr>
            <a:spLocks noGrp="1"/>
          </p:cNvSpPr>
          <p:nvPr userDrawn="1">
            <p:ph type="body" sz="quarter" idx="12" hasCustomPrompt="1"/>
          </p:nvPr>
        </p:nvSpPr>
        <p:spPr>
          <a:xfrm>
            <a:off x="27813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pic>
        <p:nvPicPr>
          <p:cNvPr id="17" name="Map.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506559" y="542375"/>
            <a:ext cx="4720038" cy="3115225"/>
          </a:xfrm>
          <a:prstGeom prst="rect">
            <a:avLst/>
          </a:prstGeom>
          <a:ln w="12700">
            <a:miter lim="400000"/>
          </a:ln>
        </p:spPr>
      </p:pic>
      <p:sp>
        <p:nvSpPr>
          <p:cNvPr id="4" name="Text Placeholder 3"/>
          <p:cNvSpPr>
            <a:spLocks noGrp="1"/>
          </p:cNvSpPr>
          <p:nvPr>
            <p:ph type="body" sz="quarter" idx="27" hasCustomPrompt="1"/>
          </p:nvPr>
        </p:nvSpPr>
        <p:spPr>
          <a:xfrm>
            <a:off x="454120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23" name="Text Placeholder 3"/>
          <p:cNvSpPr>
            <a:spLocks noGrp="1"/>
          </p:cNvSpPr>
          <p:nvPr>
            <p:ph type="body" sz="quarter" idx="28" hasCustomPrompt="1"/>
          </p:nvPr>
        </p:nvSpPr>
        <p:spPr>
          <a:xfrm>
            <a:off x="457200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25" name="Text Placeholder 3"/>
          <p:cNvSpPr>
            <a:spLocks noGrp="1"/>
          </p:cNvSpPr>
          <p:nvPr>
            <p:ph type="body" sz="quarter" idx="29" hasCustomPrompt="1"/>
          </p:nvPr>
        </p:nvSpPr>
        <p:spPr>
          <a:xfrm>
            <a:off x="60080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26" name="Text Placeholder 3"/>
          <p:cNvSpPr>
            <a:spLocks noGrp="1"/>
          </p:cNvSpPr>
          <p:nvPr>
            <p:ph type="body" sz="quarter" idx="30" hasCustomPrompt="1"/>
          </p:nvPr>
        </p:nvSpPr>
        <p:spPr>
          <a:xfrm>
            <a:off x="60388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27" name="Text Placeholder 3"/>
          <p:cNvSpPr>
            <a:spLocks noGrp="1"/>
          </p:cNvSpPr>
          <p:nvPr>
            <p:ph type="body" sz="quarter" idx="31" hasCustomPrompt="1"/>
          </p:nvPr>
        </p:nvSpPr>
        <p:spPr>
          <a:xfrm>
            <a:off x="74939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28" name="Text Placeholder 3"/>
          <p:cNvSpPr>
            <a:spLocks noGrp="1"/>
          </p:cNvSpPr>
          <p:nvPr>
            <p:ph type="body" sz="quarter" idx="32" hasCustomPrompt="1"/>
          </p:nvPr>
        </p:nvSpPr>
        <p:spPr>
          <a:xfrm>
            <a:off x="75247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29" name="Text Placeholder 3"/>
          <p:cNvSpPr>
            <a:spLocks noGrp="1"/>
          </p:cNvSpPr>
          <p:nvPr>
            <p:ph type="body" sz="quarter" idx="33" hasCustomPrompt="1"/>
          </p:nvPr>
        </p:nvSpPr>
        <p:spPr>
          <a:xfrm>
            <a:off x="454120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30" name="Text Placeholder 3"/>
          <p:cNvSpPr>
            <a:spLocks noGrp="1"/>
          </p:cNvSpPr>
          <p:nvPr>
            <p:ph type="body" sz="quarter" idx="34" hasCustomPrompt="1"/>
          </p:nvPr>
        </p:nvSpPr>
        <p:spPr>
          <a:xfrm>
            <a:off x="457200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31" name="Text Placeholder 3"/>
          <p:cNvSpPr>
            <a:spLocks noGrp="1"/>
          </p:cNvSpPr>
          <p:nvPr>
            <p:ph type="body" sz="quarter" idx="35" hasCustomPrompt="1"/>
          </p:nvPr>
        </p:nvSpPr>
        <p:spPr>
          <a:xfrm>
            <a:off x="60080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32" name="Text Placeholder 3"/>
          <p:cNvSpPr>
            <a:spLocks noGrp="1"/>
          </p:cNvSpPr>
          <p:nvPr>
            <p:ph type="body" sz="quarter" idx="36" hasCustomPrompt="1"/>
          </p:nvPr>
        </p:nvSpPr>
        <p:spPr>
          <a:xfrm>
            <a:off x="60388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33" name="Text Placeholder 3"/>
          <p:cNvSpPr>
            <a:spLocks noGrp="1"/>
          </p:cNvSpPr>
          <p:nvPr>
            <p:ph type="body" sz="quarter" idx="37" hasCustomPrompt="1"/>
          </p:nvPr>
        </p:nvSpPr>
        <p:spPr>
          <a:xfrm>
            <a:off x="74939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34" name="Text Placeholder 3"/>
          <p:cNvSpPr>
            <a:spLocks noGrp="1"/>
          </p:cNvSpPr>
          <p:nvPr>
            <p:ph type="body" sz="quarter" idx="38" hasCustomPrompt="1"/>
          </p:nvPr>
        </p:nvSpPr>
        <p:spPr>
          <a:xfrm>
            <a:off x="75247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35" name="Text Placeholder 2"/>
          <p:cNvSpPr>
            <a:spLocks noGrp="1"/>
          </p:cNvSpPr>
          <p:nvPr>
            <p:ph type="body" sz="quarter" idx="39" hasCustomPrompt="1"/>
          </p:nvPr>
        </p:nvSpPr>
        <p:spPr>
          <a:xfrm>
            <a:off x="287198"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Bulletpoints</a:t>
            </a:r>
            <a:r>
              <a:rPr lang="en-US" dirty="0"/>
              <a:t> in minimum of 18pt.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p>
        </p:txBody>
      </p:sp>
      <p:sp>
        <p:nvSpPr>
          <p:cNvPr id="37" name="Text Placeholder 2"/>
          <p:cNvSpPr>
            <a:spLocks noGrp="1"/>
          </p:cNvSpPr>
          <p:nvPr>
            <p:ph type="body" sz="quarter" idx="41" hasCustomPrompt="1"/>
          </p:nvPr>
        </p:nvSpPr>
        <p:spPr>
          <a:xfrm>
            <a:off x="4776469" y="1277751"/>
            <a:ext cx="390843" cy="388006"/>
          </a:xfrm>
          <a:prstGeom prst="ellipse">
            <a:avLst/>
          </a:prstGeom>
          <a:solidFill>
            <a:schemeClr val="accent1"/>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39" name="Text Placeholder 2"/>
          <p:cNvSpPr>
            <a:spLocks noGrp="1"/>
          </p:cNvSpPr>
          <p:nvPr>
            <p:ph type="body" sz="quarter" idx="42" hasCustomPrompt="1"/>
          </p:nvPr>
        </p:nvSpPr>
        <p:spPr>
          <a:xfrm>
            <a:off x="6552294" y="1197316"/>
            <a:ext cx="390843" cy="388006"/>
          </a:xfrm>
          <a:prstGeom prst="ellipse">
            <a:avLst/>
          </a:prstGeom>
          <a:solidFill>
            <a:schemeClr val="accent5"/>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0" name="Text Placeholder 2"/>
          <p:cNvSpPr>
            <a:spLocks noGrp="1"/>
          </p:cNvSpPr>
          <p:nvPr>
            <p:ph type="body" sz="quarter" idx="43" hasCustomPrompt="1"/>
          </p:nvPr>
        </p:nvSpPr>
        <p:spPr>
          <a:xfrm>
            <a:off x="7044205" y="1471754"/>
            <a:ext cx="390843" cy="388006"/>
          </a:xfrm>
          <a:prstGeom prst="ellipse">
            <a:avLst/>
          </a:prstGeom>
          <a:solidFill>
            <a:schemeClr val="accent2"/>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1" name="Text Placeholder 2"/>
          <p:cNvSpPr>
            <a:spLocks noGrp="1"/>
          </p:cNvSpPr>
          <p:nvPr>
            <p:ph type="body" sz="quarter" idx="44" hasCustomPrompt="1"/>
          </p:nvPr>
        </p:nvSpPr>
        <p:spPr>
          <a:xfrm>
            <a:off x="5648007" y="2245350"/>
            <a:ext cx="390843" cy="388006"/>
          </a:xfrm>
          <a:prstGeom prst="ellipse">
            <a:avLst/>
          </a:prstGeom>
          <a:solidFill>
            <a:schemeClr val="accent6"/>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2" name="Text Placeholder 2"/>
          <p:cNvSpPr>
            <a:spLocks noGrp="1"/>
          </p:cNvSpPr>
          <p:nvPr>
            <p:ph type="body" sz="quarter" idx="45" hasCustomPrompt="1"/>
          </p:nvPr>
        </p:nvSpPr>
        <p:spPr>
          <a:xfrm>
            <a:off x="7665244" y="1743700"/>
            <a:ext cx="390843" cy="388006"/>
          </a:xfrm>
          <a:prstGeom prst="ellipse">
            <a:avLst/>
          </a:prstGeom>
          <a:solidFill>
            <a:schemeClr val="accent4"/>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4" name="Text Placeholder 2"/>
          <p:cNvSpPr>
            <a:spLocks noGrp="1"/>
          </p:cNvSpPr>
          <p:nvPr>
            <p:ph type="body" sz="quarter" idx="46" hasCustomPrompt="1"/>
          </p:nvPr>
        </p:nvSpPr>
        <p:spPr>
          <a:xfrm>
            <a:off x="7953949" y="1355694"/>
            <a:ext cx="390843" cy="388006"/>
          </a:xfrm>
          <a:prstGeom prst="ellipse">
            <a:avLst/>
          </a:prstGeom>
          <a:solidFill>
            <a:schemeClr val="accent3"/>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5" name="Text Placeholder 2"/>
          <p:cNvSpPr>
            <a:spLocks noGrp="1"/>
          </p:cNvSpPr>
          <p:nvPr>
            <p:ph type="body" sz="quarter" idx="47" hasCustomPrompt="1"/>
          </p:nvPr>
        </p:nvSpPr>
        <p:spPr>
          <a:xfrm>
            <a:off x="287198"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6" name="Text Placeholder 2"/>
          <p:cNvSpPr>
            <a:spLocks noGrp="1"/>
          </p:cNvSpPr>
          <p:nvPr>
            <p:ph type="body" sz="quarter" idx="48" hasCustomPrompt="1"/>
          </p:nvPr>
        </p:nvSpPr>
        <p:spPr>
          <a:xfrm>
            <a:off x="287198"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2" name="Text Placeholder 2"/>
          <p:cNvSpPr>
            <a:spLocks noGrp="1"/>
          </p:cNvSpPr>
          <p:nvPr>
            <p:ph type="body" sz="quarter" idx="49" hasCustomPrompt="1"/>
          </p:nvPr>
        </p:nvSpPr>
        <p:spPr>
          <a:xfrm>
            <a:off x="2350044"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fr-FR" dirty="0"/>
              <a:t>Tempus eu </a:t>
            </a:r>
            <a:r>
              <a:rPr lang="fr-FR" dirty="0" err="1"/>
              <a:t>orci</a:t>
            </a:r>
            <a:r>
              <a:rPr lang="fr-FR" dirty="0"/>
              <a:t> in, </a:t>
            </a:r>
            <a:r>
              <a:rPr lang="fr-FR" dirty="0" err="1"/>
              <a:t>consectetur</a:t>
            </a:r>
            <a:r>
              <a:rPr lang="fr-FR" dirty="0"/>
              <a:t> </a:t>
            </a:r>
            <a:r>
              <a:rPr lang="fr-FR" dirty="0" err="1"/>
              <a:t>congue</a:t>
            </a:r>
            <a:r>
              <a:rPr lang="fr-FR" dirty="0"/>
              <a:t> </a:t>
            </a:r>
            <a:r>
              <a:rPr lang="fr-FR" dirty="0" err="1"/>
              <a:t>felis</a:t>
            </a:r>
            <a:r>
              <a:rPr lang="fr-FR" dirty="0"/>
              <a:t>. </a:t>
            </a:r>
            <a:r>
              <a:rPr lang="fr-FR" dirty="0" err="1"/>
              <a:t>Donec</a:t>
            </a:r>
            <a:r>
              <a:rPr lang="fr-FR" dirty="0"/>
              <a:t> ut </a:t>
            </a:r>
            <a:r>
              <a:rPr lang="fr-FR" dirty="0" err="1"/>
              <a:t>augue</a:t>
            </a:r>
            <a:r>
              <a:rPr lang="fr-FR" dirty="0"/>
              <a:t> et </a:t>
            </a:r>
            <a:r>
              <a:rPr lang="fr-FR" dirty="0" err="1"/>
              <a:t>sapien</a:t>
            </a:r>
            <a:r>
              <a:rPr lang="fr-FR" dirty="0"/>
              <a:t> </a:t>
            </a:r>
            <a:r>
              <a:rPr lang="fr-FR" dirty="0" err="1"/>
              <a:t>mattis</a:t>
            </a:r>
            <a:r>
              <a:rPr lang="fr-FR" dirty="0"/>
              <a:t> </a:t>
            </a:r>
            <a:r>
              <a:rPr lang="fr-FR" dirty="0" err="1"/>
              <a:t>scelerisque</a:t>
            </a:r>
            <a:r>
              <a:rPr lang="fr-FR" dirty="0"/>
              <a:t>. </a:t>
            </a:r>
          </a:p>
        </p:txBody>
      </p:sp>
      <p:sp>
        <p:nvSpPr>
          <p:cNvPr id="53" name="Text Placeholder 2"/>
          <p:cNvSpPr>
            <a:spLocks noGrp="1"/>
          </p:cNvSpPr>
          <p:nvPr>
            <p:ph type="body" sz="quarter" idx="50" hasCustomPrompt="1"/>
          </p:nvPr>
        </p:nvSpPr>
        <p:spPr>
          <a:xfrm>
            <a:off x="2350044"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it-IT" dirty="0"/>
              <a:t>Curabitur eget nunc vitae orci commodo accumsan.</a:t>
            </a:r>
            <a:endParaRPr lang="en-US" dirty="0"/>
          </a:p>
        </p:txBody>
      </p:sp>
      <p:sp>
        <p:nvSpPr>
          <p:cNvPr id="54" name="Text Placeholder 2"/>
          <p:cNvSpPr>
            <a:spLocks noGrp="1"/>
          </p:cNvSpPr>
          <p:nvPr>
            <p:ph type="body" sz="quarter" idx="51" hasCustomPrompt="1"/>
          </p:nvPr>
        </p:nvSpPr>
        <p:spPr>
          <a:xfrm>
            <a:off x="2350044"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6" name="Text Placeholder 2"/>
          <p:cNvSpPr>
            <a:spLocks noGrp="1"/>
          </p:cNvSpPr>
          <p:nvPr>
            <p:ph type="body" sz="quarter" idx="52" hasCustomPrompt="1"/>
          </p:nvPr>
        </p:nvSpPr>
        <p:spPr>
          <a:xfrm>
            <a:off x="287198" y="1855792"/>
            <a:ext cx="4025901" cy="720140"/>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60" name="Rectangle 59">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61"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69"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TextBox 69">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71"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57" name="Group 56"/>
          <p:cNvGrpSpPr/>
          <p:nvPr userDrawn="1"/>
        </p:nvGrpSpPr>
        <p:grpSpPr>
          <a:xfrm>
            <a:off x="71948" y="4978614"/>
            <a:ext cx="503788" cy="94721"/>
            <a:chOff x="6014087" y="4646472"/>
            <a:chExt cx="503788" cy="94721"/>
          </a:xfrm>
        </p:grpSpPr>
        <p:sp>
          <p:nvSpPr>
            <p:cNvPr id="58" name="Oval 57">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9" name="Oval 58">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3" name="Oval 62">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4" name="Oval 63">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5" name="Oval 64">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2969594"/>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mple Time Plan ">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283027" y="809262"/>
            <a:ext cx="8601262" cy="3950423"/>
          </a:xfrm>
          <a:prstGeom prst="rect">
            <a:avLst/>
          </a:prstGeom>
        </p:spPr>
        <p:txBody>
          <a:bodyPr anchor="ctr" anchorCtr="0">
            <a:noAutofit/>
          </a:bodyPr>
          <a:lstStyle>
            <a:lvl1pPr marL="0" indent="0" algn="ctr">
              <a:buNone/>
              <a:defRPr sz="1400" baseline="0">
                <a:solidFill>
                  <a:schemeClr val="accent2"/>
                </a:solidFill>
                <a:latin typeface="Arial" panose="020B0604020202020204" pitchFamily="34" charset="0"/>
                <a:cs typeface="Arial" panose="020B0604020202020204" pitchFamily="34" charset="0"/>
              </a:defRPr>
            </a:lvl1pPr>
          </a:lstStyle>
          <a:p>
            <a:r>
              <a:rPr lang="en-US" dirty="0"/>
              <a:t>Click here to insert a Time Plan</a:t>
            </a:r>
            <a:endParaRPr lang="en-IN" dirty="0"/>
          </a:p>
        </p:txBody>
      </p:sp>
      <p:sp>
        <p:nvSpPr>
          <p:cNvPr id="4" name="Text Placeholder 3"/>
          <p:cNvSpPr>
            <a:spLocks noGrp="1"/>
          </p:cNvSpPr>
          <p:nvPr>
            <p:ph type="body" sz="quarter" idx="27" hasCustomPrompt="1"/>
          </p:nvPr>
        </p:nvSpPr>
        <p:spPr>
          <a:xfrm>
            <a:off x="236826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5" name="Text Placeholder 3"/>
          <p:cNvSpPr>
            <a:spLocks noGrp="1"/>
          </p:cNvSpPr>
          <p:nvPr>
            <p:ph type="body" sz="quarter" idx="29" hasCustomPrompt="1"/>
          </p:nvPr>
        </p:nvSpPr>
        <p:spPr>
          <a:xfrm>
            <a:off x="38351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7" name="Text Placeholder 3"/>
          <p:cNvSpPr>
            <a:spLocks noGrp="1"/>
          </p:cNvSpPr>
          <p:nvPr>
            <p:ph type="body" sz="quarter" idx="31" hasCustomPrompt="1"/>
          </p:nvPr>
        </p:nvSpPr>
        <p:spPr>
          <a:xfrm>
            <a:off x="53210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7" name="Title 1"/>
          <p:cNvSpPr>
            <a:spLocks noGrp="1"/>
          </p:cNvSpPr>
          <p:nvPr userDrawn="1">
            <p:ph type="ctrTitle" hasCustomPrompt="1"/>
          </p:nvPr>
        </p:nvSpPr>
        <p:spPr>
          <a:xfrm>
            <a:off x="283026" y="254000"/>
            <a:ext cx="5245100" cy="533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Simple time plan</a:t>
            </a:r>
          </a:p>
        </p:txBody>
      </p:sp>
      <p:sp>
        <p:nvSpPr>
          <p:cNvPr id="43" name="Text Placeholder 3"/>
          <p:cNvSpPr>
            <a:spLocks noGrp="1"/>
          </p:cNvSpPr>
          <p:nvPr>
            <p:ph type="body" sz="quarter" idx="53" hasCustomPrompt="1"/>
          </p:nvPr>
        </p:nvSpPr>
        <p:spPr>
          <a:xfrm>
            <a:off x="236826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8" name="Text Placeholder 3"/>
          <p:cNvSpPr>
            <a:spLocks noGrp="1"/>
          </p:cNvSpPr>
          <p:nvPr>
            <p:ph type="body" sz="quarter" idx="54" hasCustomPrompt="1"/>
          </p:nvPr>
        </p:nvSpPr>
        <p:spPr>
          <a:xfrm>
            <a:off x="38351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9" name="Text Placeholder 3"/>
          <p:cNvSpPr>
            <a:spLocks noGrp="1"/>
          </p:cNvSpPr>
          <p:nvPr>
            <p:ph type="body" sz="quarter" idx="55" hasCustomPrompt="1"/>
          </p:nvPr>
        </p:nvSpPr>
        <p:spPr>
          <a:xfrm>
            <a:off x="53210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17"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0" name="Rectangle 29">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1"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0"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TextBox 40">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2"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33" name="Group 32"/>
          <p:cNvGrpSpPr/>
          <p:nvPr userDrawn="1"/>
        </p:nvGrpSpPr>
        <p:grpSpPr>
          <a:xfrm>
            <a:off x="71948" y="4978614"/>
            <a:ext cx="503788" cy="94721"/>
            <a:chOff x="6014087" y="4646472"/>
            <a:chExt cx="503788" cy="94721"/>
          </a:xfrm>
        </p:grpSpPr>
        <p:sp>
          <p:nvSpPr>
            <p:cNvPr id="34" name="Oval 33">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5" name="Oval 34">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Oval 35">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Oval 36">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9" name="Oval 38">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36596948"/>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Timeline/Roadmap">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3378200" y="809262"/>
            <a:ext cx="5525295" cy="3950423"/>
          </a:xfrm>
          <a:prstGeom prst="rect">
            <a:avLst/>
          </a:prstGeom>
        </p:spPr>
        <p:txBody>
          <a:bodyPr anchor="ctr" anchorCtr="0">
            <a:noAutofit/>
          </a:bodyPr>
          <a:lstStyle>
            <a:lvl1pPr marL="0" indent="0" algn="ctr">
              <a:buNone/>
              <a:defRPr sz="1400" baseline="0">
                <a:solidFill>
                  <a:schemeClr val="accent2"/>
                </a:solidFill>
                <a:latin typeface="Arial" panose="020B0604020202020204" pitchFamily="34" charset="0"/>
                <a:cs typeface="Arial" panose="020B0604020202020204" pitchFamily="34" charset="0"/>
              </a:defRPr>
            </a:lvl1pPr>
          </a:lstStyle>
          <a:p>
            <a:r>
              <a:rPr lang="en-US" dirty="0"/>
              <a:t>Click here to insert a Timeline/Roadmap</a:t>
            </a:r>
            <a:endParaRPr lang="en-IN" dirty="0"/>
          </a:p>
        </p:txBody>
      </p:sp>
      <p:sp>
        <p:nvSpPr>
          <p:cNvPr id="4" name="Text Placeholder 3"/>
          <p:cNvSpPr>
            <a:spLocks noGrp="1"/>
          </p:cNvSpPr>
          <p:nvPr>
            <p:ph type="body" sz="quarter" idx="27" hasCustomPrompt="1"/>
          </p:nvPr>
        </p:nvSpPr>
        <p:spPr>
          <a:xfrm>
            <a:off x="409670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5" name="Text Placeholder 3"/>
          <p:cNvSpPr>
            <a:spLocks noGrp="1"/>
          </p:cNvSpPr>
          <p:nvPr>
            <p:ph type="body" sz="quarter" idx="29" hasCustomPrompt="1"/>
          </p:nvPr>
        </p:nvSpPr>
        <p:spPr>
          <a:xfrm>
            <a:off x="55635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7" name="Text Placeholder 3"/>
          <p:cNvSpPr>
            <a:spLocks noGrp="1"/>
          </p:cNvSpPr>
          <p:nvPr>
            <p:ph type="body" sz="quarter" idx="31" hasCustomPrompt="1"/>
          </p:nvPr>
        </p:nvSpPr>
        <p:spPr>
          <a:xfrm>
            <a:off x="70494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7" name="Title 1"/>
          <p:cNvSpPr>
            <a:spLocks noGrp="1"/>
          </p:cNvSpPr>
          <p:nvPr userDrawn="1">
            <p:ph type="ctrTitle" hasCustomPrompt="1"/>
          </p:nvPr>
        </p:nvSpPr>
        <p:spPr>
          <a:xfrm>
            <a:off x="263070" y="254000"/>
            <a:ext cx="5300482" cy="90302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Timeline/Roadmap with text</a:t>
            </a:r>
          </a:p>
        </p:txBody>
      </p:sp>
      <p:sp>
        <p:nvSpPr>
          <p:cNvPr id="43" name="Text Placeholder 3"/>
          <p:cNvSpPr>
            <a:spLocks noGrp="1"/>
          </p:cNvSpPr>
          <p:nvPr>
            <p:ph type="body" sz="quarter" idx="53" hasCustomPrompt="1"/>
          </p:nvPr>
        </p:nvSpPr>
        <p:spPr>
          <a:xfrm>
            <a:off x="409670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8" name="Text Placeholder 3"/>
          <p:cNvSpPr>
            <a:spLocks noGrp="1"/>
          </p:cNvSpPr>
          <p:nvPr>
            <p:ph type="body" sz="quarter" idx="54" hasCustomPrompt="1"/>
          </p:nvPr>
        </p:nvSpPr>
        <p:spPr>
          <a:xfrm>
            <a:off x="55635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9" name="Text Placeholder 3"/>
          <p:cNvSpPr>
            <a:spLocks noGrp="1"/>
          </p:cNvSpPr>
          <p:nvPr>
            <p:ph type="body" sz="quarter" idx="55" hasCustomPrompt="1"/>
          </p:nvPr>
        </p:nvSpPr>
        <p:spPr>
          <a:xfrm>
            <a:off x="70494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50" name="Text Placeholder 2"/>
          <p:cNvSpPr>
            <a:spLocks noGrp="1"/>
          </p:cNvSpPr>
          <p:nvPr>
            <p:ph type="body" sz="quarter" idx="41" hasCustomPrompt="1"/>
          </p:nvPr>
        </p:nvSpPr>
        <p:spPr>
          <a:xfrm>
            <a:off x="203200" y="1286353"/>
            <a:ext cx="654050" cy="649302"/>
          </a:xfrm>
          <a:prstGeom prst="ellipse">
            <a:avLst/>
          </a:prstGeom>
          <a:solidFill>
            <a:schemeClr val="accent6">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1" name="Text Placeholder 3"/>
          <p:cNvSpPr>
            <a:spLocks noGrp="1"/>
          </p:cNvSpPr>
          <p:nvPr>
            <p:ph type="body" sz="quarter" idx="56" hasCustomPrompt="1"/>
          </p:nvPr>
        </p:nvSpPr>
        <p:spPr>
          <a:xfrm>
            <a:off x="704055" y="1348393"/>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2"/>
                </a:solidFill>
                <a:latin typeface="Arial" panose="020B0604020202020204" pitchFamily="34" charset="0"/>
                <a:cs typeface="Arial" panose="020B0604020202020204" pitchFamily="34" charset="0"/>
              </a:defRPr>
            </a:lvl1pPr>
          </a:lstStyle>
          <a:p>
            <a:pPr lvl="0"/>
            <a:r>
              <a:rPr lang="en-US" dirty="0"/>
              <a:t>Point 1</a:t>
            </a:r>
          </a:p>
        </p:txBody>
      </p:sp>
      <p:sp>
        <p:nvSpPr>
          <p:cNvPr id="55" name="Text Placeholder 3"/>
          <p:cNvSpPr>
            <a:spLocks noGrp="1"/>
          </p:cNvSpPr>
          <p:nvPr>
            <p:ph type="body" sz="quarter" idx="28" hasCustomPrompt="1"/>
          </p:nvPr>
        </p:nvSpPr>
        <p:spPr>
          <a:xfrm>
            <a:off x="704055" y="1569212"/>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2"/>
                </a:solidFill>
                <a:latin typeface="Arial" panose="020B0604020202020204" pitchFamily="34" charset="0"/>
                <a:cs typeface="Arial" panose="020B0604020202020204" pitchFamily="34" charset="0"/>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6" name="Text Placeholder 2"/>
          <p:cNvSpPr>
            <a:spLocks noGrp="1"/>
          </p:cNvSpPr>
          <p:nvPr>
            <p:ph type="body" sz="quarter" idx="57" hasCustomPrompt="1"/>
          </p:nvPr>
        </p:nvSpPr>
        <p:spPr>
          <a:xfrm>
            <a:off x="203200" y="2343628"/>
            <a:ext cx="654050" cy="649302"/>
          </a:xfrm>
          <a:prstGeom prst="ellipse">
            <a:avLst/>
          </a:prstGeom>
          <a:solidFill>
            <a:schemeClr val="accent4">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7" name="Text Placeholder 3"/>
          <p:cNvSpPr>
            <a:spLocks noGrp="1"/>
          </p:cNvSpPr>
          <p:nvPr>
            <p:ph type="body" sz="quarter" idx="58" hasCustomPrompt="1"/>
          </p:nvPr>
        </p:nvSpPr>
        <p:spPr>
          <a:xfrm>
            <a:off x="704055" y="2405668"/>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2"/>
                </a:solidFill>
                <a:latin typeface="Arial" panose="020B0604020202020204" pitchFamily="34" charset="0"/>
                <a:cs typeface="Arial" panose="020B0604020202020204" pitchFamily="34" charset="0"/>
              </a:defRPr>
            </a:lvl1pPr>
          </a:lstStyle>
          <a:p>
            <a:pPr lvl="0"/>
            <a:r>
              <a:rPr lang="en-US" dirty="0"/>
              <a:t>Point 2</a:t>
            </a:r>
          </a:p>
        </p:txBody>
      </p:sp>
      <p:sp>
        <p:nvSpPr>
          <p:cNvPr id="58" name="Text Placeholder 3"/>
          <p:cNvSpPr>
            <a:spLocks noGrp="1"/>
          </p:cNvSpPr>
          <p:nvPr>
            <p:ph type="body" sz="quarter" idx="59" hasCustomPrompt="1"/>
          </p:nvPr>
        </p:nvSpPr>
        <p:spPr>
          <a:xfrm>
            <a:off x="704055" y="2626487"/>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2"/>
                </a:solidFill>
                <a:latin typeface="Arial" panose="020B0604020202020204" pitchFamily="34" charset="0"/>
                <a:cs typeface="Arial" panose="020B0604020202020204" pitchFamily="34" charset="0"/>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9" name="Text Placeholder 2"/>
          <p:cNvSpPr>
            <a:spLocks noGrp="1"/>
          </p:cNvSpPr>
          <p:nvPr>
            <p:ph type="body" sz="quarter" idx="60" hasCustomPrompt="1"/>
          </p:nvPr>
        </p:nvSpPr>
        <p:spPr>
          <a:xfrm>
            <a:off x="203200" y="3425296"/>
            <a:ext cx="654050" cy="649302"/>
          </a:xfrm>
          <a:prstGeom prst="ellipse">
            <a:avLst/>
          </a:prstGeom>
          <a:solidFill>
            <a:schemeClr val="accent5">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60" name="Text Placeholder 3"/>
          <p:cNvSpPr>
            <a:spLocks noGrp="1"/>
          </p:cNvSpPr>
          <p:nvPr>
            <p:ph type="body" sz="quarter" idx="61" hasCustomPrompt="1"/>
          </p:nvPr>
        </p:nvSpPr>
        <p:spPr>
          <a:xfrm>
            <a:off x="704055" y="3487336"/>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2"/>
                </a:solidFill>
                <a:latin typeface="Arial" panose="020B0604020202020204" pitchFamily="34" charset="0"/>
                <a:cs typeface="Arial" panose="020B0604020202020204" pitchFamily="34" charset="0"/>
              </a:defRPr>
            </a:lvl1pPr>
          </a:lstStyle>
          <a:p>
            <a:pPr lvl="0"/>
            <a:r>
              <a:rPr lang="en-US" dirty="0"/>
              <a:t>Point 3</a:t>
            </a:r>
          </a:p>
        </p:txBody>
      </p:sp>
      <p:sp>
        <p:nvSpPr>
          <p:cNvPr id="61" name="Text Placeholder 3"/>
          <p:cNvSpPr>
            <a:spLocks noGrp="1"/>
          </p:cNvSpPr>
          <p:nvPr>
            <p:ph type="body" sz="quarter" idx="62" hasCustomPrompt="1"/>
          </p:nvPr>
        </p:nvSpPr>
        <p:spPr>
          <a:xfrm>
            <a:off x="704055" y="3708155"/>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2"/>
                </a:solidFill>
                <a:latin typeface="Arial" panose="020B0604020202020204" pitchFamily="34" charset="0"/>
                <a:cs typeface="Arial" panose="020B0604020202020204" pitchFamily="34" charset="0"/>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26"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9" name="Rectangle 38">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40"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4"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TextBox 61">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63"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42" name="Group 41"/>
          <p:cNvGrpSpPr/>
          <p:nvPr userDrawn="1"/>
        </p:nvGrpSpPr>
        <p:grpSpPr>
          <a:xfrm>
            <a:off x="71948" y="4978614"/>
            <a:ext cx="503788" cy="94721"/>
            <a:chOff x="6014087" y="4646472"/>
            <a:chExt cx="503788" cy="94721"/>
          </a:xfrm>
        </p:grpSpPr>
        <p:sp>
          <p:nvSpPr>
            <p:cNvPr id="44" name="Oval 43">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45" name="Oval 44">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6" name="Oval 45">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Oval 51">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Oval 52">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603075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with image">
    <p:spTree>
      <p:nvGrpSpPr>
        <p:cNvPr id="1" name=""/>
        <p:cNvGrpSpPr/>
        <p:nvPr/>
      </p:nvGrpSpPr>
      <p:grpSpPr>
        <a:xfrm>
          <a:off x="0" y="0"/>
          <a:ext cx="0" cy="0"/>
          <a:chOff x="0" y="0"/>
          <a:chExt cx="0" cy="0"/>
        </a:xfrm>
      </p:grpSpPr>
      <p:sp>
        <p:nvSpPr>
          <p:cNvPr id="28" name="Picture Placeholder 4"/>
          <p:cNvSpPr>
            <a:spLocks noGrp="1"/>
          </p:cNvSpPr>
          <p:nvPr>
            <p:ph type="pic" sz="quarter" idx="36" hasCustomPrompt="1"/>
          </p:nvPr>
        </p:nvSpPr>
        <p:spPr>
          <a:xfrm>
            <a:off x="4303714" y="0"/>
            <a:ext cx="3499859" cy="4884738"/>
          </a:xfrm>
        </p:spPr>
        <p:txBody>
          <a:bodyPr/>
          <a:lstStyle>
            <a:lvl1pPr marL="0" marR="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sz="1400">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here to </a:t>
            </a:r>
            <a:br>
              <a:rPr lang="en-US" dirty="0"/>
            </a:br>
            <a:r>
              <a:rPr lang="en-US" dirty="0"/>
              <a:t>add Color Image</a:t>
            </a:r>
          </a:p>
        </p:txBody>
      </p:sp>
      <p:sp>
        <p:nvSpPr>
          <p:cNvPr id="25" name="Text Placeholder 5"/>
          <p:cNvSpPr>
            <a:spLocks noGrp="1"/>
          </p:cNvSpPr>
          <p:nvPr>
            <p:ph type="body" sz="quarter" idx="38"/>
          </p:nvPr>
        </p:nvSpPr>
        <p:spPr>
          <a:xfrm>
            <a:off x="6221676" y="0"/>
            <a:ext cx="2921000" cy="4889255"/>
          </a:xfrm>
          <a:solidFill>
            <a:schemeClr val="accent1"/>
          </a:solidFill>
        </p:spPr>
        <p:txBody>
          <a:bodyPr/>
          <a:lstStyle>
            <a:lvl1pPr marL="0" indent="0">
              <a:buNone/>
              <a:defRPr>
                <a:solidFill>
                  <a:schemeClr val="accent1"/>
                </a:solidFill>
                <a:latin typeface="Arial" panose="020B0604020202020204" pitchFamily="34" charset="0"/>
                <a:cs typeface="Arial" panose="020B0604020202020204" pitchFamily="34" charset="0"/>
              </a:defRPr>
            </a:lvl1pPr>
          </a:lstStyle>
          <a:p>
            <a:pPr lvl="0"/>
            <a:r>
              <a:rPr lang="en-US"/>
              <a:t>Edit Master text styles</a:t>
            </a:r>
          </a:p>
        </p:txBody>
      </p:sp>
      <p:sp>
        <p:nvSpPr>
          <p:cNvPr id="47" name="Title 1"/>
          <p:cNvSpPr>
            <a:spLocks noGrp="1"/>
          </p:cNvSpPr>
          <p:nvPr userDrawn="1">
            <p:ph type="ctrTitle" hasCustomPrompt="1"/>
          </p:nvPr>
        </p:nvSpPr>
        <p:spPr>
          <a:xfrm>
            <a:off x="271416" y="254000"/>
            <a:ext cx="3835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4" name="Text Placeholder 38"/>
          <p:cNvSpPr>
            <a:spLocks noGrp="1"/>
          </p:cNvSpPr>
          <p:nvPr>
            <p:ph type="body" sz="quarter" idx="15" hasCustomPrompt="1"/>
          </p:nvPr>
        </p:nvSpPr>
        <p:spPr>
          <a:xfrm>
            <a:off x="226059" y="2231277"/>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27" name="Text Placeholder 2"/>
          <p:cNvSpPr>
            <a:spLocks noGrp="1"/>
          </p:cNvSpPr>
          <p:nvPr>
            <p:ph type="body" sz="quarter" idx="11" hasCustomPrompt="1"/>
          </p:nvPr>
        </p:nvSpPr>
        <p:spPr>
          <a:xfrm>
            <a:off x="602141" y="2496914"/>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48" name="Text Placeholder 2"/>
          <p:cNvSpPr>
            <a:spLocks noGrp="1"/>
          </p:cNvSpPr>
          <p:nvPr>
            <p:ph type="body" sz="quarter" idx="10" hasCustomPrompt="1"/>
          </p:nvPr>
        </p:nvSpPr>
        <p:spPr>
          <a:xfrm>
            <a:off x="271416" y="1295399"/>
            <a:ext cx="3686630"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9" name="Text Placeholder 2"/>
          <p:cNvSpPr>
            <a:spLocks noGrp="1"/>
          </p:cNvSpPr>
          <p:nvPr>
            <p:ph type="body" sz="quarter" idx="25" hasCustomPrompt="1"/>
          </p:nvPr>
        </p:nvSpPr>
        <p:spPr>
          <a:xfrm>
            <a:off x="602141" y="2281009"/>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Business Context</a:t>
            </a:r>
          </a:p>
        </p:txBody>
      </p:sp>
      <p:sp>
        <p:nvSpPr>
          <p:cNvPr id="26" name="Text Placeholder 38"/>
          <p:cNvSpPr>
            <a:spLocks noGrp="1"/>
          </p:cNvSpPr>
          <p:nvPr>
            <p:ph type="body" sz="quarter" idx="27" hasCustomPrompt="1"/>
          </p:nvPr>
        </p:nvSpPr>
        <p:spPr>
          <a:xfrm>
            <a:off x="226059" y="3155214"/>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33" name="Text Placeholder 2"/>
          <p:cNvSpPr>
            <a:spLocks noGrp="1"/>
          </p:cNvSpPr>
          <p:nvPr>
            <p:ph type="body" sz="quarter" idx="28" hasCustomPrompt="1"/>
          </p:nvPr>
        </p:nvSpPr>
        <p:spPr>
          <a:xfrm>
            <a:off x="602141" y="33711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4" name="Text Placeholder 2"/>
          <p:cNvSpPr>
            <a:spLocks noGrp="1"/>
          </p:cNvSpPr>
          <p:nvPr>
            <p:ph type="body" sz="quarter" idx="29" hasCustomPrompt="1"/>
          </p:nvPr>
        </p:nvSpPr>
        <p:spPr>
          <a:xfrm>
            <a:off x="602141" y="31552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Solution Approach</a:t>
            </a:r>
          </a:p>
        </p:txBody>
      </p:sp>
      <p:sp>
        <p:nvSpPr>
          <p:cNvPr id="35" name="Text Placeholder 38"/>
          <p:cNvSpPr>
            <a:spLocks noGrp="1"/>
          </p:cNvSpPr>
          <p:nvPr>
            <p:ph type="body" sz="quarter" idx="30" hasCustomPrompt="1"/>
          </p:nvPr>
        </p:nvSpPr>
        <p:spPr>
          <a:xfrm>
            <a:off x="226059" y="399480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36" name="Text Placeholder 2"/>
          <p:cNvSpPr>
            <a:spLocks noGrp="1"/>
          </p:cNvSpPr>
          <p:nvPr>
            <p:ph type="body" sz="quarter" idx="31" hasCustomPrompt="1"/>
          </p:nvPr>
        </p:nvSpPr>
        <p:spPr>
          <a:xfrm>
            <a:off x="602141" y="42474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7" name="Text Placeholder 2"/>
          <p:cNvSpPr>
            <a:spLocks noGrp="1"/>
          </p:cNvSpPr>
          <p:nvPr>
            <p:ph type="body" sz="quarter" idx="32" hasCustomPrompt="1"/>
          </p:nvPr>
        </p:nvSpPr>
        <p:spPr>
          <a:xfrm>
            <a:off x="602141" y="40315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baseline="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Benefits Delivered</a:t>
            </a:r>
          </a:p>
        </p:txBody>
      </p:sp>
      <p:sp>
        <p:nvSpPr>
          <p:cNvPr id="38" name="Text Placeholder 2"/>
          <p:cNvSpPr>
            <a:spLocks noGrp="1"/>
          </p:cNvSpPr>
          <p:nvPr>
            <p:ph type="body" sz="quarter" idx="33" hasCustomPrompt="1"/>
          </p:nvPr>
        </p:nvSpPr>
        <p:spPr>
          <a:xfrm>
            <a:off x="6498663" y="931094"/>
            <a:ext cx="2400140" cy="3131640"/>
          </a:xfrm>
        </p:spPr>
        <p:txBody>
          <a:bodyPr tIns="0"/>
          <a:lstStyle>
            <a:lvl1pPr marL="171450" indent="-171450" algn="l" defTabSz="1828800" rtl="0" eaLnBrk="1" latinLnBrk="0" hangingPunct="1">
              <a:lnSpc>
                <a:spcPct val="100000"/>
              </a:lnSpc>
              <a:spcBef>
                <a:spcPts val="0"/>
              </a:spcBef>
              <a:spcAft>
                <a:spcPts val="800"/>
              </a:spcAft>
              <a:buClr>
                <a:schemeClr val="bg1"/>
              </a:buClr>
              <a:buFont typeface="Arial" panose="020B0604020202020204" pitchFamily="34" charset="0"/>
              <a:buChar char="•"/>
              <a:defRPr lang="en-US" sz="700" b="0"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p:txBody>
      </p:sp>
      <p:sp>
        <p:nvSpPr>
          <p:cNvPr id="39" name="Text Placeholder 2"/>
          <p:cNvSpPr>
            <a:spLocks noGrp="1"/>
          </p:cNvSpPr>
          <p:nvPr>
            <p:ph type="body" sz="quarter" idx="34" hasCustomPrompt="1"/>
          </p:nvPr>
        </p:nvSpPr>
        <p:spPr>
          <a:xfrm>
            <a:off x="6498663" y="664389"/>
            <a:ext cx="2400140"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Value Wipro brings</a:t>
            </a:r>
          </a:p>
        </p:txBody>
      </p:sp>
      <p:sp>
        <p:nvSpPr>
          <p:cNvPr id="3" name="Media Placeholder 2"/>
          <p:cNvSpPr>
            <a:spLocks noGrp="1"/>
          </p:cNvSpPr>
          <p:nvPr>
            <p:ph type="media" sz="quarter" idx="35" hasCustomPrompt="1"/>
          </p:nvPr>
        </p:nvSpPr>
        <p:spPr>
          <a:xfrm>
            <a:off x="6498663" y="4128262"/>
            <a:ext cx="652955" cy="650994"/>
          </a:xfrm>
          <a:prstGeom prst="ellipse">
            <a:avLst/>
          </a:prstGeom>
          <a:noFill/>
        </p:spPr>
        <p:txBody>
          <a:bodyPr/>
          <a:lstStyle>
            <a:lvl1pPr marL="0" indent="0" algn="ctr">
              <a:buFontTx/>
              <a:buNone/>
              <a:defRPr sz="1000">
                <a:latin typeface="Arial" panose="020B0604020202020204" pitchFamily="34" charset="0"/>
                <a:cs typeface="Arial" panose="020B0604020202020204" pitchFamily="34" charset="0"/>
              </a:defRPr>
            </a:lvl1pPr>
          </a:lstStyle>
          <a:p>
            <a:r>
              <a:rPr lang="en-US" dirty="0"/>
              <a:t>View video</a:t>
            </a:r>
          </a:p>
        </p:txBody>
      </p:sp>
      <p:sp>
        <p:nvSpPr>
          <p:cNvPr id="31"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50" name="Rectangle 49">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51"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9"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TextBox 59">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61"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45" name="Group 44"/>
          <p:cNvGrpSpPr/>
          <p:nvPr userDrawn="1"/>
        </p:nvGrpSpPr>
        <p:grpSpPr>
          <a:xfrm>
            <a:off x="71948" y="4978614"/>
            <a:ext cx="503788" cy="94721"/>
            <a:chOff x="6014087" y="4646472"/>
            <a:chExt cx="503788" cy="94721"/>
          </a:xfrm>
        </p:grpSpPr>
        <p:sp>
          <p:nvSpPr>
            <p:cNvPr id="46" name="Oval 45">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3" name="Oval 52">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4" name="Oval 53">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5" name="Oval 54">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6" name="Oval 55">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9530177"/>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Structur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1416" y="254000"/>
            <a:ext cx="5245100" cy="5588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Team structure</a:t>
            </a:r>
          </a:p>
        </p:txBody>
      </p:sp>
      <p:sp>
        <p:nvSpPr>
          <p:cNvPr id="21" name="Picture Placeholder 9"/>
          <p:cNvSpPr>
            <a:spLocks noGrp="1"/>
          </p:cNvSpPr>
          <p:nvPr>
            <p:ph type="pic" sz="quarter" idx="13" hasCustomPrompt="1"/>
          </p:nvPr>
        </p:nvSpPr>
        <p:spPr>
          <a:xfrm>
            <a:off x="38232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30" name="Pladsholder til tekst 62"/>
          <p:cNvSpPr>
            <a:spLocks noGrp="1"/>
          </p:cNvSpPr>
          <p:nvPr>
            <p:ph type="body" sz="quarter" idx="30" hasCustomPrompt="1"/>
          </p:nvPr>
        </p:nvSpPr>
        <p:spPr>
          <a:xfrm>
            <a:off x="38232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1" name="Pladsholder til tekst 63"/>
          <p:cNvSpPr>
            <a:spLocks noGrp="1"/>
          </p:cNvSpPr>
          <p:nvPr>
            <p:ph type="body" sz="quarter" idx="31" hasCustomPrompt="1"/>
          </p:nvPr>
        </p:nvSpPr>
        <p:spPr>
          <a:xfrm>
            <a:off x="38232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33" name="Picture Placeholder 9"/>
          <p:cNvSpPr>
            <a:spLocks noGrp="1"/>
          </p:cNvSpPr>
          <p:nvPr>
            <p:ph type="pic" sz="quarter" idx="33" hasCustomPrompt="1"/>
          </p:nvPr>
        </p:nvSpPr>
        <p:spPr>
          <a:xfrm>
            <a:off x="260549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34" name="Pladsholder til tekst 62"/>
          <p:cNvSpPr>
            <a:spLocks noGrp="1"/>
          </p:cNvSpPr>
          <p:nvPr>
            <p:ph type="body" sz="quarter" idx="34" hasCustomPrompt="1"/>
          </p:nvPr>
        </p:nvSpPr>
        <p:spPr>
          <a:xfrm>
            <a:off x="260549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5" name="Pladsholder til tekst 63"/>
          <p:cNvSpPr>
            <a:spLocks noGrp="1"/>
          </p:cNvSpPr>
          <p:nvPr>
            <p:ph type="body" sz="quarter" idx="35" hasCustomPrompt="1"/>
          </p:nvPr>
        </p:nvSpPr>
        <p:spPr>
          <a:xfrm>
            <a:off x="260549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37" name="Picture Placeholder 9"/>
          <p:cNvSpPr>
            <a:spLocks noGrp="1"/>
          </p:cNvSpPr>
          <p:nvPr>
            <p:ph type="pic" sz="quarter" idx="37" hasCustomPrompt="1"/>
          </p:nvPr>
        </p:nvSpPr>
        <p:spPr>
          <a:xfrm>
            <a:off x="482866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38" name="Pladsholder til tekst 62"/>
          <p:cNvSpPr>
            <a:spLocks noGrp="1"/>
          </p:cNvSpPr>
          <p:nvPr>
            <p:ph type="body" sz="quarter" idx="38" hasCustomPrompt="1"/>
          </p:nvPr>
        </p:nvSpPr>
        <p:spPr>
          <a:xfrm>
            <a:off x="482866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9" name="Pladsholder til tekst 63"/>
          <p:cNvSpPr>
            <a:spLocks noGrp="1"/>
          </p:cNvSpPr>
          <p:nvPr>
            <p:ph type="body" sz="quarter" idx="39" hasCustomPrompt="1"/>
          </p:nvPr>
        </p:nvSpPr>
        <p:spPr>
          <a:xfrm>
            <a:off x="482866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41" name="Picture Placeholder 9"/>
          <p:cNvSpPr>
            <a:spLocks noGrp="1"/>
          </p:cNvSpPr>
          <p:nvPr>
            <p:ph type="pic" sz="quarter" idx="41" hasCustomPrompt="1"/>
          </p:nvPr>
        </p:nvSpPr>
        <p:spPr>
          <a:xfrm>
            <a:off x="705183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42" name="Pladsholder til tekst 62"/>
          <p:cNvSpPr>
            <a:spLocks noGrp="1"/>
          </p:cNvSpPr>
          <p:nvPr>
            <p:ph type="body" sz="quarter" idx="42" hasCustomPrompt="1"/>
          </p:nvPr>
        </p:nvSpPr>
        <p:spPr>
          <a:xfrm>
            <a:off x="705183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a:p>
            <a:endParaRPr lang="en-GB" dirty="0"/>
          </a:p>
        </p:txBody>
      </p:sp>
      <p:sp>
        <p:nvSpPr>
          <p:cNvPr id="43" name="Pladsholder til tekst 63"/>
          <p:cNvSpPr>
            <a:spLocks noGrp="1"/>
          </p:cNvSpPr>
          <p:nvPr>
            <p:ph type="body" sz="quarter" idx="43" hasCustomPrompt="1"/>
          </p:nvPr>
        </p:nvSpPr>
        <p:spPr>
          <a:xfrm>
            <a:off x="705183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62" name="Picture Placeholder 9"/>
          <p:cNvSpPr>
            <a:spLocks noGrp="1"/>
          </p:cNvSpPr>
          <p:nvPr>
            <p:ph type="pic" sz="quarter" idx="45" hasCustomPrompt="1"/>
          </p:nvPr>
        </p:nvSpPr>
        <p:spPr>
          <a:xfrm>
            <a:off x="38232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63" name="Pladsholder til tekst 62"/>
          <p:cNvSpPr>
            <a:spLocks noGrp="1"/>
          </p:cNvSpPr>
          <p:nvPr>
            <p:ph type="body" sz="quarter" idx="46" hasCustomPrompt="1"/>
          </p:nvPr>
        </p:nvSpPr>
        <p:spPr>
          <a:xfrm>
            <a:off x="38232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a:p>
            <a:endParaRPr lang="en-GB" dirty="0"/>
          </a:p>
        </p:txBody>
      </p:sp>
      <p:sp>
        <p:nvSpPr>
          <p:cNvPr id="64" name="Pladsholder til tekst 63"/>
          <p:cNvSpPr>
            <a:spLocks noGrp="1"/>
          </p:cNvSpPr>
          <p:nvPr>
            <p:ph type="body" sz="quarter" idx="47" hasCustomPrompt="1"/>
          </p:nvPr>
        </p:nvSpPr>
        <p:spPr>
          <a:xfrm>
            <a:off x="38232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66" name="Picture Placeholder 9"/>
          <p:cNvSpPr>
            <a:spLocks noGrp="1"/>
          </p:cNvSpPr>
          <p:nvPr>
            <p:ph type="pic" sz="quarter" idx="49" hasCustomPrompt="1"/>
          </p:nvPr>
        </p:nvSpPr>
        <p:spPr>
          <a:xfrm>
            <a:off x="260549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67" name="Pladsholder til tekst 62"/>
          <p:cNvSpPr>
            <a:spLocks noGrp="1"/>
          </p:cNvSpPr>
          <p:nvPr>
            <p:ph type="body" sz="quarter" idx="50" hasCustomPrompt="1"/>
          </p:nvPr>
        </p:nvSpPr>
        <p:spPr>
          <a:xfrm>
            <a:off x="260549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68" name="Pladsholder til tekst 63"/>
          <p:cNvSpPr>
            <a:spLocks noGrp="1"/>
          </p:cNvSpPr>
          <p:nvPr>
            <p:ph type="body" sz="quarter" idx="51" hasCustomPrompt="1"/>
          </p:nvPr>
        </p:nvSpPr>
        <p:spPr>
          <a:xfrm>
            <a:off x="260549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70" name="Picture Placeholder 9"/>
          <p:cNvSpPr>
            <a:spLocks noGrp="1"/>
          </p:cNvSpPr>
          <p:nvPr>
            <p:ph type="pic" sz="quarter" idx="53" hasCustomPrompt="1"/>
          </p:nvPr>
        </p:nvSpPr>
        <p:spPr>
          <a:xfrm>
            <a:off x="482866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71" name="Pladsholder til tekst 62"/>
          <p:cNvSpPr>
            <a:spLocks noGrp="1"/>
          </p:cNvSpPr>
          <p:nvPr>
            <p:ph type="body" sz="quarter" idx="54" hasCustomPrompt="1"/>
          </p:nvPr>
        </p:nvSpPr>
        <p:spPr>
          <a:xfrm>
            <a:off x="482866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72" name="Pladsholder til tekst 63"/>
          <p:cNvSpPr>
            <a:spLocks noGrp="1"/>
          </p:cNvSpPr>
          <p:nvPr>
            <p:ph type="body" sz="quarter" idx="55" hasCustomPrompt="1"/>
          </p:nvPr>
        </p:nvSpPr>
        <p:spPr>
          <a:xfrm>
            <a:off x="482866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74" name="Picture Placeholder 9"/>
          <p:cNvSpPr>
            <a:spLocks noGrp="1"/>
          </p:cNvSpPr>
          <p:nvPr>
            <p:ph type="pic" sz="quarter" idx="57" hasCustomPrompt="1"/>
          </p:nvPr>
        </p:nvSpPr>
        <p:spPr>
          <a:xfrm>
            <a:off x="705183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75" name="Pladsholder til tekst 62"/>
          <p:cNvSpPr>
            <a:spLocks noGrp="1"/>
          </p:cNvSpPr>
          <p:nvPr>
            <p:ph type="body" sz="quarter" idx="58" hasCustomPrompt="1"/>
          </p:nvPr>
        </p:nvSpPr>
        <p:spPr>
          <a:xfrm>
            <a:off x="705183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76" name="Pladsholder til tekst 63"/>
          <p:cNvSpPr>
            <a:spLocks noGrp="1"/>
          </p:cNvSpPr>
          <p:nvPr>
            <p:ph type="body" sz="quarter" idx="59" hasCustomPrompt="1"/>
          </p:nvPr>
        </p:nvSpPr>
        <p:spPr>
          <a:xfrm>
            <a:off x="705183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44"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54" name="Rectangle 53">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55"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6"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69"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TextBox 72">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77"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51" name="Group 50"/>
          <p:cNvGrpSpPr/>
          <p:nvPr userDrawn="1"/>
        </p:nvGrpSpPr>
        <p:grpSpPr>
          <a:xfrm>
            <a:off x="71948" y="4978614"/>
            <a:ext cx="503788" cy="94721"/>
            <a:chOff x="6014087" y="4646472"/>
            <a:chExt cx="503788" cy="94721"/>
          </a:xfrm>
        </p:grpSpPr>
        <p:sp>
          <p:nvSpPr>
            <p:cNvPr id="52" name="Oval 51">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3" name="Oval 52">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7" name="Oval 56">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8" name="Oval 57">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9" name="Oval 58">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06905694"/>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F2F2F2"/>
        </a:solidFill>
        <a:effectLst/>
      </p:bgPr>
    </p:bg>
    <p:spTree>
      <p:nvGrpSpPr>
        <p:cNvPr id="1" name=""/>
        <p:cNvGrpSpPr/>
        <p:nvPr/>
      </p:nvGrpSpPr>
      <p:grpSpPr>
        <a:xfrm>
          <a:off x="0" y="0"/>
          <a:ext cx="0" cy="0"/>
          <a:chOff x="0" y="0"/>
          <a:chExt cx="0" cy="0"/>
        </a:xfrm>
      </p:grpSpPr>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sp>
        <p:nvSpPr>
          <p:cNvPr id="28"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30"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LinkedIn</a:t>
            </a:r>
            <a:r>
              <a:rPr lang="en-GB" spc="11" dirty="0"/>
              <a:t> ID</a:t>
            </a:r>
            <a:endParaRPr lang="en-GB" dirty="0"/>
          </a:p>
        </p:txBody>
      </p:sp>
      <p:sp>
        <p:nvSpPr>
          <p:cNvPr id="31"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Twitter ID</a:t>
            </a:r>
          </a:p>
        </p:txBody>
      </p:sp>
      <p:pic>
        <p:nvPicPr>
          <p:cNvPr id="32"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a:spLocks noGrp="1"/>
          </p:cNvSpPr>
          <p:nvPr>
            <p:ph type="ctrTitle" hasCustomPrompt="1"/>
          </p:nvPr>
        </p:nvSpPr>
        <p:spPr>
          <a:xfrm>
            <a:off x="4267199"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Thank You						 </a:t>
            </a:r>
            <a:br>
              <a:rPr lang="en-US" dirty="0"/>
            </a:br>
            <a:r>
              <a:rPr lang="en-US" dirty="0"/>
              <a:t>for your time					</a:t>
            </a:r>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3400" y="1437856"/>
            <a:ext cx="2732400" cy="2294480"/>
          </a:xfrm>
          <a:prstGeom prst="rect">
            <a:avLst/>
          </a:prstGeom>
        </p:spPr>
      </p:pic>
    </p:spTree>
    <p:extLst>
      <p:ext uri="{BB962C8B-B14F-4D97-AF65-F5344CB8AC3E}">
        <p14:creationId xmlns:p14="http://schemas.microsoft.com/office/powerpoint/2010/main" val="1514372749"/>
      </p:ext>
    </p:extLst>
  </p:cSld>
  <p:clrMapOvr>
    <a:masterClrMapping/>
  </p:clrMapOvr>
  <p:extLst mod="1">
    <p:ext uri="{DCECCB84-F9BA-43D5-87BE-67443E8EF086}">
      <p15:sldGuideLst xmlns:p15="http://schemas.microsoft.com/office/powerpoint/2012/main">
        <p15:guide id="1" pos="4513"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_optional">
    <p:bg>
      <p:bgPr>
        <a:solidFill>
          <a:srgbClr val="F2F2F2"/>
        </a:solidFill>
        <a:effectLst/>
      </p:bgPr>
    </p:bg>
    <p:spTree>
      <p:nvGrpSpPr>
        <p:cNvPr id="1" name=""/>
        <p:cNvGrpSpPr/>
        <p:nvPr/>
      </p:nvGrpSpPr>
      <p:grpSpPr>
        <a:xfrm>
          <a:off x="0" y="0"/>
          <a:ext cx="0" cy="0"/>
          <a:chOff x="0" y="0"/>
          <a:chExt cx="0" cy="0"/>
        </a:xfrm>
      </p:grpSpPr>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sp>
        <p:nvSpPr>
          <p:cNvPr id="16" name="Title 1"/>
          <p:cNvSpPr>
            <a:spLocks noGrp="1"/>
          </p:cNvSpPr>
          <p:nvPr>
            <p:ph type="ctrTitle" hasCustomPrompt="1"/>
          </p:nvPr>
        </p:nvSpPr>
        <p:spPr>
          <a:xfrm>
            <a:off x="4267199" y="2002166"/>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Thank You						 </a:t>
            </a:r>
            <a:br>
              <a:rPr lang="en-US" dirty="0"/>
            </a:br>
            <a:r>
              <a:rPr lang="en-US" dirty="0"/>
              <a:t>for your time					</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1437856"/>
            <a:ext cx="2732400" cy="2294480"/>
          </a:xfrm>
          <a:prstGeom prst="rect">
            <a:avLst/>
          </a:prstGeom>
        </p:spPr>
      </p:pic>
    </p:spTree>
    <p:extLst>
      <p:ext uri="{BB962C8B-B14F-4D97-AF65-F5344CB8AC3E}">
        <p14:creationId xmlns:p14="http://schemas.microsoft.com/office/powerpoint/2010/main" val="644545021"/>
      </p:ext>
    </p:extLst>
  </p:cSld>
  <p:clrMapOvr>
    <a:masterClrMapping/>
  </p:clrMapOvr>
  <p:extLst mod="1">
    <p:ext uri="{DCECCB84-F9BA-43D5-87BE-67443E8EF086}">
      <p15:sldGuideLst xmlns:p15="http://schemas.microsoft.com/office/powerpoint/2012/main">
        <p15:guide id="1" pos="451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Client/Partner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Insert Title Here				 </a:t>
            </a:r>
            <a:br>
              <a:rPr lang="en-US" dirty="0"/>
            </a:br>
            <a:r>
              <a:rPr lang="en-US" dirty="0"/>
              <a:t>in two lines						</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270754" y="1926880"/>
            <a:ext cx="1645233" cy="1316432"/>
          </a:xfrm>
          <a:prstGeom prst="rect">
            <a:avLst/>
          </a:prstGeom>
        </p:spPr>
      </p:pic>
      <p:sp>
        <p:nvSpPr>
          <p:cNvPr id="17" name="Text Placeholder 7"/>
          <p:cNvSpPr>
            <a:spLocks noGrp="1"/>
          </p:cNvSpPr>
          <p:nvPr>
            <p:ph type="body" sz="quarter" idx="14" hasCustomPrompt="1"/>
          </p:nvPr>
        </p:nvSpPr>
        <p:spPr>
          <a:xfrm>
            <a:off x="2342673" y="1955800"/>
            <a:ext cx="1181100" cy="1231900"/>
          </a:xfrm>
        </p:spPr>
        <p:txBody>
          <a:bodyPr anchor="ctr"/>
          <a:lstStyle>
            <a:lvl1pPr marL="0" indent="0" algn="ctr">
              <a:buNone/>
              <a:defRPr sz="1100"/>
            </a:lvl1pPr>
          </a:lstStyle>
          <a:p>
            <a:pPr lvl="0"/>
            <a:r>
              <a:rPr lang="en-US" dirty="0"/>
              <a:t>Place Client / Partner Logo Here</a:t>
            </a:r>
          </a:p>
        </p:txBody>
      </p:sp>
    </p:spTree>
    <p:extLst>
      <p:ext uri="{BB962C8B-B14F-4D97-AF65-F5344CB8AC3E}">
        <p14:creationId xmlns:p14="http://schemas.microsoft.com/office/powerpoint/2010/main" val="1862956399"/>
      </p:ext>
    </p:extLst>
  </p:cSld>
  <p:clrMapOvr>
    <a:masterClrMapping/>
  </p:clrMapOvr>
  <p:extLst mod="1">
    <p:ext uri="{DCECCB84-F9BA-43D5-87BE-67443E8EF086}">
      <p15:sldGuideLst xmlns:p15="http://schemas.microsoft.com/office/powerpoint/2012/main">
        <p15:guide id="1" pos="4513"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with Client/Partner logo">
    <p:spTree>
      <p:nvGrpSpPr>
        <p:cNvPr id="1" name=""/>
        <p:cNvGrpSpPr/>
        <p:nvPr/>
      </p:nvGrpSpPr>
      <p:grpSpPr>
        <a:xfrm>
          <a:off x="0" y="0"/>
          <a:ext cx="0" cy="0"/>
          <a:chOff x="0" y="0"/>
          <a:chExt cx="0" cy="0"/>
        </a:xfrm>
      </p:grpSpPr>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6" name="Title 1"/>
          <p:cNvSpPr>
            <a:spLocks noGrp="1"/>
          </p:cNvSpPr>
          <p:nvPr>
            <p:ph type="ctrTitle" hasCustomPrompt="1"/>
          </p:nvPr>
        </p:nvSpPr>
        <p:spPr>
          <a:xfrm>
            <a:off x="4267199"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Thank You						 </a:t>
            </a:r>
            <a:br>
              <a:rPr lang="en-US" dirty="0"/>
            </a:br>
            <a:r>
              <a:rPr lang="en-US" dirty="0"/>
              <a:t>for your time					</a:t>
            </a:r>
          </a:p>
        </p:txBody>
      </p:sp>
      <p:sp>
        <p:nvSpPr>
          <p:cNvPr id="27"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29"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LinkedIn</a:t>
            </a:r>
            <a:r>
              <a:rPr lang="en-GB" spc="11" dirty="0"/>
              <a:t> ID</a:t>
            </a:r>
            <a:endParaRPr lang="en-GB" dirty="0"/>
          </a:p>
        </p:txBody>
      </p:sp>
      <p:sp>
        <p:nvSpPr>
          <p:cNvPr id="30"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Twitter ID</a:t>
            </a:r>
          </a:p>
        </p:txBody>
      </p:sp>
      <p:pic>
        <p:nvPicPr>
          <p:cNvPr id="31"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rotWithShape="1">
          <a:blip r:embed="rId4">
            <a:extLst>
              <a:ext uri="{28A0092B-C50C-407E-A947-70E740481C1C}">
                <a14:useLocalDpi xmlns:a14="http://schemas.microsoft.com/office/drawing/2010/main" val="0"/>
              </a:ext>
            </a:extLst>
          </a:blip>
          <a:srcRect l="9981" t="11774" r="9918" b="11902"/>
          <a:stretch/>
        </p:blipFill>
        <p:spPr>
          <a:xfrm>
            <a:off x="270754" y="1926880"/>
            <a:ext cx="1645233" cy="1316432"/>
          </a:xfrm>
          <a:prstGeom prst="rect">
            <a:avLst/>
          </a:prstGeom>
        </p:spPr>
      </p:pic>
      <p:sp>
        <p:nvSpPr>
          <p:cNvPr id="17" name="Text Placeholder 7"/>
          <p:cNvSpPr>
            <a:spLocks noGrp="1"/>
          </p:cNvSpPr>
          <p:nvPr>
            <p:ph type="body" sz="quarter" idx="14" hasCustomPrompt="1"/>
          </p:nvPr>
        </p:nvSpPr>
        <p:spPr>
          <a:xfrm>
            <a:off x="2342673" y="1955800"/>
            <a:ext cx="1181100" cy="1231900"/>
          </a:xfrm>
        </p:spPr>
        <p:txBody>
          <a:bodyPr anchor="ctr"/>
          <a:lstStyle>
            <a:lvl1pPr marL="0" indent="0" algn="ctr">
              <a:buNone/>
              <a:defRPr sz="1100"/>
            </a:lvl1pPr>
          </a:lstStyle>
          <a:p>
            <a:pPr lvl="0"/>
            <a:r>
              <a:rPr lang="en-US" dirty="0"/>
              <a:t>Place Client / Partner Logo Here</a:t>
            </a:r>
          </a:p>
        </p:txBody>
      </p:sp>
    </p:spTree>
    <p:extLst>
      <p:ext uri="{BB962C8B-B14F-4D97-AF65-F5344CB8AC3E}">
        <p14:creationId xmlns:p14="http://schemas.microsoft.com/office/powerpoint/2010/main" val="291468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ext Placeholder 38"/>
          <p:cNvSpPr>
            <a:spLocks noGrp="1"/>
          </p:cNvSpPr>
          <p:nvPr>
            <p:ph type="body" sz="quarter" idx="10" hasCustomPrompt="1"/>
          </p:nvPr>
        </p:nvSpPr>
        <p:spPr>
          <a:xfrm>
            <a:off x="779308" y="1470758"/>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28" name="Text Placeholder 38"/>
          <p:cNvSpPr>
            <a:spLocks noGrp="1"/>
          </p:cNvSpPr>
          <p:nvPr>
            <p:ph type="body" sz="quarter" idx="15" hasCustomPrompt="1"/>
          </p:nvPr>
        </p:nvSpPr>
        <p:spPr>
          <a:xfrm>
            <a:off x="230668"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1</a:t>
            </a:r>
          </a:p>
        </p:txBody>
      </p:sp>
      <p:sp>
        <p:nvSpPr>
          <p:cNvPr id="47" name="Title 1"/>
          <p:cNvSpPr>
            <a:spLocks noGrp="1"/>
          </p:cNvSpPr>
          <p:nvPr>
            <p:ph type="ctrTitle" hasCustomPrompt="1"/>
          </p:nvPr>
        </p:nvSpPr>
        <p:spPr>
          <a:xfrm>
            <a:off x="263070" y="254000"/>
            <a:ext cx="2191657" cy="519669"/>
          </a:xfrm>
          <a:prstGeom prst="rect">
            <a:avLst/>
          </a:prstGeom>
          <a:noFill/>
        </p:spPr>
        <p:txBody>
          <a:bodyPr wrap="square" lIns="0" rtlCol="0" anchor="t" anchorCtr="0">
            <a:noAutofit/>
          </a:bodyPr>
          <a:lstStyle>
            <a:lvl1pPr marL="0" algn="l">
              <a:lnSpc>
                <a:spcPct val="98000"/>
              </a:lnSpc>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Agenda</a:t>
            </a:r>
          </a:p>
        </p:txBody>
      </p:sp>
      <p:sp>
        <p:nvSpPr>
          <p:cNvPr id="48" name="Text Placeholder 38"/>
          <p:cNvSpPr>
            <a:spLocks noGrp="1"/>
          </p:cNvSpPr>
          <p:nvPr>
            <p:ph type="body" sz="quarter" idx="16" hasCustomPrompt="1"/>
          </p:nvPr>
        </p:nvSpPr>
        <p:spPr>
          <a:xfrm>
            <a:off x="779308" y="1656945"/>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49" name="Text Placeholder 38"/>
          <p:cNvSpPr>
            <a:spLocks noGrp="1"/>
          </p:cNvSpPr>
          <p:nvPr>
            <p:ph type="body" sz="quarter" idx="17" hasCustomPrompt="1"/>
          </p:nvPr>
        </p:nvSpPr>
        <p:spPr>
          <a:xfrm>
            <a:off x="779308" y="2347470"/>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0" name="Text Placeholder 38"/>
          <p:cNvSpPr>
            <a:spLocks noGrp="1"/>
          </p:cNvSpPr>
          <p:nvPr>
            <p:ph type="body" sz="quarter" idx="18" hasCustomPrompt="1"/>
          </p:nvPr>
        </p:nvSpPr>
        <p:spPr>
          <a:xfrm>
            <a:off x="230668"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2</a:t>
            </a:r>
          </a:p>
        </p:txBody>
      </p:sp>
      <p:sp>
        <p:nvSpPr>
          <p:cNvPr id="51" name="Text Placeholder 38"/>
          <p:cNvSpPr>
            <a:spLocks noGrp="1"/>
          </p:cNvSpPr>
          <p:nvPr>
            <p:ph type="body" sz="quarter" idx="19" hasCustomPrompt="1"/>
          </p:nvPr>
        </p:nvSpPr>
        <p:spPr>
          <a:xfrm>
            <a:off x="779308" y="2533657"/>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52" name="Text Placeholder 38"/>
          <p:cNvSpPr>
            <a:spLocks noGrp="1"/>
          </p:cNvSpPr>
          <p:nvPr>
            <p:ph type="body" sz="quarter" idx="20" hasCustomPrompt="1"/>
          </p:nvPr>
        </p:nvSpPr>
        <p:spPr>
          <a:xfrm>
            <a:off x="779308" y="3222736"/>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3" name="Text Placeholder 38"/>
          <p:cNvSpPr>
            <a:spLocks noGrp="1"/>
          </p:cNvSpPr>
          <p:nvPr>
            <p:ph type="body" sz="quarter" idx="21" hasCustomPrompt="1"/>
          </p:nvPr>
        </p:nvSpPr>
        <p:spPr>
          <a:xfrm>
            <a:off x="230668"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3</a:t>
            </a:r>
          </a:p>
        </p:txBody>
      </p:sp>
      <p:sp>
        <p:nvSpPr>
          <p:cNvPr id="54" name="Text Placeholder 38"/>
          <p:cNvSpPr>
            <a:spLocks noGrp="1"/>
          </p:cNvSpPr>
          <p:nvPr>
            <p:ph type="body" sz="quarter" idx="22" hasCustomPrompt="1"/>
          </p:nvPr>
        </p:nvSpPr>
        <p:spPr>
          <a:xfrm>
            <a:off x="779308" y="3408923"/>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55" name="Text Placeholder 38"/>
          <p:cNvSpPr>
            <a:spLocks noGrp="1"/>
          </p:cNvSpPr>
          <p:nvPr>
            <p:ph type="body" sz="quarter" idx="23" hasCustomPrompt="1"/>
          </p:nvPr>
        </p:nvSpPr>
        <p:spPr>
          <a:xfrm>
            <a:off x="779308" y="4057114"/>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6" name="Text Placeholder 38"/>
          <p:cNvSpPr>
            <a:spLocks noGrp="1"/>
          </p:cNvSpPr>
          <p:nvPr>
            <p:ph type="body" sz="quarter" idx="24" hasCustomPrompt="1"/>
          </p:nvPr>
        </p:nvSpPr>
        <p:spPr>
          <a:xfrm>
            <a:off x="230668" y="3959450"/>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4</a:t>
            </a:r>
          </a:p>
        </p:txBody>
      </p:sp>
      <p:sp>
        <p:nvSpPr>
          <p:cNvPr id="57" name="Text Placeholder 38"/>
          <p:cNvSpPr>
            <a:spLocks noGrp="1"/>
          </p:cNvSpPr>
          <p:nvPr>
            <p:ph type="body" sz="quarter" idx="25" hasCustomPrompt="1"/>
          </p:nvPr>
        </p:nvSpPr>
        <p:spPr>
          <a:xfrm>
            <a:off x="779308" y="4243301"/>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58" name="Text Placeholder 38"/>
          <p:cNvSpPr>
            <a:spLocks noGrp="1"/>
          </p:cNvSpPr>
          <p:nvPr>
            <p:ph type="body" sz="quarter" idx="26" hasCustomPrompt="1"/>
          </p:nvPr>
        </p:nvSpPr>
        <p:spPr>
          <a:xfrm>
            <a:off x="5164271" y="1470758"/>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9" name="Text Placeholder 38"/>
          <p:cNvSpPr>
            <a:spLocks noGrp="1"/>
          </p:cNvSpPr>
          <p:nvPr>
            <p:ph type="body" sz="quarter" idx="27" hasCustomPrompt="1"/>
          </p:nvPr>
        </p:nvSpPr>
        <p:spPr>
          <a:xfrm>
            <a:off x="4615631"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5</a:t>
            </a:r>
          </a:p>
        </p:txBody>
      </p:sp>
      <p:sp>
        <p:nvSpPr>
          <p:cNvPr id="60" name="Text Placeholder 38"/>
          <p:cNvSpPr>
            <a:spLocks noGrp="1"/>
          </p:cNvSpPr>
          <p:nvPr>
            <p:ph type="body" sz="quarter" idx="28" hasCustomPrompt="1"/>
          </p:nvPr>
        </p:nvSpPr>
        <p:spPr>
          <a:xfrm>
            <a:off x="5164271" y="1656945"/>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61" name="Text Placeholder 38"/>
          <p:cNvSpPr>
            <a:spLocks noGrp="1"/>
          </p:cNvSpPr>
          <p:nvPr>
            <p:ph type="body" sz="quarter" idx="29" hasCustomPrompt="1"/>
          </p:nvPr>
        </p:nvSpPr>
        <p:spPr>
          <a:xfrm>
            <a:off x="5164271" y="2347470"/>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62" name="Text Placeholder 38"/>
          <p:cNvSpPr>
            <a:spLocks noGrp="1"/>
          </p:cNvSpPr>
          <p:nvPr>
            <p:ph type="body" sz="quarter" idx="30" hasCustomPrompt="1"/>
          </p:nvPr>
        </p:nvSpPr>
        <p:spPr>
          <a:xfrm>
            <a:off x="4615631"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6</a:t>
            </a:r>
          </a:p>
        </p:txBody>
      </p:sp>
      <p:sp>
        <p:nvSpPr>
          <p:cNvPr id="63" name="Text Placeholder 38"/>
          <p:cNvSpPr>
            <a:spLocks noGrp="1"/>
          </p:cNvSpPr>
          <p:nvPr>
            <p:ph type="body" sz="quarter" idx="31" hasCustomPrompt="1"/>
          </p:nvPr>
        </p:nvSpPr>
        <p:spPr>
          <a:xfrm>
            <a:off x="5164271" y="2533657"/>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64" name="Text Placeholder 38"/>
          <p:cNvSpPr>
            <a:spLocks noGrp="1"/>
          </p:cNvSpPr>
          <p:nvPr>
            <p:ph type="body" sz="quarter" idx="32" hasCustomPrompt="1"/>
          </p:nvPr>
        </p:nvSpPr>
        <p:spPr>
          <a:xfrm>
            <a:off x="5164271" y="3222736"/>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65" name="Text Placeholder 38"/>
          <p:cNvSpPr>
            <a:spLocks noGrp="1"/>
          </p:cNvSpPr>
          <p:nvPr>
            <p:ph type="body" sz="quarter" idx="33" hasCustomPrompt="1"/>
          </p:nvPr>
        </p:nvSpPr>
        <p:spPr>
          <a:xfrm>
            <a:off x="4615631"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7</a:t>
            </a:r>
          </a:p>
        </p:txBody>
      </p:sp>
      <p:sp>
        <p:nvSpPr>
          <p:cNvPr id="66" name="Text Placeholder 38"/>
          <p:cNvSpPr>
            <a:spLocks noGrp="1"/>
          </p:cNvSpPr>
          <p:nvPr>
            <p:ph type="body" sz="quarter" idx="34" hasCustomPrompt="1"/>
          </p:nvPr>
        </p:nvSpPr>
        <p:spPr>
          <a:xfrm>
            <a:off x="5164271" y="3408923"/>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35"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68" name="Rectangle 67">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69"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77"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TextBox 77">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79" name="Shape 257"/>
          <p:cNvSpPr txBox="1">
            <a:spLocks/>
          </p:cNvSpPr>
          <p:nvPr userDrawn="1"/>
        </p:nvSpPr>
        <p:spPr>
          <a:xfrm>
            <a:off x="8869969" y="4930742"/>
            <a:ext cx="259712"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37" name="Group 36"/>
          <p:cNvGrpSpPr/>
          <p:nvPr userDrawn="1"/>
        </p:nvGrpSpPr>
        <p:grpSpPr>
          <a:xfrm>
            <a:off x="71948" y="4978614"/>
            <a:ext cx="503788" cy="94721"/>
            <a:chOff x="6014087" y="4646472"/>
            <a:chExt cx="503788" cy="94721"/>
          </a:xfrm>
        </p:grpSpPr>
        <p:sp>
          <p:nvSpPr>
            <p:cNvPr id="38" name="Oval 37">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9" name="Oval 38">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0" name="Oval 39">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Oval 40">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Oval 41">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2538208"/>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er">
    <p:bg>
      <p:bgPr>
        <a:solidFill>
          <a:srgbClr val="F2F2F2"/>
        </a:solidFill>
        <a:effectLst/>
      </p:bgPr>
    </p:bg>
    <p:spTree>
      <p:nvGrpSpPr>
        <p:cNvPr id="1" name=""/>
        <p:cNvGrpSpPr/>
        <p:nvPr/>
      </p:nvGrpSpPr>
      <p:grpSpPr>
        <a:xfrm>
          <a:off x="0" y="0"/>
          <a:ext cx="0" cy="0"/>
          <a:chOff x="0" y="0"/>
          <a:chExt cx="0" cy="0"/>
        </a:xfrm>
      </p:grpSpPr>
      <p:pic>
        <p:nvPicPr>
          <p:cNvPr id="25"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16" name="Title 1"/>
          <p:cNvSpPr>
            <a:spLocks noGrp="1"/>
          </p:cNvSpPr>
          <p:nvPr>
            <p:ph type="ctrTitle" hasCustomPrompt="1"/>
          </p:nvPr>
        </p:nvSpPr>
        <p:spPr>
          <a:xfrm>
            <a:off x="25400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3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name </a:t>
            </a:r>
            <a:br>
              <a:rPr lang="en-US" dirty="0"/>
            </a:br>
            <a:r>
              <a:rPr lang="en-US" dirty="0"/>
              <a:t>here in</a:t>
            </a:r>
            <a:br>
              <a:rPr lang="en-US" dirty="0"/>
            </a:br>
            <a:r>
              <a:rPr lang="en-US" dirty="0"/>
              <a:t>three lines</a:t>
            </a: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9981" t="11774" r="9918" b="11902"/>
          <a:stretch/>
        </p:blipFill>
        <p:spPr>
          <a:xfrm>
            <a:off x="222446" y="428217"/>
            <a:ext cx="1052514" cy="842169"/>
          </a:xfrm>
          <a:prstGeom prst="rect">
            <a:avLst/>
          </a:prstGeom>
        </p:spPr>
      </p:pic>
    </p:spTree>
    <p:extLst>
      <p:ext uri="{BB962C8B-B14F-4D97-AF65-F5344CB8AC3E}">
        <p14:creationId xmlns:p14="http://schemas.microsoft.com/office/powerpoint/2010/main" val="2309144850"/>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Breaker with Client/Partner Logo">
    <p:spTree>
      <p:nvGrpSpPr>
        <p:cNvPr id="1" name=""/>
        <p:cNvGrpSpPr/>
        <p:nvPr/>
      </p:nvGrpSpPr>
      <p:grpSpPr>
        <a:xfrm>
          <a:off x="0" y="0"/>
          <a:ext cx="0" cy="0"/>
          <a:chOff x="0" y="0"/>
          <a:chExt cx="0" cy="0"/>
        </a:xfrm>
      </p:grpSpPr>
      <p:pic>
        <p:nvPicPr>
          <p:cNvPr id="25"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16" name="Title 1"/>
          <p:cNvSpPr>
            <a:spLocks noGrp="1"/>
          </p:cNvSpPr>
          <p:nvPr>
            <p:ph type="ctrTitle" hasCustomPrompt="1"/>
          </p:nvPr>
        </p:nvSpPr>
        <p:spPr>
          <a:xfrm>
            <a:off x="25400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3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name </a:t>
            </a:r>
            <a:br>
              <a:rPr lang="en-US" dirty="0"/>
            </a:br>
            <a:r>
              <a:rPr lang="en-US" dirty="0"/>
              <a:t>here in</a:t>
            </a:r>
            <a:br>
              <a:rPr lang="en-US" dirty="0"/>
            </a:br>
            <a:r>
              <a:rPr lang="en-US" dirty="0"/>
              <a:t>three lines</a:t>
            </a: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9981" t="11774" r="9918" b="11902"/>
          <a:stretch/>
        </p:blipFill>
        <p:spPr>
          <a:xfrm>
            <a:off x="222446" y="428217"/>
            <a:ext cx="1052514" cy="842169"/>
          </a:xfrm>
          <a:prstGeom prst="rect">
            <a:avLst/>
          </a:prstGeom>
        </p:spPr>
      </p:pic>
      <p:sp>
        <p:nvSpPr>
          <p:cNvPr id="19" name="Text Placeholder 7"/>
          <p:cNvSpPr>
            <a:spLocks noGrp="1"/>
          </p:cNvSpPr>
          <p:nvPr>
            <p:ph type="body" sz="quarter" idx="14" hasCustomPrompt="1"/>
          </p:nvPr>
        </p:nvSpPr>
        <p:spPr>
          <a:xfrm>
            <a:off x="1544169" y="508000"/>
            <a:ext cx="647700" cy="673100"/>
          </a:xfrm>
        </p:spPr>
        <p:txBody>
          <a:bodyPr anchor="ctr"/>
          <a:lstStyle>
            <a:lvl1pPr marL="0" indent="0" algn="ctr">
              <a:buNone/>
              <a:defRPr sz="800"/>
            </a:lvl1pPr>
          </a:lstStyle>
          <a:p>
            <a:pPr lvl="0"/>
            <a:r>
              <a:rPr lang="en-US" dirty="0"/>
              <a:t>Place Client / Partner Logo Here</a:t>
            </a:r>
          </a:p>
        </p:txBody>
      </p:sp>
    </p:spTree>
    <p:extLst>
      <p:ext uri="{BB962C8B-B14F-4D97-AF65-F5344CB8AC3E}">
        <p14:creationId xmlns:p14="http://schemas.microsoft.com/office/powerpoint/2010/main" val="2989695639"/>
      </p:ext>
    </p:extLst>
  </p:cSld>
  <p:clrMapOvr>
    <a:masterClrMapping/>
  </p:clrMapOvr>
  <p:extLst mod="1">
    <p:ext uri="{DCECCB84-F9BA-43D5-87BE-67443E8EF086}">
      <p15:sldGuideLst xmlns:p15="http://schemas.microsoft.com/office/powerpoint/2012/main">
        <p15:guide id="1" orient="horz" pos="1620">
          <p15:clr>
            <a:srgbClr val="FBAE40"/>
          </p15:clr>
        </p15:guide>
        <p15:guide id="2" pos="16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Breaker with Client/Partner logo &amp; Optional B/W image">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2657347" y="0"/>
            <a:ext cx="6489051" cy="4700016"/>
          </a:xfrm>
          <a:prstGeom prst="rect">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black &amp; white image</a:t>
            </a: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222446" y="428217"/>
            <a:ext cx="1052514" cy="842169"/>
          </a:xfrm>
          <a:prstGeom prst="rect">
            <a:avLst/>
          </a:prstGeom>
        </p:spPr>
      </p:pic>
      <p:sp>
        <p:nvSpPr>
          <p:cNvPr id="12" name="Text Placeholder 7"/>
          <p:cNvSpPr>
            <a:spLocks noGrp="1"/>
          </p:cNvSpPr>
          <p:nvPr>
            <p:ph type="body" sz="quarter" idx="14" hasCustomPrompt="1"/>
          </p:nvPr>
        </p:nvSpPr>
        <p:spPr>
          <a:xfrm>
            <a:off x="1544169" y="508000"/>
            <a:ext cx="647700" cy="673100"/>
          </a:xfrm>
        </p:spPr>
        <p:txBody>
          <a:bodyPr anchor="ctr"/>
          <a:lstStyle>
            <a:lvl1pPr marL="0" indent="0" algn="ctr">
              <a:buNone/>
              <a:defRPr sz="800"/>
            </a:lvl1pPr>
          </a:lstStyle>
          <a:p>
            <a:pPr lvl="0"/>
            <a:r>
              <a:rPr lang="en-US" dirty="0"/>
              <a:t>Place Client / Partner Logo Here</a:t>
            </a:r>
          </a:p>
        </p:txBody>
      </p:sp>
      <p:sp>
        <p:nvSpPr>
          <p:cNvPr id="14" name="Title 1"/>
          <p:cNvSpPr>
            <a:spLocks noGrp="1"/>
          </p:cNvSpPr>
          <p:nvPr>
            <p:ph type="ctrTitle" hasCustomPrompt="1"/>
          </p:nvPr>
        </p:nvSpPr>
        <p:spPr>
          <a:xfrm>
            <a:off x="25400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3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name </a:t>
            </a:r>
            <a:br>
              <a:rPr lang="en-US" dirty="0"/>
            </a:br>
            <a:r>
              <a:rPr lang="en-US" dirty="0"/>
              <a:t>here in</a:t>
            </a:r>
            <a:br>
              <a:rPr lang="en-US" dirty="0"/>
            </a:br>
            <a:r>
              <a:rPr lang="en-US" dirty="0"/>
              <a:t>three lines</a:t>
            </a:r>
          </a:p>
        </p:txBody>
      </p:sp>
    </p:spTree>
    <p:extLst>
      <p:ext uri="{BB962C8B-B14F-4D97-AF65-F5344CB8AC3E}">
        <p14:creationId xmlns:p14="http://schemas.microsoft.com/office/powerpoint/2010/main" val="963119857"/>
      </p:ext>
    </p:extLst>
  </p:cSld>
  <p:clrMapOvr>
    <a:masterClrMapping/>
  </p:clrMapOvr>
  <p:extLst mod="1">
    <p:ext uri="{DCECCB84-F9BA-43D5-87BE-67443E8EF086}">
      <p15:sldGuideLst xmlns:p15="http://schemas.microsoft.com/office/powerpoint/2012/main">
        <p15:guide id="1" pos="168">
          <p15:clr>
            <a:srgbClr val="FBAE40"/>
          </p15:clr>
        </p15:guide>
        <p15:guide id="2" orient="horz" pos="1620">
          <p15:clr>
            <a:srgbClr val="FBAE40"/>
          </p15:clr>
        </p15:guide>
        <p15:guide id="3" orient="horz" pos="296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Section Breaker without image">
    <p:bg>
      <p:bgPr>
        <a:solidFill>
          <a:srgbClr val="ECECEC"/>
        </a:solidFill>
        <a:effectLst/>
      </p:bgPr>
    </p:bg>
    <p:spTree>
      <p:nvGrpSpPr>
        <p:cNvPr id="1" name=""/>
        <p:cNvGrpSpPr/>
        <p:nvPr/>
      </p:nvGrpSpPr>
      <p:grpSpPr>
        <a:xfrm>
          <a:off x="0" y="0"/>
          <a:ext cx="0" cy="0"/>
          <a:chOff x="0" y="0"/>
          <a:chExt cx="0" cy="0"/>
        </a:xfrm>
      </p:grpSpPr>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mn-lt"/>
            </a:endParaRPr>
          </a:p>
        </p:txBody>
      </p:sp>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7457" y="3844395"/>
            <a:ext cx="1314000" cy="1103406"/>
          </a:xfrm>
          <a:prstGeom prst="rect">
            <a:avLst/>
          </a:prstGeom>
        </p:spPr>
      </p:pic>
      <p:grpSp>
        <p:nvGrpSpPr>
          <p:cNvPr id="2" name="Group 1"/>
          <p:cNvGrpSpPr/>
          <p:nvPr userDrawn="1"/>
        </p:nvGrpSpPr>
        <p:grpSpPr>
          <a:xfrm>
            <a:off x="4484252" y="2897813"/>
            <a:ext cx="3118452" cy="641536"/>
            <a:chOff x="4484252" y="2897813"/>
            <a:chExt cx="3118452" cy="641536"/>
          </a:xfrm>
        </p:grpSpPr>
        <p:sp>
          <p:nvSpPr>
            <p:cNvPr id="38" name="object 8"/>
            <p:cNvSpPr/>
            <p:nvPr userDrawn="1"/>
          </p:nvSpPr>
          <p:spPr>
            <a:xfrm>
              <a:off x="6962624" y="2898541"/>
              <a:ext cx="640080" cy="640080"/>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chemeClr val="accent5"/>
            </a:solidFill>
          </p:spPr>
          <p:txBody>
            <a:bodyPr wrap="square" lIns="0" tIns="0" rIns="0" bIns="0" rtlCol="0">
              <a:noAutofit/>
            </a:bodyPr>
            <a:lstStyle/>
            <a:p>
              <a:endParaRPr sz="1800">
                <a:latin typeface="+mn-lt"/>
              </a:endParaRPr>
            </a:p>
          </p:txBody>
        </p:sp>
        <p:sp>
          <p:nvSpPr>
            <p:cNvPr id="39" name="object 10"/>
            <p:cNvSpPr/>
            <p:nvPr userDrawn="1"/>
          </p:nvSpPr>
          <p:spPr>
            <a:xfrm>
              <a:off x="5312263" y="2899917"/>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chemeClr val="accent6"/>
            </a:solidFill>
          </p:spPr>
          <p:txBody>
            <a:bodyPr wrap="square" lIns="0" tIns="0" rIns="0" bIns="0" rtlCol="0">
              <a:noAutofit/>
            </a:bodyPr>
            <a:lstStyle/>
            <a:p>
              <a:endParaRPr sz="1800">
                <a:latin typeface="+mn-lt"/>
              </a:endParaRPr>
            </a:p>
          </p:txBody>
        </p:sp>
        <p:sp>
          <p:nvSpPr>
            <p:cNvPr id="40" name="object 11"/>
            <p:cNvSpPr/>
            <p:nvPr userDrawn="1"/>
          </p:nvSpPr>
          <p:spPr>
            <a:xfrm>
              <a:off x="6136067" y="2898541"/>
              <a:ext cx="640080" cy="640080"/>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chemeClr val="accent1"/>
            </a:solidFill>
          </p:spPr>
          <p:txBody>
            <a:bodyPr wrap="square" lIns="0" tIns="0" rIns="0" bIns="0" rtlCol="0">
              <a:noAutofit/>
            </a:bodyPr>
            <a:lstStyle/>
            <a:p>
              <a:endParaRPr sz="1800">
                <a:latin typeface="+mn-lt"/>
              </a:endParaRPr>
            </a:p>
          </p:txBody>
        </p:sp>
        <p:sp>
          <p:nvSpPr>
            <p:cNvPr id="41" name="object 9"/>
            <p:cNvSpPr/>
            <p:nvPr userDrawn="1"/>
          </p:nvSpPr>
          <p:spPr>
            <a:xfrm>
              <a:off x="4484252" y="2897813"/>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solidFill>
          </p:spPr>
          <p:txBody>
            <a:bodyPr wrap="square" lIns="0" tIns="0" rIns="0" bIns="0" rtlCol="0">
              <a:noAutofit/>
            </a:bodyPr>
            <a:lstStyle/>
            <a:p>
              <a:endParaRPr sz="1800">
                <a:latin typeface="+mn-lt"/>
              </a:endParaRPr>
            </a:p>
          </p:txBody>
        </p:sp>
      </p:grpSp>
      <p:sp>
        <p:nvSpPr>
          <p:cNvPr id="17" name="Text Placeholder 2"/>
          <p:cNvSpPr>
            <a:spLocks noGrp="1"/>
          </p:cNvSpPr>
          <p:nvPr>
            <p:ph type="body" sz="quarter" idx="10" hasCustomPrompt="1"/>
          </p:nvPr>
        </p:nvSpPr>
        <p:spPr>
          <a:xfrm>
            <a:off x="266700" y="2316262"/>
            <a:ext cx="4314029" cy="381217"/>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18" name="Text Placeholder 2"/>
          <p:cNvSpPr>
            <a:spLocks noGrp="1"/>
          </p:cNvSpPr>
          <p:nvPr>
            <p:ph type="body" sz="quarter" idx="11" hasCustomPrompt="1"/>
          </p:nvPr>
        </p:nvSpPr>
        <p:spPr>
          <a:xfrm>
            <a:off x="386266" y="277449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Tree>
    <p:extLst>
      <p:ext uri="{BB962C8B-B14F-4D97-AF65-F5344CB8AC3E}">
        <p14:creationId xmlns:p14="http://schemas.microsoft.com/office/powerpoint/2010/main" val="3189010466"/>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er without image and with Client/Partner logo ">
    <p:spTree>
      <p:nvGrpSpPr>
        <p:cNvPr id="1" name=""/>
        <p:cNvGrpSpPr/>
        <p:nvPr/>
      </p:nvGrpSpPr>
      <p:grpSpPr>
        <a:xfrm>
          <a:off x="0" y="0"/>
          <a:ext cx="0" cy="0"/>
          <a:chOff x="0" y="0"/>
          <a:chExt cx="0" cy="0"/>
        </a:xfrm>
      </p:grpSpPr>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Arial" panose="020B0604020202020204" pitchFamily="34" charset="0"/>
              <a:cs typeface="Arial" panose="020B0604020202020204" pitchFamily="34" charset="0"/>
            </a:endParaRPr>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04547" y="3844395"/>
            <a:ext cx="1306800" cy="1097360"/>
          </a:xfrm>
          <a:prstGeom prst="rect">
            <a:avLst/>
          </a:prstGeom>
        </p:spPr>
      </p:pic>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48" name="Text Placeholder 2"/>
          <p:cNvSpPr>
            <a:spLocks noGrp="1"/>
          </p:cNvSpPr>
          <p:nvPr>
            <p:ph type="body" sz="quarter" idx="10" hasCustomPrompt="1"/>
          </p:nvPr>
        </p:nvSpPr>
        <p:spPr>
          <a:xfrm>
            <a:off x="266700" y="2316262"/>
            <a:ext cx="4314029" cy="381217"/>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49" name="Text Placeholder 2"/>
          <p:cNvSpPr>
            <a:spLocks noGrp="1"/>
          </p:cNvSpPr>
          <p:nvPr>
            <p:ph type="body" sz="quarter" idx="11" hasCustomPrompt="1"/>
          </p:nvPr>
        </p:nvSpPr>
        <p:spPr>
          <a:xfrm>
            <a:off x="386266" y="277449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
        <p:nvSpPr>
          <p:cNvPr id="18" name="Text Placeholder 7"/>
          <p:cNvSpPr>
            <a:spLocks noGrp="1"/>
          </p:cNvSpPr>
          <p:nvPr>
            <p:ph type="body" sz="quarter" idx="14" hasCustomPrompt="1"/>
          </p:nvPr>
        </p:nvSpPr>
        <p:spPr>
          <a:xfrm>
            <a:off x="8187340" y="4076700"/>
            <a:ext cx="647700" cy="673100"/>
          </a:xfrm>
        </p:spPr>
        <p:txBody>
          <a:bodyPr anchor="ctr"/>
          <a:lstStyle>
            <a:lvl1pPr marL="0" indent="0" algn="ctr">
              <a:buNone/>
              <a:defRPr sz="800"/>
            </a:lvl1pPr>
          </a:lstStyle>
          <a:p>
            <a:pPr lvl="0"/>
            <a:r>
              <a:rPr lang="en-US" dirty="0"/>
              <a:t>Place Client / Partner Logo Here</a:t>
            </a:r>
          </a:p>
        </p:txBody>
      </p:sp>
      <p:grpSp>
        <p:nvGrpSpPr>
          <p:cNvPr id="21" name="Group 20"/>
          <p:cNvGrpSpPr/>
          <p:nvPr userDrawn="1"/>
        </p:nvGrpSpPr>
        <p:grpSpPr>
          <a:xfrm>
            <a:off x="4484252" y="2897813"/>
            <a:ext cx="3118452" cy="641536"/>
            <a:chOff x="4484252" y="2897813"/>
            <a:chExt cx="3118452" cy="641536"/>
          </a:xfrm>
        </p:grpSpPr>
        <p:sp>
          <p:nvSpPr>
            <p:cNvPr id="23" name="object 8"/>
            <p:cNvSpPr/>
            <p:nvPr userDrawn="1"/>
          </p:nvSpPr>
          <p:spPr>
            <a:xfrm>
              <a:off x="6962624" y="2898541"/>
              <a:ext cx="640080" cy="640080"/>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chemeClr val="accent5"/>
            </a:solidFill>
          </p:spPr>
          <p:txBody>
            <a:bodyPr wrap="square" lIns="0" tIns="0" rIns="0" bIns="0" rtlCol="0">
              <a:noAutofit/>
            </a:bodyPr>
            <a:lstStyle/>
            <a:p>
              <a:endParaRPr sz="1800">
                <a:latin typeface="+mn-lt"/>
              </a:endParaRPr>
            </a:p>
          </p:txBody>
        </p:sp>
        <p:sp>
          <p:nvSpPr>
            <p:cNvPr id="24" name="object 10"/>
            <p:cNvSpPr/>
            <p:nvPr userDrawn="1"/>
          </p:nvSpPr>
          <p:spPr>
            <a:xfrm>
              <a:off x="5312263" y="2899917"/>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chemeClr val="accent6"/>
            </a:solidFill>
          </p:spPr>
          <p:txBody>
            <a:bodyPr wrap="square" lIns="0" tIns="0" rIns="0" bIns="0" rtlCol="0">
              <a:noAutofit/>
            </a:bodyPr>
            <a:lstStyle/>
            <a:p>
              <a:endParaRPr sz="1800">
                <a:latin typeface="+mn-lt"/>
              </a:endParaRPr>
            </a:p>
          </p:txBody>
        </p:sp>
        <p:sp>
          <p:nvSpPr>
            <p:cNvPr id="30" name="object 11"/>
            <p:cNvSpPr/>
            <p:nvPr userDrawn="1"/>
          </p:nvSpPr>
          <p:spPr>
            <a:xfrm>
              <a:off x="6136067" y="2898541"/>
              <a:ext cx="640080" cy="640080"/>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chemeClr val="accent1"/>
            </a:solidFill>
          </p:spPr>
          <p:txBody>
            <a:bodyPr wrap="square" lIns="0" tIns="0" rIns="0" bIns="0" rtlCol="0">
              <a:noAutofit/>
            </a:bodyPr>
            <a:lstStyle/>
            <a:p>
              <a:endParaRPr sz="1800">
                <a:latin typeface="+mn-lt"/>
              </a:endParaRPr>
            </a:p>
          </p:txBody>
        </p:sp>
        <p:sp>
          <p:nvSpPr>
            <p:cNvPr id="32" name="object 9"/>
            <p:cNvSpPr/>
            <p:nvPr userDrawn="1"/>
          </p:nvSpPr>
          <p:spPr>
            <a:xfrm>
              <a:off x="4484252" y="2897813"/>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solidFill>
          </p:spPr>
          <p:txBody>
            <a:bodyPr wrap="square" lIns="0" tIns="0" rIns="0" bIns="0" rtlCol="0">
              <a:noAutofit/>
            </a:bodyPr>
            <a:lstStyle/>
            <a:p>
              <a:endParaRPr sz="1800">
                <a:latin typeface="+mn-lt"/>
              </a:endParaRPr>
            </a:p>
          </p:txBody>
        </p:sp>
      </p:grpSp>
    </p:spTree>
    <p:extLst>
      <p:ext uri="{BB962C8B-B14F-4D97-AF65-F5344CB8AC3E}">
        <p14:creationId xmlns:p14="http://schemas.microsoft.com/office/powerpoint/2010/main" val="3293750380"/>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019" y="256032"/>
            <a:ext cx="3200400" cy="914400"/>
          </a:xfrm>
          <a:prstGeom prst="rect">
            <a:avLst/>
          </a:prstGeom>
          <a:noFill/>
          <a:ln w="9525">
            <a:noFill/>
            <a:miter lim="800000"/>
            <a:headEnd/>
            <a:tailEnd/>
          </a:ln>
        </p:spPr>
        <p:txBody>
          <a:bodyPr vert="horz" wrap="square" lIns="0" tIns="45720" rIns="91440" bIns="45720" numCol="1" rtlCol="0" anchor="ctr" anchorCtr="0" compatLnSpc="1">
            <a:prstTxWarp prst="textNoShape">
              <a:avLst/>
            </a:prstTxWarp>
            <a:noAutofit/>
          </a:bodyPr>
          <a:lstStyle/>
          <a:p>
            <a:pPr marL="0" lvl="0" eaLnBrk="0" hangingPunct="0">
              <a:spcBef>
                <a:spcPct val="20000"/>
              </a:spcBef>
            </a:pPr>
            <a:r>
              <a:rPr lang="en-US"/>
              <a:t>Click to edit Master title style</a:t>
            </a:r>
            <a:endParaRPr lang="en-US" dirty="0"/>
          </a:p>
        </p:txBody>
      </p:sp>
      <p:sp>
        <p:nvSpPr>
          <p:cNvPr id="3" name="Text Placeholder 2"/>
          <p:cNvSpPr>
            <a:spLocks noGrp="1"/>
          </p:cNvSpPr>
          <p:nvPr>
            <p:ph type="body" idx="1"/>
          </p:nvPr>
        </p:nvSpPr>
        <p:spPr>
          <a:xfrm>
            <a:off x="259019" y="1248937"/>
            <a:ext cx="8627806" cy="3484555"/>
          </a:xfrm>
          <a:prstGeom prst="rect">
            <a:avLst/>
          </a:prstGeom>
        </p:spPr>
        <p:txBody>
          <a:bodyPr lIns="45720" tIns="45720" rIns="45720" bIns="4572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0" name="Group 109"/>
          <p:cNvGrpSpPr/>
          <p:nvPr userDrawn="1"/>
        </p:nvGrpSpPr>
        <p:grpSpPr>
          <a:xfrm>
            <a:off x="4006715" y="-155461"/>
            <a:ext cx="152400" cy="122115"/>
            <a:chOff x="7983415" y="6582508"/>
            <a:chExt cx="152400" cy="486507"/>
          </a:xfrm>
        </p:grpSpPr>
        <p:cxnSp>
          <p:nvCxnSpPr>
            <p:cNvPr id="111" name="Straight Connector 11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userDrawn="1"/>
        </p:nvGrpSpPr>
        <p:grpSpPr>
          <a:xfrm>
            <a:off x="3540588" y="-155461"/>
            <a:ext cx="152400" cy="122115"/>
            <a:chOff x="7983415" y="6582508"/>
            <a:chExt cx="152400" cy="486507"/>
          </a:xfrm>
        </p:grpSpPr>
        <p:cxnSp>
          <p:nvCxnSpPr>
            <p:cNvPr id="114" name="Straight Connector 11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6" name="Group 115"/>
          <p:cNvGrpSpPr/>
          <p:nvPr userDrawn="1"/>
        </p:nvGrpSpPr>
        <p:grpSpPr>
          <a:xfrm>
            <a:off x="3074461" y="-155461"/>
            <a:ext cx="152400" cy="122115"/>
            <a:chOff x="7983415" y="6582508"/>
            <a:chExt cx="152400" cy="486507"/>
          </a:xfrm>
        </p:grpSpPr>
        <p:cxnSp>
          <p:nvCxnSpPr>
            <p:cNvPr id="117" name="Straight Connector 11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userDrawn="1"/>
        </p:nvGrpSpPr>
        <p:grpSpPr>
          <a:xfrm>
            <a:off x="2608334" y="-155461"/>
            <a:ext cx="152400" cy="122115"/>
            <a:chOff x="7983415" y="6582508"/>
            <a:chExt cx="152400" cy="486507"/>
          </a:xfrm>
        </p:grpSpPr>
        <p:cxnSp>
          <p:nvCxnSpPr>
            <p:cNvPr id="120" name="Straight Connector 11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userDrawn="1"/>
        </p:nvGrpSpPr>
        <p:grpSpPr>
          <a:xfrm>
            <a:off x="2142207" y="-155461"/>
            <a:ext cx="152400" cy="122115"/>
            <a:chOff x="7983415" y="6582508"/>
            <a:chExt cx="152400" cy="486507"/>
          </a:xfrm>
        </p:grpSpPr>
        <p:cxnSp>
          <p:nvCxnSpPr>
            <p:cNvPr id="123" name="Straight Connector 1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userDrawn="1"/>
        </p:nvGrpSpPr>
        <p:grpSpPr>
          <a:xfrm>
            <a:off x="1676080" y="-155461"/>
            <a:ext cx="152400" cy="122115"/>
            <a:chOff x="7983415" y="6582508"/>
            <a:chExt cx="152400" cy="486507"/>
          </a:xfrm>
        </p:grpSpPr>
        <p:cxnSp>
          <p:nvCxnSpPr>
            <p:cNvPr id="126" name="Straight Connector 12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169" name="Straight Connector 168"/>
          <p:cNvCxnSpPr/>
          <p:nvPr userDrawn="1"/>
        </p:nvCxnSpPr>
        <p:spPr>
          <a:xfrm>
            <a:off x="430099" y="-155461"/>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0" name="Group 169"/>
          <p:cNvGrpSpPr/>
          <p:nvPr userDrawn="1"/>
        </p:nvGrpSpPr>
        <p:grpSpPr>
          <a:xfrm>
            <a:off x="743826" y="-155461"/>
            <a:ext cx="152400" cy="122115"/>
            <a:chOff x="7983415" y="6582508"/>
            <a:chExt cx="152400" cy="486507"/>
          </a:xfrm>
        </p:grpSpPr>
        <p:cxnSp>
          <p:nvCxnSpPr>
            <p:cNvPr id="171" name="Straight Connector 17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userDrawn="1"/>
        </p:nvGrpSpPr>
        <p:grpSpPr>
          <a:xfrm>
            <a:off x="1209953" y="-155461"/>
            <a:ext cx="152400" cy="122115"/>
            <a:chOff x="7983415" y="6582508"/>
            <a:chExt cx="152400" cy="486507"/>
          </a:xfrm>
        </p:grpSpPr>
        <p:cxnSp>
          <p:nvCxnSpPr>
            <p:cNvPr id="177" name="Straight Connector 17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3" name="Group 232"/>
          <p:cNvGrpSpPr/>
          <p:nvPr userDrawn="1"/>
        </p:nvGrpSpPr>
        <p:grpSpPr>
          <a:xfrm>
            <a:off x="7269604" y="-155461"/>
            <a:ext cx="152400" cy="122115"/>
            <a:chOff x="7983415" y="6582508"/>
            <a:chExt cx="152400" cy="486507"/>
          </a:xfrm>
        </p:grpSpPr>
        <p:cxnSp>
          <p:nvCxnSpPr>
            <p:cNvPr id="234" name="Straight Connector 23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6" name="Group 235"/>
          <p:cNvGrpSpPr/>
          <p:nvPr userDrawn="1"/>
        </p:nvGrpSpPr>
        <p:grpSpPr>
          <a:xfrm>
            <a:off x="6803477" y="-155461"/>
            <a:ext cx="152400" cy="122115"/>
            <a:chOff x="7983415" y="6582508"/>
            <a:chExt cx="152400" cy="486507"/>
          </a:xfrm>
        </p:grpSpPr>
        <p:cxnSp>
          <p:nvCxnSpPr>
            <p:cNvPr id="237" name="Straight Connector 2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9" name="Group 238"/>
          <p:cNvGrpSpPr/>
          <p:nvPr userDrawn="1"/>
        </p:nvGrpSpPr>
        <p:grpSpPr>
          <a:xfrm>
            <a:off x="6337350" y="-155461"/>
            <a:ext cx="152400" cy="122115"/>
            <a:chOff x="7983415" y="6582508"/>
            <a:chExt cx="152400" cy="486507"/>
          </a:xfrm>
        </p:grpSpPr>
        <p:cxnSp>
          <p:nvCxnSpPr>
            <p:cNvPr id="240" name="Straight Connector 23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userDrawn="1"/>
        </p:nvGrpSpPr>
        <p:grpSpPr>
          <a:xfrm>
            <a:off x="5871223" y="-155461"/>
            <a:ext cx="152400" cy="122115"/>
            <a:chOff x="7983415" y="6582508"/>
            <a:chExt cx="152400" cy="486507"/>
          </a:xfrm>
        </p:grpSpPr>
        <p:cxnSp>
          <p:nvCxnSpPr>
            <p:cNvPr id="243" name="Straight Connector 24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userDrawn="1"/>
        </p:nvGrpSpPr>
        <p:grpSpPr>
          <a:xfrm>
            <a:off x="5405096" y="-155461"/>
            <a:ext cx="152400" cy="122115"/>
            <a:chOff x="7983415" y="6582508"/>
            <a:chExt cx="152400" cy="486507"/>
          </a:xfrm>
        </p:grpSpPr>
        <p:cxnSp>
          <p:nvCxnSpPr>
            <p:cNvPr id="246" name="Straight Connector 24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userDrawn="1"/>
        </p:nvGrpSpPr>
        <p:grpSpPr>
          <a:xfrm>
            <a:off x="4938969" y="-155461"/>
            <a:ext cx="152400" cy="122115"/>
            <a:chOff x="7983415" y="6582508"/>
            <a:chExt cx="152400" cy="486507"/>
          </a:xfrm>
        </p:grpSpPr>
        <p:cxnSp>
          <p:nvCxnSpPr>
            <p:cNvPr id="249" name="Straight Connector 24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4" name="Group 253"/>
          <p:cNvGrpSpPr/>
          <p:nvPr userDrawn="1"/>
        </p:nvGrpSpPr>
        <p:grpSpPr>
          <a:xfrm>
            <a:off x="4472842" y="-155461"/>
            <a:ext cx="152400" cy="122115"/>
            <a:chOff x="7983415" y="6582508"/>
            <a:chExt cx="152400" cy="486507"/>
          </a:xfrm>
        </p:grpSpPr>
        <p:cxnSp>
          <p:nvCxnSpPr>
            <p:cNvPr id="255" name="Straight Connector 25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68" name="Straight Connector 267"/>
          <p:cNvCxnSpPr/>
          <p:nvPr userDrawn="1"/>
        </p:nvCxnSpPr>
        <p:spPr>
          <a:xfrm>
            <a:off x="8667987" y="-155461"/>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69" name="Group 268"/>
          <p:cNvGrpSpPr/>
          <p:nvPr userDrawn="1"/>
        </p:nvGrpSpPr>
        <p:grpSpPr>
          <a:xfrm>
            <a:off x="8201858" y="-155461"/>
            <a:ext cx="152400" cy="122115"/>
            <a:chOff x="7983415" y="6582508"/>
            <a:chExt cx="152400" cy="486507"/>
          </a:xfrm>
        </p:grpSpPr>
        <p:cxnSp>
          <p:nvCxnSpPr>
            <p:cNvPr id="270" name="Straight Connector 2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userDrawn="1"/>
        </p:nvGrpSpPr>
        <p:grpSpPr>
          <a:xfrm>
            <a:off x="7735731" y="-155461"/>
            <a:ext cx="152400" cy="122115"/>
            <a:chOff x="7983415" y="6582508"/>
            <a:chExt cx="152400" cy="486507"/>
          </a:xfrm>
        </p:grpSpPr>
        <p:cxnSp>
          <p:nvCxnSpPr>
            <p:cNvPr id="273" name="Straight Connector 27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32" name="Group 331"/>
          <p:cNvGrpSpPr/>
          <p:nvPr userDrawn="1"/>
        </p:nvGrpSpPr>
        <p:grpSpPr>
          <a:xfrm>
            <a:off x="4006715" y="5185797"/>
            <a:ext cx="152400" cy="122115"/>
            <a:chOff x="7983415" y="6582508"/>
            <a:chExt cx="152400" cy="486507"/>
          </a:xfrm>
        </p:grpSpPr>
        <p:cxnSp>
          <p:nvCxnSpPr>
            <p:cNvPr id="333" name="Straight Connector 3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35" name="Group 334"/>
          <p:cNvGrpSpPr/>
          <p:nvPr userDrawn="1"/>
        </p:nvGrpSpPr>
        <p:grpSpPr>
          <a:xfrm>
            <a:off x="3540588" y="5185797"/>
            <a:ext cx="152400" cy="122115"/>
            <a:chOff x="7983415" y="6582508"/>
            <a:chExt cx="152400" cy="486507"/>
          </a:xfrm>
        </p:grpSpPr>
        <p:cxnSp>
          <p:nvCxnSpPr>
            <p:cNvPr id="336" name="Straight Connector 33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38" name="Group 337"/>
          <p:cNvGrpSpPr/>
          <p:nvPr userDrawn="1"/>
        </p:nvGrpSpPr>
        <p:grpSpPr>
          <a:xfrm>
            <a:off x="3074461" y="5185797"/>
            <a:ext cx="152400" cy="122115"/>
            <a:chOff x="7983415" y="6582508"/>
            <a:chExt cx="152400" cy="486507"/>
          </a:xfrm>
        </p:grpSpPr>
        <p:cxnSp>
          <p:nvCxnSpPr>
            <p:cNvPr id="339" name="Straight Connector 3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1" name="Group 340"/>
          <p:cNvGrpSpPr/>
          <p:nvPr userDrawn="1"/>
        </p:nvGrpSpPr>
        <p:grpSpPr>
          <a:xfrm>
            <a:off x="2608334" y="5185797"/>
            <a:ext cx="152400" cy="122115"/>
            <a:chOff x="7983415" y="6582508"/>
            <a:chExt cx="152400" cy="486507"/>
          </a:xfrm>
        </p:grpSpPr>
        <p:cxnSp>
          <p:nvCxnSpPr>
            <p:cNvPr id="342" name="Straight Connector 34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4" name="Group 343"/>
          <p:cNvGrpSpPr/>
          <p:nvPr userDrawn="1"/>
        </p:nvGrpSpPr>
        <p:grpSpPr>
          <a:xfrm>
            <a:off x="2142207" y="5185797"/>
            <a:ext cx="152400" cy="122115"/>
            <a:chOff x="7983415" y="6582508"/>
            <a:chExt cx="152400" cy="486507"/>
          </a:xfrm>
        </p:grpSpPr>
        <p:cxnSp>
          <p:nvCxnSpPr>
            <p:cNvPr id="345" name="Straight Connector 34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7" name="Group 346"/>
          <p:cNvGrpSpPr/>
          <p:nvPr userDrawn="1"/>
        </p:nvGrpSpPr>
        <p:grpSpPr>
          <a:xfrm>
            <a:off x="1676080" y="5185797"/>
            <a:ext cx="152400" cy="122115"/>
            <a:chOff x="7983415" y="6582508"/>
            <a:chExt cx="152400" cy="486507"/>
          </a:xfrm>
        </p:grpSpPr>
        <p:cxnSp>
          <p:nvCxnSpPr>
            <p:cNvPr id="348" name="Straight Connector 34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50" name="Straight Connector 349"/>
          <p:cNvCxnSpPr/>
          <p:nvPr userDrawn="1"/>
        </p:nvCxnSpPr>
        <p:spPr>
          <a:xfrm>
            <a:off x="430099" y="518579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51" name="Group 350"/>
          <p:cNvGrpSpPr/>
          <p:nvPr userDrawn="1"/>
        </p:nvGrpSpPr>
        <p:grpSpPr>
          <a:xfrm>
            <a:off x="743826" y="5185797"/>
            <a:ext cx="152400" cy="122115"/>
            <a:chOff x="7983415" y="6582508"/>
            <a:chExt cx="152400" cy="486507"/>
          </a:xfrm>
        </p:grpSpPr>
        <p:cxnSp>
          <p:nvCxnSpPr>
            <p:cNvPr id="352" name="Straight Connector 35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4" name="Group 353"/>
          <p:cNvGrpSpPr/>
          <p:nvPr userDrawn="1"/>
        </p:nvGrpSpPr>
        <p:grpSpPr>
          <a:xfrm>
            <a:off x="1209953" y="5185797"/>
            <a:ext cx="152400" cy="122115"/>
            <a:chOff x="7983415" y="6582508"/>
            <a:chExt cx="152400" cy="486507"/>
          </a:xfrm>
        </p:grpSpPr>
        <p:cxnSp>
          <p:nvCxnSpPr>
            <p:cNvPr id="355" name="Straight Connector 35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7" name="Group 356"/>
          <p:cNvGrpSpPr/>
          <p:nvPr userDrawn="1"/>
        </p:nvGrpSpPr>
        <p:grpSpPr>
          <a:xfrm>
            <a:off x="7269604" y="5185797"/>
            <a:ext cx="152400" cy="122115"/>
            <a:chOff x="7983415" y="6582508"/>
            <a:chExt cx="152400" cy="486507"/>
          </a:xfrm>
        </p:grpSpPr>
        <p:cxnSp>
          <p:nvCxnSpPr>
            <p:cNvPr id="358" name="Straight Connector 35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0" name="Group 359"/>
          <p:cNvGrpSpPr/>
          <p:nvPr userDrawn="1"/>
        </p:nvGrpSpPr>
        <p:grpSpPr>
          <a:xfrm>
            <a:off x="6803477" y="5185797"/>
            <a:ext cx="152400" cy="122115"/>
            <a:chOff x="7983415" y="6582508"/>
            <a:chExt cx="152400" cy="486507"/>
          </a:xfrm>
        </p:grpSpPr>
        <p:cxnSp>
          <p:nvCxnSpPr>
            <p:cNvPr id="361" name="Straight Connector 36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3" name="Group 362"/>
          <p:cNvGrpSpPr/>
          <p:nvPr userDrawn="1"/>
        </p:nvGrpSpPr>
        <p:grpSpPr>
          <a:xfrm>
            <a:off x="6337350" y="5185797"/>
            <a:ext cx="152400" cy="122115"/>
            <a:chOff x="7983415" y="6582508"/>
            <a:chExt cx="152400" cy="486507"/>
          </a:xfrm>
        </p:grpSpPr>
        <p:cxnSp>
          <p:nvCxnSpPr>
            <p:cNvPr id="364" name="Straight Connector 36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6" name="Group 365"/>
          <p:cNvGrpSpPr/>
          <p:nvPr userDrawn="1"/>
        </p:nvGrpSpPr>
        <p:grpSpPr>
          <a:xfrm>
            <a:off x="5871223" y="5185797"/>
            <a:ext cx="152400" cy="122115"/>
            <a:chOff x="7983415" y="6582508"/>
            <a:chExt cx="152400" cy="486507"/>
          </a:xfrm>
        </p:grpSpPr>
        <p:cxnSp>
          <p:nvCxnSpPr>
            <p:cNvPr id="367" name="Straight Connector 36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9" name="Group 368"/>
          <p:cNvGrpSpPr/>
          <p:nvPr userDrawn="1"/>
        </p:nvGrpSpPr>
        <p:grpSpPr>
          <a:xfrm>
            <a:off x="5405096" y="5185797"/>
            <a:ext cx="152400" cy="122115"/>
            <a:chOff x="7983415" y="6582508"/>
            <a:chExt cx="152400" cy="486507"/>
          </a:xfrm>
        </p:grpSpPr>
        <p:cxnSp>
          <p:nvCxnSpPr>
            <p:cNvPr id="370" name="Straight Connector 3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72" name="Group 371"/>
          <p:cNvGrpSpPr/>
          <p:nvPr userDrawn="1"/>
        </p:nvGrpSpPr>
        <p:grpSpPr>
          <a:xfrm>
            <a:off x="4938969" y="5185797"/>
            <a:ext cx="152400" cy="122115"/>
            <a:chOff x="7983415" y="6582508"/>
            <a:chExt cx="152400" cy="486507"/>
          </a:xfrm>
        </p:grpSpPr>
        <p:cxnSp>
          <p:nvCxnSpPr>
            <p:cNvPr id="373" name="Straight Connector 37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75" name="Group 374"/>
          <p:cNvGrpSpPr/>
          <p:nvPr userDrawn="1"/>
        </p:nvGrpSpPr>
        <p:grpSpPr>
          <a:xfrm>
            <a:off x="4472842" y="5185797"/>
            <a:ext cx="152400" cy="122115"/>
            <a:chOff x="7983415" y="6582508"/>
            <a:chExt cx="152400" cy="486507"/>
          </a:xfrm>
        </p:grpSpPr>
        <p:cxnSp>
          <p:nvCxnSpPr>
            <p:cNvPr id="376" name="Straight Connector 37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78" name="Straight Connector 377"/>
          <p:cNvCxnSpPr/>
          <p:nvPr userDrawn="1"/>
        </p:nvCxnSpPr>
        <p:spPr>
          <a:xfrm>
            <a:off x="8667987" y="518579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79" name="Group 378"/>
          <p:cNvGrpSpPr/>
          <p:nvPr userDrawn="1"/>
        </p:nvGrpSpPr>
        <p:grpSpPr>
          <a:xfrm>
            <a:off x="8201858" y="5185797"/>
            <a:ext cx="152400" cy="122115"/>
            <a:chOff x="7983415" y="6582508"/>
            <a:chExt cx="152400" cy="486507"/>
          </a:xfrm>
        </p:grpSpPr>
        <p:cxnSp>
          <p:nvCxnSpPr>
            <p:cNvPr id="380" name="Straight Connector 37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2" name="Group 381"/>
          <p:cNvGrpSpPr/>
          <p:nvPr userDrawn="1"/>
        </p:nvGrpSpPr>
        <p:grpSpPr>
          <a:xfrm>
            <a:off x="7735731" y="5185797"/>
            <a:ext cx="152400" cy="122115"/>
            <a:chOff x="7983415" y="6582508"/>
            <a:chExt cx="152400" cy="486507"/>
          </a:xfrm>
        </p:grpSpPr>
        <p:cxnSp>
          <p:nvCxnSpPr>
            <p:cNvPr id="383" name="Straight Connector 38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0" name="Group 409"/>
          <p:cNvGrpSpPr/>
          <p:nvPr userDrawn="1"/>
        </p:nvGrpSpPr>
        <p:grpSpPr>
          <a:xfrm rot="5400000">
            <a:off x="-174784" y="4555298"/>
            <a:ext cx="152400" cy="122115"/>
            <a:chOff x="7983415" y="6582508"/>
            <a:chExt cx="152400" cy="486507"/>
          </a:xfrm>
        </p:grpSpPr>
        <p:cxnSp>
          <p:nvCxnSpPr>
            <p:cNvPr id="411" name="Straight Connector 41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3" name="Group 412"/>
          <p:cNvGrpSpPr/>
          <p:nvPr userDrawn="1"/>
        </p:nvGrpSpPr>
        <p:grpSpPr>
          <a:xfrm rot="5400000">
            <a:off x="-174784" y="4085124"/>
            <a:ext cx="152400" cy="122115"/>
            <a:chOff x="7983415" y="6582508"/>
            <a:chExt cx="152400" cy="486507"/>
          </a:xfrm>
        </p:grpSpPr>
        <p:cxnSp>
          <p:nvCxnSpPr>
            <p:cNvPr id="414" name="Straight Connector 41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6" name="Group 415"/>
          <p:cNvGrpSpPr/>
          <p:nvPr userDrawn="1"/>
        </p:nvGrpSpPr>
        <p:grpSpPr>
          <a:xfrm rot="5400000">
            <a:off x="-174784" y="3614950"/>
            <a:ext cx="152400" cy="122115"/>
            <a:chOff x="7983415" y="6582508"/>
            <a:chExt cx="152400" cy="486507"/>
          </a:xfrm>
        </p:grpSpPr>
        <p:cxnSp>
          <p:nvCxnSpPr>
            <p:cNvPr id="417" name="Straight Connector 41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9" name="Group 418"/>
          <p:cNvGrpSpPr/>
          <p:nvPr userDrawn="1"/>
        </p:nvGrpSpPr>
        <p:grpSpPr>
          <a:xfrm rot="5400000">
            <a:off x="-174784" y="3144776"/>
            <a:ext cx="152400" cy="122115"/>
            <a:chOff x="7983415" y="6582508"/>
            <a:chExt cx="152400" cy="486507"/>
          </a:xfrm>
        </p:grpSpPr>
        <p:cxnSp>
          <p:nvCxnSpPr>
            <p:cNvPr id="420" name="Straight Connector 41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2" name="Group 421"/>
          <p:cNvGrpSpPr/>
          <p:nvPr userDrawn="1"/>
        </p:nvGrpSpPr>
        <p:grpSpPr>
          <a:xfrm rot="5400000">
            <a:off x="-174784" y="2674602"/>
            <a:ext cx="152400" cy="122115"/>
            <a:chOff x="7983415" y="6582508"/>
            <a:chExt cx="152400" cy="486507"/>
          </a:xfrm>
        </p:grpSpPr>
        <p:cxnSp>
          <p:nvCxnSpPr>
            <p:cNvPr id="423" name="Straight Connector 4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5" name="Group 424"/>
          <p:cNvGrpSpPr/>
          <p:nvPr userDrawn="1"/>
        </p:nvGrpSpPr>
        <p:grpSpPr>
          <a:xfrm rot="5400000">
            <a:off x="-174784" y="2204428"/>
            <a:ext cx="152400" cy="122115"/>
            <a:chOff x="7983415" y="6582508"/>
            <a:chExt cx="152400" cy="486507"/>
          </a:xfrm>
        </p:grpSpPr>
        <p:cxnSp>
          <p:nvCxnSpPr>
            <p:cNvPr id="426" name="Straight Connector 42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8" name="Group 427"/>
          <p:cNvGrpSpPr/>
          <p:nvPr userDrawn="1"/>
        </p:nvGrpSpPr>
        <p:grpSpPr>
          <a:xfrm rot="5400000">
            <a:off x="-174784" y="1734254"/>
            <a:ext cx="152400" cy="122115"/>
            <a:chOff x="7983415" y="6582508"/>
            <a:chExt cx="152400" cy="486507"/>
          </a:xfrm>
        </p:grpSpPr>
        <p:cxnSp>
          <p:nvCxnSpPr>
            <p:cNvPr id="429" name="Straight Connector 42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464" name="Straight Connector 463"/>
          <p:cNvCxnSpPr/>
          <p:nvPr userDrawn="1"/>
        </p:nvCxnSpPr>
        <p:spPr>
          <a:xfrm>
            <a:off x="9144000" y="4874986"/>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userDrawn="1"/>
        </p:nvCxnSpPr>
        <p:spPr>
          <a:xfrm>
            <a:off x="9144000" y="241074"/>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userDrawn="1"/>
        </p:nvCxnSpPr>
        <p:spPr>
          <a:xfrm>
            <a:off x="-187326" y="4871811"/>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userDrawn="1"/>
        </p:nvCxnSpPr>
        <p:spPr>
          <a:xfrm>
            <a:off x="-184150" y="241074"/>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userDrawn="1"/>
        </p:nvCxnSpPr>
        <p:spPr>
          <a:xfrm>
            <a:off x="8886825" y="-194346"/>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userDrawn="1"/>
        </p:nvCxnSpPr>
        <p:spPr>
          <a:xfrm>
            <a:off x="260350" y="-187203"/>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userDrawn="1"/>
        </p:nvCxnSpPr>
        <p:spPr>
          <a:xfrm>
            <a:off x="8887619" y="5131369"/>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userDrawn="1"/>
        </p:nvCxnSpPr>
        <p:spPr>
          <a:xfrm>
            <a:off x="260350" y="5128988"/>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88" name="Group 187">
            <a:extLst>
              <a:ext uri="{FF2B5EF4-FFF2-40B4-BE49-F238E27FC236}">
                <a16:creationId xmlns:a16="http://schemas.microsoft.com/office/drawing/2014/main" id="{75F83E5F-1584-418E-AB32-686B252559C4}"/>
              </a:ext>
            </a:extLst>
          </p:cNvPr>
          <p:cNvGrpSpPr/>
          <p:nvPr userDrawn="1"/>
        </p:nvGrpSpPr>
        <p:grpSpPr>
          <a:xfrm rot="5400000">
            <a:off x="-174785" y="483497"/>
            <a:ext cx="152400" cy="122115"/>
            <a:chOff x="7983415" y="6582508"/>
            <a:chExt cx="152400" cy="486507"/>
          </a:xfrm>
        </p:grpSpPr>
        <p:cxnSp>
          <p:nvCxnSpPr>
            <p:cNvPr id="189" name="Straight Connector 188">
              <a:extLst>
                <a:ext uri="{FF2B5EF4-FFF2-40B4-BE49-F238E27FC236}">
                  <a16:creationId xmlns:a16="http://schemas.microsoft.com/office/drawing/2014/main" id="{67B97FE4-6907-4D19-80E2-B08795F8E268}"/>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657A6D41-0871-4DCF-AB73-960B92AC3FB4}"/>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1" name="Group 190">
            <a:extLst>
              <a:ext uri="{FF2B5EF4-FFF2-40B4-BE49-F238E27FC236}">
                <a16:creationId xmlns:a16="http://schemas.microsoft.com/office/drawing/2014/main" id="{A52D6863-EDD4-4B25-AC64-D536AEC5F7D3}"/>
              </a:ext>
            </a:extLst>
          </p:cNvPr>
          <p:cNvGrpSpPr/>
          <p:nvPr userDrawn="1"/>
        </p:nvGrpSpPr>
        <p:grpSpPr>
          <a:xfrm rot="5400000">
            <a:off x="-174785" y="1423845"/>
            <a:ext cx="152400" cy="122115"/>
            <a:chOff x="7983415" y="6582508"/>
            <a:chExt cx="152400" cy="486507"/>
          </a:xfrm>
        </p:grpSpPr>
        <p:cxnSp>
          <p:nvCxnSpPr>
            <p:cNvPr id="192" name="Straight Connector 191">
              <a:extLst>
                <a:ext uri="{FF2B5EF4-FFF2-40B4-BE49-F238E27FC236}">
                  <a16:creationId xmlns:a16="http://schemas.microsoft.com/office/drawing/2014/main" id="{F43FA92A-8FD9-4BAD-B44B-7432A014D55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4A3D7BA3-06F2-441F-A966-E0C0FE008D44}"/>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943A3299-C348-4767-B606-C5FA8A936C27}"/>
              </a:ext>
            </a:extLst>
          </p:cNvPr>
          <p:cNvGrpSpPr/>
          <p:nvPr userDrawn="1"/>
        </p:nvGrpSpPr>
        <p:grpSpPr>
          <a:xfrm rot="5400000">
            <a:off x="-174785" y="953671"/>
            <a:ext cx="152400" cy="122115"/>
            <a:chOff x="7983415" y="6582508"/>
            <a:chExt cx="152400" cy="486507"/>
          </a:xfrm>
        </p:grpSpPr>
        <p:cxnSp>
          <p:nvCxnSpPr>
            <p:cNvPr id="195" name="Straight Connector 194">
              <a:extLst>
                <a:ext uri="{FF2B5EF4-FFF2-40B4-BE49-F238E27FC236}">
                  <a16:creationId xmlns:a16="http://schemas.microsoft.com/office/drawing/2014/main" id="{72100A1E-28D5-443B-A19E-2310B6C2174C}"/>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098A4DB2-1491-46C6-827C-8B62FD030E02}"/>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FE2B4BD0-6636-4728-8B3D-ADEC99C16D31}"/>
              </a:ext>
            </a:extLst>
          </p:cNvPr>
          <p:cNvGrpSpPr/>
          <p:nvPr userDrawn="1"/>
        </p:nvGrpSpPr>
        <p:grpSpPr>
          <a:xfrm rot="5400000">
            <a:off x="9136485" y="4555299"/>
            <a:ext cx="152400" cy="122115"/>
            <a:chOff x="7983415" y="6582508"/>
            <a:chExt cx="152400" cy="486507"/>
          </a:xfrm>
        </p:grpSpPr>
        <p:cxnSp>
          <p:nvCxnSpPr>
            <p:cNvPr id="198" name="Straight Connector 197">
              <a:extLst>
                <a:ext uri="{FF2B5EF4-FFF2-40B4-BE49-F238E27FC236}">
                  <a16:creationId xmlns:a16="http://schemas.microsoft.com/office/drawing/2014/main" id="{0AB60D28-117E-409C-A136-1DBF60BA90C7}"/>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641FD56-909C-4A84-89E3-D29C477936DB}"/>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0" name="Group 199">
            <a:extLst>
              <a:ext uri="{FF2B5EF4-FFF2-40B4-BE49-F238E27FC236}">
                <a16:creationId xmlns:a16="http://schemas.microsoft.com/office/drawing/2014/main" id="{C3E6A41A-8978-4303-93F3-613B03ED32B4}"/>
              </a:ext>
            </a:extLst>
          </p:cNvPr>
          <p:cNvGrpSpPr/>
          <p:nvPr userDrawn="1"/>
        </p:nvGrpSpPr>
        <p:grpSpPr>
          <a:xfrm rot="5400000">
            <a:off x="9136485" y="4085125"/>
            <a:ext cx="152400" cy="122115"/>
            <a:chOff x="7983415" y="6582508"/>
            <a:chExt cx="152400" cy="486507"/>
          </a:xfrm>
        </p:grpSpPr>
        <p:cxnSp>
          <p:nvCxnSpPr>
            <p:cNvPr id="201" name="Straight Connector 200">
              <a:extLst>
                <a:ext uri="{FF2B5EF4-FFF2-40B4-BE49-F238E27FC236}">
                  <a16:creationId xmlns:a16="http://schemas.microsoft.com/office/drawing/2014/main" id="{ECA738CC-4591-4E58-A82B-FC45FA8357A1}"/>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6AF7FC9-16F9-4DE9-91C2-1EF8443DC4AF}"/>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3" name="Group 202">
            <a:extLst>
              <a:ext uri="{FF2B5EF4-FFF2-40B4-BE49-F238E27FC236}">
                <a16:creationId xmlns:a16="http://schemas.microsoft.com/office/drawing/2014/main" id="{020BBA68-6EF9-47E3-9A06-67C2E90755B7}"/>
              </a:ext>
            </a:extLst>
          </p:cNvPr>
          <p:cNvGrpSpPr/>
          <p:nvPr userDrawn="1"/>
        </p:nvGrpSpPr>
        <p:grpSpPr>
          <a:xfrm rot="5400000">
            <a:off x="9136485" y="3614951"/>
            <a:ext cx="152400" cy="122115"/>
            <a:chOff x="7983415" y="6582508"/>
            <a:chExt cx="152400" cy="486507"/>
          </a:xfrm>
        </p:grpSpPr>
        <p:cxnSp>
          <p:nvCxnSpPr>
            <p:cNvPr id="204" name="Straight Connector 203">
              <a:extLst>
                <a:ext uri="{FF2B5EF4-FFF2-40B4-BE49-F238E27FC236}">
                  <a16:creationId xmlns:a16="http://schemas.microsoft.com/office/drawing/2014/main" id="{7C5CA2BF-F4F8-4264-8B0C-0FADD8246FF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18B65DC1-6F9B-4CC5-A0E2-A7CE9C06DDC8}"/>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id="{22819C52-F4FF-4650-A6C1-2AA769CD85C0}"/>
              </a:ext>
            </a:extLst>
          </p:cNvPr>
          <p:cNvGrpSpPr/>
          <p:nvPr userDrawn="1"/>
        </p:nvGrpSpPr>
        <p:grpSpPr>
          <a:xfrm rot="5400000">
            <a:off x="9136485" y="3144777"/>
            <a:ext cx="152400" cy="122115"/>
            <a:chOff x="7983415" y="6582508"/>
            <a:chExt cx="152400" cy="486507"/>
          </a:xfrm>
        </p:grpSpPr>
        <p:cxnSp>
          <p:nvCxnSpPr>
            <p:cNvPr id="207" name="Straight Connector 206">
              <a:extLst>
                <a:ext uri="{FF2B5EF4-FFF2-40B4-BE49-F238E27FC236}">
                  <a16:creationId xmlns:a16="http://schemas.microsoft.com/office/drawing/2014/main" id="{B8BFE1A2-E3DE-4CFE-AD19-CE62C8E7CE72}"/>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EA06674-129F-47B9-8D9E-A95FAC5BE7BC}"/>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a:extLst>
              <a:ext uri="{FF2B5EF4-FFF2-40B4-BE49-F238E27FC236}">
                <a16:creationId xmlns:a16="http://schemas.microsoft.com/office/drawing/2014/main" id="{1EFEB541-DF06-4A78-AD8F-7E7036227BBC}"/>
              </a:ext>
            </a:extLst>
          </p:cNvPr>
          <p:cNvGrpSpPr/>
          <p:nvPr userDrawn="1"/>
        </p:nvGrpSpPr>
        <p:grpSpPr>
          <a:xfrm rot="5400000">
            <a:off x="9136485" y="2674603"/>
            <a:ext cx="152400" cy="122115"/>
            <a:chOff x="7983415" y="6582508"/>
            <a:chExt cx="152400" cy="486507"/>
          </a:xfrm>
        </p:grpSpPr>
        <p:cxnSp>
          <p:nvCxnSpPr>
            <p:cNvPr id="210" name="Straight Connector 209">
              <a:extLst>
                <a:ext uri="{FF2B5EF4-FFF2-40B4-BE49-F238E27FC236}">
                  <a16:creationId xmlns:a16="http://schemas.microsoft.com/office/drawing/2014/main" id="{9FF4647B-0EA6-4DA6-ACF8-D7A297A03A3D}"/>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5DADA63-7EAC-4ADE-A102-354C00940745}"/>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a:extLst>
              <a:ext uri="{FF2B5EF4-FFF2-40B4-BE49-F238E27FC236}">
                <a16:creationId xmlns:a16="http://schemas.microsoft.com/office/drawing/2014/main" id="{7A476E04-B54A-425D-8F2C-0BDB5D9F7F14}"/>
              </a:ext>
            </a:extLst>
          </p:cNvPr>
          <p:cNvGrpSpPr/>
          <p:nvPr userDrawn="1"/>
        </p:nvGrpSpPr>
        <p:grpSpPr>
          <a:xfrm rot="5400000">
            <a:off x="9136485" y="2204429"/>
            <a:ext cx="152400" cy="122115"/>
            <a:chOff x="7983415" y="6582508"/>
            <a:chExt cx="152400" cy="486507"/>
          </a:xfrm>
        </p:grpSpPr>
        <p:cxnSp>
          <p:nvCxnSpPr>
            <p:cNvPr id="213" name="Straight Connector 212">
              <a:extLst>
                <a:ext uri="{FF2B5EF4-FFF2-40B4-BE49-F238E27FC236}">
                  <a16:creationId xmlns:a16="http://schemas.microsoft.com/office/drawing/2014/main" id="{9167C050-C59D-45D6-AFCB-F337EA4A15E8}"/>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84EE3FF-1DC0-4EE9-A3B5-F3264D8E5674}"/>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11B0E357-729C-435E-B819-F50FF8C46F58}"/>
              </a:ext>
            </a:extLst>
          </p:cNvPr>
          <p:cNvGrpSpPr/>
          <p:nvPr userDrawn="1"/>
        </p:nvGrpSpPr>
        <p:grpSpPr>
          <a:xfrm rot="5400000">
            <a:off x="9136485" y="1734255"/>
            <a:ext cx="152400" cy="122115"/>
            <a:chOff x="7983415" y="6582508"/>
            <a:chExt cx="152400" cy="486507"/>
          </a:xfrm>
        </p:grpSpPr>
        <p:cxnSp>
          <p:nvCxnSpPr>
            <p:cNvPr id="216" name="Straight Connector 215">
              <a:extLst>
                <a:ext uri="{FF2B5EF4-FFF2-40B4-BE49-F238E27FC236}">
                  <a16:creationId xmlns:a16="http://schemas.microsoft.com/office/drawing/2014/main" id="{68929BEA-8529-48BC-B27A-6E5314E2061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900CE15E-70BF-48E0-A2C9-4E55ABA16A79}"/>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8" name="Group 217">
            <a:extLst>
              <a:ext uri="{FF2B5EF4-FFF2-40B4-BE49-F238E27FC236}">
                <a16:creationId xmlns:a16="http://schemas.microsoft.com/office/drawing/2014/main" id="{42188881-662D-45BA-BEB2-9498CBC24C3F}"/>
              </a:ext>
            </a:extLst>
          </p:cNvPr>
          <p:cNvGrpSpPr/>
          <p:nvPr userDrawn="1"/>
        </p:nvGrpSpPr>
        <p:grpSpPr>
          <a:xfrm rot="5400000">
            <a:off x="9136485" y="483498"/>
            <a:ext cx="152400" cy="122115"/>
            <a:chOff x="7983415" y="6582508"/>
            <a:chExt cx="152400" cy="486507"/>
          </a:xfrm>
        </p:grpSpPr>
        <p:cxnSp>
          <p:nvCxnSpPr>
            <p:cNvPr id="219" name="Straight Connector 218">
              <a:extLst>
                <a:ext uri="{FF2B5EF4-FFF2-40B4-BE49-F238E27FC236}">
                  <a16:creationId xmlns:a16="http://schemas.microsoft.com/office/drawing/2014/main" id="{222BF96C-1E11-4233-88D5-FB831C9DDDF1}"/>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82304F9B-CADD-4E53-BC52-E1178D09F694}"/>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5C9C9F40-BA73-4F0F-84AE-96B9F7AE2EA9}"/>
              </a:ext>
            </a:extLst>
          </p:cNvPr>
          <p:cNvGrpSpPr/>
          <p:nvPr userDrawn="1"/>
        </p:nvGrpSpPr>
        <p:grpSpPr>
          <a:xfrm rot="5400000">
            <a:off x="9136485" y="1423846"/>
            <a:ext cx="152400" cy="122115"/>
            <a:chOff x="7983415" y="6582508"/>
            <a:chExt cx="152400" cy="486507"/>
          </a:xfrm>
        </p:grpSpPr>
        <p:cxnSp>
          <p:nvCxnSpPr>
            <p:cNvPr id="222" name="Straight Connector 221">
              <a:extLst>
                <a:ext uri="{FF2B5EF4-FFF2-40B4-BE49-F238E27FC236}">
                  <a16:creationId xmlns:a16="http://schemas.microsoft.com/office/drawing/2014/main" id="{E20A52A5-77EB-4BC6-95CB-53DE3C0C3D3A}"/>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879CAFE-BA43-469C-868A-62BDBCF1A8D9}"/>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4" name="Group 223">
            <a:extLst>
              <a:ext uri="{FF2B5EF4-FFF2-40B4-BE49-F238E27FC236}">
                <a16:creationId xmlns:a16="http://schemas.microsoft.com/office/drawing/2014/main" id="{3EE846E6-43A5-4D07-B942-428F70C264D2}"/>
              </a:ext>
            </a:extLst>
          </p:cNvPr>
          <p:cNvGrpSpPr/>
          <p:nvPr userDrawn="1"/>
        </p:nvGrpSpPr>
        <p:grpSpPr>
          <a:xfrm rot="5400000">
            <a:off x="9136485" y="953672"/>
            <a:ext cx="152400" cy="122115"/>
            <a:chOff x="7983415" y="6582508"/>
            <a:chExt cx="152400" cy="486507"/>
          </a:xfrm>
        </p:grpSpPr>
        <p:cxnSp>
          <p:nvCxnSpPr>
            <p:cNvPr id="225" name="Straight Connector 224">
              <a:extLst>
                <a:ext uri="{FF2B5EF4-FFF2-40B4-BE49-F238E27FC236}">
                  <a16:creationId xmlns:a16="http://schemas.microsoft.com/office/drawing/2014/main" id="{61FE6C1D-8F02-4451-9FAC-6B83F9796C1D}"/>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3D3BD2C-5025-40B4-BBD1-9C734CBD9061}"/>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802" r:id="rId1"/>
    <p:sldLayoutId id="2147483810" r:id="rId2"/>
    <p:sldLayoutId id="2147483804" r:id="rId3"/>
    <p:sldLayoutId id="2147483709" r:id="rId4"/>
    <p:sldLayoutId id="2147483756" r:id="rId5"/>
    <p:sldLayoutId id="2147483867" r:id="rId6"/>
    <p:sldLayoutId id="2147483868" r:id="rId7"/>
    <p:sldLayoutId id="2147483865" r:id="rId8"/>
    <p:sldLayoutId id="2147483784" r:id="rId9"/>
    <p:sldLayoutId id="2147483863" r:id="rId10"/>
    <p:sldLayoutId id="2147483829" r:id="rId11"/>
    <p:sldLayoutId id="2147483855" r:id="rId12"/>
    <p:sldLayoutId id="2147483858" r:id="rId13"/>
    <p:sldLayoutId id="2147483833" r:id="rId14"/>
    <p:sldLayoutId id="2147483832" r:id="rId15"/>
    <p:sldLayoutId id="2147483831" r:id="rId16"/>
    <p:sldLayoutId id="2147483834" r:id="rId17"/>
    <p:sldLayoutId id="2147483835" r:id="rId18"/>
    <p:sldLayoutId id="2147483836" r:id="rId19"/>
    <p:sldLayoutId id="2147483838" r:id="rId20"/>
    <p:sldLayoutId id="2147483842" r:id="rId21"/>
    <p:sldLayoutId id="2147483844" r:id="rId22"/>
    <p:sldLayoutId id="2147483846" r:id="rId23"/>
    <p:sldLayoutId id="2147483850" r:id="rId24"/>
    <p:sldLayoutId id="2147483848" r:id="rId25"/>
    <p:sldLayoutId id="2147483852" r:id="rId26"/>
    <p:sldLayoutId id="2147483799" r:id="rId27"/>
    <p:sldLayoutId id="2147483822" r:id="rId28"/>
    <p:sldLayoutId id="2147483869" r:id="rId29"/>
    <p:sldLayoutId id="2147483824" r:id="rId30"/>
  </p:sldLayoutIdLst>
  <p:hf hdr="0"/>
  <p:txStyles>
    <p:titleStyle>
      <a:lvl1pPr marL="0" algn="l" defTabSz="457200" rtl="0" eaLnBrk="1" latinLnBrk="0" hangingPunct="1">
        <a:lnSpc>
          <a:spcPct val="98000"/>
        </a:lnSpc>
        <a:spcBef>
          <a:spcPct val="0"/>
        </a:spcBef>
        <a:buNone/>
        <a:tabLst>
          <a:tab pos="457200" algn="l"/>
        </a:tabLst>
        <a:defRPr lang="en-US" sz="2600" b="1" u="sng" kern="1200" dirty="0">
          <a:solidFill>
            <a:schemeClr val="tx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Arial" panose="020B0604020202020204" pitchFamily="34" charset="0"/>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Arial" charset="0"/>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49430" y="1400783"/>
            <a:ext cx="5068110" cy="1264595"/>
          </a:xfrm>
        </p:spPr>
        <p:txBody>
          <a:bodyPr/>
          <a:lstStyle/>
          <a:p>
            <a:r>
              <a:rPr lang="en-US" u="none" dirty="0"/>
              <a:t>Design Principle and Design Pattern </a:t>
            </a:r>
          </a:p>
        </p:txBody>
      </p:sp>
      <p:sp>
        <p:nvSpPr>
          <p:cNvPr id="3" name="Subtitle 2"/>
          <p:cNvSpPr>
            <a:spLocks noGrp="1"/>
          </p:cNvSpPr>
          <p:nvPr>
            <p:ph type="subTitle" idx="1"/>
          </p:nvPr>
        </p:nvSpPr>
        <p:spPr>
          <a:xfrm>
            <a:off x="4257472" y="3060048"/>
            <a:ext cx="3190875" cy="150332"/>
          </a:xfrm>
        </p:spPr>
        <p:txBody>
          <a:bodyPr/>
          <a:lstStyle/>
          <a:p>
            <a:r>
              <a:rPr lang="en-US" sz="1200" dirty="0"/>
              <a:t> Vijay Chouhan</a:t>
            </a:r>
          </a:p>
        </p:txBody>
      </p:sp>
    </p:spTree>
    <p:extLst>
      <p:ext uri="{BB962C8B-B14F-4D97-AF65-F5344CB8AC3E}">
        <p14:creationId xmlns:p14="http://schemas.microsoft.com/office/powerpoint/2010/main" val="192471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7870" y="1333338"/>
            <a:ext cx="3627782" cy="570270"/>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Overview of Design Pattern</a:t>
            </a:r>
          </a:p>
        </p:txBody>
      </p:sp>
      <p:sp>
        <p:nvSpPr>
          <p:cNvPr id="2" name="Title 1"/>
          <p:cNvSpPr>
            <a:spLocks noGrp="1"/>
          </p:cNvSpPr>
          <p:nvPr>
            <p:ph type="ctrTitle"/>
          </p:nvPr>
        </p:nvSpPr>
        <p:spPr>
          <a:xfrm>
            <a:off x="230668" y="409304"/>
            <a:ext cx="3662887" cy="737843"/>
          </a:xfrm>
        </p:spPr>
        <p:txBody>
          <a:bodyPr/>
          <a:lstStyle/>
          <a:p>
            <a:r>
              <a:rPr lang="en-US" sz="3200" u="none" dirty="0"/>
              <a:t>Design Patterns</a:t>
            </a:r>
          </a:p>
        </p:txBody>
      </p:sp>
      <p:sp>
        <p:nvSpPr>
          <p:cNvPr id="7" name="Text Placeholder 6"/>
          <p:cNvSpPr>
            <a:spLocks noGrp="1"/>
          </p:cNvSpPr>
          <p:nvPr>
            <p:ph type="body" sz="quarter" idx="17"/>
          </p:nvPr>
        </p:nvSpPr>
        <p:spPr>
          <a:xfrm>
            <a:off x="347870" y="2297775"/>
            <a:ext cx="3349487" cy="234458"/>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Gang of Four(GOF)</a:t>
            </a:r>
          </a:p>
        </p:txBody>
      </p:sp>
      <p:sp>
        <p:nvSpPr>
          <p:cNvPr id="10" name="Text Placeholder 9"/>
          <p:cNvSpPr>
            <a:spLocks noGrp="1"/>
          </p:cNvSpPr>
          <p:nvPr>
            <p:ph type="body" sz="quarter" idx="20"/>
          </p:nvPr>
        </p:nvSpPr>
        <p:spPr>
          <a:xfrm>
            <a:off x="347870" y="3173041"/>
            <a:ext cx="3422944" cy="213783"/>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Uses of Design Pattern</a:t>
            </a:r>
          </a:p>
        </p:txBody>
      </p:sp>
      <p:sp>
        <p:nvSpPr>
          <p:cNvPr id="13" name="Text Placeholder 12"/>
          <p:cNvSpPr>
            <a:spLocks noGrp="1"/>
          </p:cNvSpPr>
          <p:nvPr>
            <p:ph type="body" sz="quarter" idx="23"/>
          </p:nvPr>
        </p:nvSpPr>
        <p:spPr>
          <a:xfrm>
            <a:off x="347870" y="4027633"/>
            <a:ext cx="4070863" cy="355860"/>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Benefits of using Design Pattern</a:t>
            </a:r>
          </a:p>
        </p:txBody>
      </p:sp>
      <p:sp>
        <p:nvSpPr>
          <p:cNvPr id="16" name="Text Placeholder 15"/>
          <p:cNvSpPr>
            <a:spLocks noGrp="1"/>
          </p:cNvSpPr>
          <p:nvPr>
            <p:ph type="body" sz="quarter" idx="26"/>
          </p:nvPr>
        </p:nvSpPr>
        <p:spPr>
          <a:xfrm>
            <a:off x="5164271" y="1470757"/>
            <a:ext cx="3035512" cy="328223"/>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Types of Design Pattern</a:t>
            </a:r>
          </a:p>
        </p:txBody>
      </p:sp>
      <p:sp>
        <p:nvSpPr>
          <p:cNvPr id="24" name="Text Placeholder 23"/>
          <p:cNvSpPr>
            <a:spLocks noGrp="1"/>
          </p:cNvSpPr>
          <p:nvPr>
            <p:ph type="body" sz="quarter" idx="34"/>
          </p:nvPr>
        </p:nvSpPr>
        <p:spPr>
          <a:xfrm>
            <a:off x="5883966" y="2007704"/>
            <a:ext cx="2315818" cy="1017948"/>
          </a:xfrm>
        </p:spPr>
        <p:txBody>
          <a:bodyPr/>
          <a:lstStyle/>
          <a:p>
            <a:pPr marL="285750" indent="-285750">
              <a:buFont typeface="Wingdings" panose="05000000000000000000" pitchFamily="2" charset="2"/>
              <a:buChar char="Ø"/>
            </a:pPr>
            <a:r>
              <a:rPr lang="en-US" sz="1400" dirty="0">
                <a:solidFill>
                  <a:schemeClr val="tx2">
                    <a:lumMod val="60000"/>
                    <a:lumOff val="40000"/>
                  </a:schemeClr>
                </a:solidFill>
              </a:rPr>
              <a:t>Creational Patterns,</a:t>
            </a:r>
          </a:p>
          <a:p>
            <a:pPr marL="285750" indent="-285750">
              <a:buFont typeface="Wingdings" panose="05000000000000000000" pitchFamily="2" charset="2"/>
              <a:buChar char="Ø"/>
            </a:pPr>
            <a:r>
              <a:rPr lang="en-US" sz="1400" dirty="0">
                <a:solidFill>
                  <a:schemeClr val="tx2">
                    <a:lumMod val="60000"/>
                    <a:lumOff val="40000"/>
                  </a:schemeClr>
                </a:solidFill>
              </a:rPr>
              <a:t>Structural Patterns,</a:t>
            </a:r>
          </a:p>
          <a:p>
            <a:pPr marL="285750" indent="-285750">
              <a:buFont typeface="Wingdings" panose="05000000000000000000" pitchFamily="2" charset="2"/>
              <a:buChar char="Ø"/>
            </a:pPr>
            <a:r>
              <a:rPr lang="en-US" sz="1400" dirty="0">
                <a:solidFill>
                  <a:schemeClr val="tx2">
                    <a:lumMod val="60000"/>
                    <a:lumOff val="40000"/>
                  </a:schemeClr>
                </a:solidFill>
              </a:rPr>
              <a:t>Behavioral Patterns.</a:t>
            </a:r>
          </a:p>
          <a:p>
            <a:pPr marL="171450" indent="-171450">
              <a:buFont typeface="Wingdings" panose="05000000000000000000" pitchFamily="2" charset="2"/>
              <a:buChar char="Ø"/>
            </a:pPr>
            <a:endParaRPr lang="en-US" dirty="0">
              <a:solidFill>
                <a:schemeClr val="tx2">
                  <a:lumMod val="40000"/>
                  <a:lumOff val="60000"/>
                </a:schemeClr>
              </a:solidFill>
            </a:endParaRPr>
          </a:p>
        </p:txBody>
      </p:sp>
      <p:sp>
        <p:nvSpPr>
          <p:cNvPr id="4" name="Text Placeholder 3"/>
          <p:cNvSpPr>
            <a:spLocks noGrp="1"/>
          </p:cNvSpPr>
          <p:nvPr>
            <p:ph type="body" sz="quarter" idx="12"/>
          </p:nvPr>
        </p:nvSpPr>
        <p:spPr/>
        <p:txBody>
          <a:bodyPr/>
          <a:lstStyle/>
          <a:p>
            <a:endParaRPr lang="en-US"/>
          </a:p>
        </p:txBody>
      </p:sp>
      <p:sp>
        <p:nvSpPr>
          <p:cNvPr id="30" name="Text Placeholder 2">
            <a:extLst>
              <a:ext uri="{FF2B5EF4-FFF2-40B4-BE49-F238E27FC236}">
                <a16:creationId xmlns:a16="http://schemas.microsoft.com/office/drawing/2014/main" id="{C9806361-341F-403E-A729-4D588321963B}"/>
              </a:ext>
            </a:extLst>
          </p:cNvPr>
          <p:cNvSpPr txBox="1">
            <a:spLocks/>
          </p:cNvSpPr>
          <p:nvPr/>
        </p:nvSpPr>
        <p:spPr>
          <a:xfrm>
            <a:off x="5265161" y="3085286"/>
            <a:ext cx="2934622" cy="423053"/>
          </a:xfrm>
          <a:prstGeom prst="rect">
            <a:avLst/>
          </a:prstGeom>
        </p:spPr>
        <p:txBody>
          <a:bodyPr lIns="45720" tIns="0" rIns="45720" bIns="0" anchor="ctr" anchorCtr="0">
            <a:noAutofit/>
          </a:bodyPr>
          <a:lstStyle>
            <a:lvl1pPr marL="0" indent="0" algn="l" defTabSz="457200" rtl="0" eaLnBrk="1" latinLnBrk="0" hangingPunct="1">
              <a:spcBef>
                <a:spcPts val="600"/>
              </a:spcBef>
              <a:buClr>
                <a:srgbClr val="00B0F0"/>
              </a:buClr>
              <a:buFont typeface="Arial" panose="020B0604020202020204" pitchFamily="34" charset="0"/>
              <a:buNone/>
              <a:defRPr kumimoji="0" lang="en-US" sz="1300" b="1"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ts val="600"/>
              </a:spcBef>
              <a:buClr>
                <a:srgbClr val="00B0F0"/>
              </a:buClr>
              <a:buFont typeface="Arial" charset="0"/>
              <a:buNone/>
              <a:defRPr kumimoji="0" lang="en-US" sz="1800" b="0" i="0" u="none" strike="noStrike" kern="1200" cap="none" spc="0" normalizeH="0" baseline="0" noProof="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None/>
              <a:defRPr kumimoji="0" lang="en-US" sz="1200" b="0" i="0" u="none" strike="noStrike" kern="1200" cap="none" spc="0" normalizeH="0" baseline="0" noProof="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None/>
              <a:defRPr kumimoji="0" lang="en-US" sz="1100" b="0" i="0" u="none" strike="noStrike" kern="1200" cap="none" spc="0" normalizeH="0" baseline="0" noProof="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None/>
              <a:defRPr kumimoji="0" lang="en-US" sz="1050" b="0" i="0" u="none" strike="noStrike" kern="1200" cap="none" spc="0" normalizeH="0" baseline="0" noProof="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800" dirty="0">
                <a:solidFill>
                  <a:schemeClr val="tx2">
                    <a:lumMod val="60000"/>
                    <a:lumOff val="40000"/>
                  </a:schemeClr>
                </a:solidFill>
              </a:rPr>
              <a:t>Some Design Patterns</a:t>
            </a:r>
          </a:p>
        </p:txBody>
      </p:sp>
    </p:spTree>
    <p:extLst>
      <p:ext uri="{BB962C8B-B14F-4D97-AF65-F5344CB8AC3E}">
        <p14:creationId xmlns:p14="http://schemas.microsoft.com/office/powerpoint/2010/main" val="344859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50" y="1590527"/>
            <a:ext cx="8763796" cy="2780270"/>
          </a:xfrm>
        </p:spPr>
        <p:txBody>
          <a:bodyPr/>
          <a:lstStyle/>
          <a:p>
            <a:pPr marL="358294" indent="-342900" algn="l">
              <a:buFont typeface="Wingdings" panose="05000000000000000000" pitchFamily="2" charset="2"/>
              <a:buChar char="Ø"/>
            </a:pPr>
            <a:r>
              <a:rPr lang="en-US" sz="1800" dirty="0">
                <a:solidFill>
                  <a:schemeClr val="tx2">
                    <a:lumMod val="60000"/>
                    <a:lumOff val="40000"/>
                  </a:schemeClr>
                </a:solidFill>
              </a:rPr>
              <a:t>Design patterns represent the best practices used by experienced object-oriented software developers. </a:t>
            </a:r>
          </a:p>
          <a:p>
            <a:pPr marL="358294" indent="-342900" algn="l">
              <a:buFont typeface="Wingdings" panose="05000000000000000000" pitchFamily="2" charset="2"/>
              <a:buChar char="Ø"/>
            </a:pPr>
            <a:r>
              <a:rPr lang="en-US" sz="1800" dirty="0">
                <a:solidFill>
                  <a:schemeClr val="tx2">
                    <a:lumMod val="60000"/>
                    <a:lumOff val="40000"/>
                  </a:schemeClr>
                </a:solidFill>
              </a:rPr>
              <a:t>Design patterns are well-proved solution for specific problems/task that software developers faced during software development. </a:t>
            </a:r>
          </a:p>
          <a:p>
            <a:pPr marL="358294" indent="-342900" algn="l">
              <a:buFont typeface="Wingdings" panose="05000000000000000000" pitchFamily="2" charset="2"/>
              <a:buChar char="Ø"/>
            </a:pPr>
            <a:r>
              <a:rPr lang="en-US" sz="1800" dirty="0">
                <a:solidFill>
                  <a:schemeClr val="tx2">
                    <a:lumMod val="60000"/>
                    <a:lumOff val="40000"/>
                  </a:schemeClr>
                </a:solidFill>
              </a:rPr>
              <a:t>These solutions were obtained by trial and error by numerous software developers over quite a substantial period of time.</a:t>
            </a:r>
          </a:p>
        </p:txBody>
      </p:sp>
      <p:sp>
        <p:nvSpPr>
          <p:cNvPr id="2" name="Title 1"/>
          <p:cNvSpPr>
            <a:spLocks noGrp="1"/>
          </p:cNvSpPr>
          <p:nvPr>
            <p:ph type="ctrTitle"/>
          </p:nvPr>
        </p:nvSpPr>
        <p:spPr>
          <a:xfrm>
            <a:off x="436078" y="309454"/>
            <a:ext cx="4970272" cy="852617"/>
          </a:xfrm>
        </p:spPr>
        <p:txBody>
          <a:bodyPr/>
          <a:lstStyle/>
          <a:p>
            <a:r>
              <a:rPr lang="en-US" sz="2800" u="none" dirty="0">
                <a:solidFill>
                  <a:schemeClr val="tx2">
                    <a:lumMod val="75000"/>
                  </a:schemeClr>
                </a:solidFill>
              </a:rPr>
              <a:t>Design Pattern Overview</a:t>
            </a:r>
            <a:endParaRPr lang="en-US" sz="2800" dirty="0">
              <a:solidFill>
                <a:schemeClr val="tx2">
                  <a:lumMod val="75000"/>
                </a:schemeClr>
              </a:solidFill>
            </a:endParaRPr>
          </a:p>
        </p:txBody>
      </p:sp>
    </p:spTree>
    <p:extLst>
      <p:ext uri="{BB962C8B-B14F-4D97-AF65-F5344CB8AC3E}">
        <p14:creationId xmlns:p14="http://schemas.microsoft.com/office/powerpoint/2010/main" val="2082641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8416" y="1520689"/>
            <a:ext cx="8623405" cy="2743199"/>
          </a:xfrm>
        </p:spPr>
        <p:txBody>
          <a:bodyPr/>
          <a:lstStyle/>
          <a:p>
            <a:pPr marL="358294" indent="-342900" algn="l">
              <a:buFont typeface="Wingdings" panose="05000000000000000000" pitchFamily="2" charset="2"/>
              <a:buChar char="Ø"/>
            </a:pPr>
            <a:r>
              <a:rPr lang="en-US" sz="1600" dirty="0">
                <a:solidFill>
                  <a:schemeClr val="tx2">
                    <a:lumMod val="60000"/>
                    <a:lumOff val="40000"/>
                  </a:schemeClr>
                </a:solidFill>
              </a:rPr>
              <a:t>Four authors </a:t>
            </a:r>
            <a:r>
              <a:rPr lang="en-US" sz="1600" dirty="0">
                <a:solidFill>
                  <a:schemeClr val="tx2">
                    <a:lumMod val="75000"/>
                  </a:schemeClr>
                </a:solidFill>
              </a:rPr>
              <a:t>Erich Gamma, Richard Helm</a:t>
            </a:r>
            <a:r>
              <a:rPr lang="en-US" sz="1600" dirty="0">
                <a:solidFill>
                  <a:schemeClr val="tx2">
                    <a:lumMod val="60000"/>
                    <a:lumOff val="40000"/>
                  </a:schemeClr>
                </a:solidFill>
              </a:rPr>
              <a:t>, </a:t>
            </a:r>
            <a:r>
              <a:rPr lang="en-US" sz="1600" dirty="0">
                <a:solidFill>
                  <a:schemeClr val="tx2">
                    <a:lumMod val="75000"/>
                  </a:schemeClr>
                </a:solidFill>
              </a:rPr>
              <a:t>Ralph Johnson </a:t>
            </a:r>
            <a:r>
              <a:rPr lang="en-US" sz="1600" dirty="0">
                <a:solidFill>
                  <a:schemeClr val="tx2">
                    <a:lumMod val="60000"/>
                    <a:lumOff val="40000"/>
                  </a:schemeClr>
                </a:solidFill>
              </a:rPr>
              <a:t>and </a:t>
            </a:r>
            <a:r>
              <a:rPr lang="en-US" sz="1600" dirty="0">
                <a:solidFill>
                  <a:schemeClr val="tx2">
                    <a:lumMod val="75000"/>
                  </a:schemeClr>
                </a:solidFill>
              </a:rPr>
              <a:t>John </a:t>
            </a:r>
            <a:r>
              <a:rPr lang="en-US" sz="1600" dirty="0" err="1">
                <a:solidFill>
                  <a:schemeClr val="tx2">
                    <a:lumMod val="75000"/>
                  </a:schemeClr>
                </a:solidFill>
              </a:rPr>
              <a:t>Vlissides</a:t>
            </a:r>
            <a:r>
              <a:rPr lang="en-US" sz="1600" dirty="0">
                <a:solidFill>
                  <a:schemeClr val="tx2">
                    <a:lumMod val="75000"/>
                  </a:schemeClr>
                </a:solidFill>
              </a:rPr>
              <a:t> </a:t>
            </a:r>
            <a:r>
              <a:rPr lang="en-US" sz="1600" dirty="0">
                <a:solidFill>
                  <a:schemeClr val="tx2">
                    <a:lumMod val="60000"/>
                    <a:lumOff val="40000"/>
                  </a:schemeClr>
                </a:solidFill>
              </a:rPr>
              <a:t>are collectively known as Gang of Four (GOF).</a:t>
            </a:r>
          </a:p>
          <a:p>
            <a:pPr marL="358294" indent="-342900" algn="l">
              <a:buFont typeface="Wingdings" panose="05000000000000000000" pitchFamily="2" charset="2"/>
              <a:buChar char="Ø"/>
            </a:pPr>
            <a:r>
              <a:rPr lang="en-US" sz="1600" dirty="0">
                <a:solidFill>
                  <a:schemeClr val="tx2">
                    <a:lumMod val="60000"/>
                    <a:lumOff val="40000"/>
                  </a:schemeClr>
                </a:solidFill>
              </a:rPr>
              <a:t>They published a book titled </a:t>
            </a:r>
            <a:r>
              <a:rPr lang="en-US" sz="1600" dirty="0">
                <a:solidFill>
                  <a:schemeClr val="tx2">
                    <a:lumMod val="75000"/>
                  </a:schemeClr>
                </a:solidFill>
              </a:rPr>
              <a:t>Design Patterns - Elements of Reusable Object-Oriented Software </a:t>
            </a:r>
            <a:r>
              <a:rPr lang="en-US" sz="1600" dirty="0">
                <a:solidFill>
                  <a:schemeClr val="tx2">
                    <a:lumMod val="60000"/>
                    <a:lumOff val="40000"/>
                  </a:schemeClr>
                </a:solidFill>
              </a:rPr>
              <a:t>in 1994, which initiated the concept of Design Patterns.</a:t>
            </a:r>
          </a:p>
          <a:p>
            <a:pPr marL="358294" indent="-342900" algn="l">
              <a:buFont typeface="Wingdings" panose="05000000000000000000" pitchFamily="2" charset="2"/>
              <a:buChar char="Ø"/>
            </a:pPr>
            <a:r>
              <a:rPr lang="en-US" sz="1600" dirty="0">
                <a:solidFill>
                  <a:schemeClr val="tx2">
                    <a:lumMod val="60000"/>
                    <a:lumOff val="40000"/>
                  </a:schemeClr>
                </a:solidFill>
              </a:rPr>
              <a:t>These design patterns based on following principle, </a:t>
            </a:r>
          </a:p>
          <a:p>
            <a:pPr marL="2857500" lvl="5" indent="-342900">
              <a:buFont typeface="Wingdings" panose="05000000000000000000" pitchFamily="2" charset="2"/>
              <a:buChar char="Ø"/>
            </a:pPr>
            <a:r>
              <a:rPr lang="en-US" sz="1600" b="1" dirty="0">
                <a:solidFill>
                  <a:schemeClr val="tx2">
                    <a:lumMod val="60000"/>
                    <a:lumOff val="40000"/>
                  </a:schemeClr>
                </a:solidFill>
                <a:latin typeface="Arial" panose="020B0604020202020204" pitchFamily="34" charset="0"/>
                <a:cs typeface="Arial" panose="020B0604020202020204" pitchFamily="34" charset="0"/>
              </a:rPr>
              <a:t>Program to an interface not an implementation,</a:t>
            </a:r>
          </a:p>
          <a:p>
            <a:pPr marL="2857500" lvl="5" indent="-342900">
              <a:buFont typeface="Wingdings" panose="05000000000000000000" pitchFamily="2" charset="2"/>
              <a:buChar char="Ø"/>
            </a:pPr>
            <a:r>
              <a:rPr lang="en-US" sz="1600" b="1" dirty="0">
                <a:solidFill>
                  <a:schemeClr val="tx2">
                    <a:lumMod val="60000"/>
                    <a:lumOff val="40000"/>
                  </a:schemeClr>
                </a:solidFill>
                <a:latin typeface="Arial" panose="020B0604020202020204" pitchFamily="34" charset="0"/>
                <a:cs typeface="Arial" panose="020B0604020202020204" pitchFamily="34" charset="0"/>
              </a:rPr>
              <a:t>Favor object composition over inheritance</a:t>
            </a:r>
          </a:p>
          <a:p>
            <a:pPr lvl="3"/>
            <a:endParaRPr lang="en-US" sz="2350" dirty="0">
              <a:solidFill>
                <a:schemeClr val="tx2">
                  <a:lumMod val="60000"/>
                  <a:lumOff val="40000"/>
                </a:schemeClr>
              </a:solidFill>
            </a:endParaRPr>
          </a:p>
        </p:txBody>
      </p:sp>
      <p:sp>
        <p:nvSpPr>
          <p:cNvPr id="2" name="Title 1"/>
          <p:cNvSpPr>
            <a:spLocks noGrp="1"/>
          </p:cNvSpPr>
          <p:nvPr>
            <p:ph type="ctrTitle"/>
          </p:nvPr>
        </p:nvSpPr>
        <p:spPr>
          <a:xfrm>
            <a:off x="506896" y="357809"/>
            <a:ext cx="4621158" cy="854765"/>
          </a:xfrm>
        </p:spPr>
        <p:txBody>
          <a:bodyPr/>
          <a:lstStyle/>
          <a:p>
            <a:r>
              <a:rPr lang="en-US" sz="2800" u="none" dirty="0">
                <a:solidFill>
                  <a:schemeClr val="tx2">
                    <a:lumMod val="75000"/>
                  </a:schemeClr>
                </a:solidFill>
              </a:rPr>
              <a:t>Gang of Four (GOF)</a:t>
            </a:r>
            <a:endParaRPr lang="en-US" sz="2800" dirty="0">
              <a:solidFill>
                <a:schemeClr val="tx2">
                  <a:lumMod val="75000"/>
                </a:schemeClr>
              </a:solidFill>
            </a:endParaRPr>
          </a:p>
        </p:txBody>
      </p:sp>
    </p:spTree>
    <p:extLst>
      <p:ext uri="{BB962C8B-B14F-4D97-AF65-F5344CB8AC3E}">
        <p14:creationId xmlns:p14="http://schemas.microsoft.com/office/powerpoint/2010/main" val="1414577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9778" y="1189949"/>
            <a:ext cx="8647045" cy="3339546"/>
          </a:xfrm>
        </p:spPr>
        <p:txBody>
          <a:bodyPr/>
          <a:lstStyle/>
          <a:p>
            <a:pPr lvl="3"/>
            <a:r>
              <a:rPr lang="en-US" dirty="0">
                <a:solidFill>
                  <a:schemeClr val="tx2">
                    <a:lumMod val="60000"/>
                    <a:lumOff val="40000"/>
                  </a:schemeClr>
                </a:solidFill>
              </a:rPr>
              <a:t>Design Patterns have two main usages in software development,</a:t>
            </a:r>
          </a:p>
          <a:p>
            <a:pPr marL="285750" lvl="3" indent="-285750"/>
            <a:r>
              <a:rPr lang="en-US" dirty="0">
                <a:solidFill>
                  <a:schemeClr val="tx2">
                    <a:lumMod val="75000"/>
                  </a:schemeClr>
                </a:solidFill>
              </a:rPr>
              <a:t>Common platform for developers</a:t>
            </a:r>
            <a:r>
              <a:rPr lang="en-US" dirty="0">
                <a:solidFill>
                  <a:schemeClr val="tx2">
                    <a:lumMod val="60000"/>
                    <a:lumOff val="40000"/>
                  </a:schemeClr>
                </a:solidFill>
              </a:rPr>
              <a:t> :-  </a:t>
            </a:r>
          </a:p>
          <a:p>
            <a:pPr marL="285750" lvl="3" indent="-285750">
              <a:buFont typeface="Wingdings" pitchFamily="2" charset="2"/>
              <a:buChar char="§"/>
            </a:pPr>
            <a:r>
              <a:rPr lang="en-US" dirty="0">
                <a:solidFill>
                  <a:schemeClr val="tx2">
                    <a:lumMod val="60000"/>
                    <a:lumOff val="40000"/>
                  </a:schemeClr>
                </a:solidFill>
              </a:rPr>
              <a:t>Design patterns provide a standard terminology and are specific to particular scenario. </a:t>
            </a:r>
          </a:p>
          <a:p>
            <a:pPr lvl="4">
              <a:buFont typeface="Wingdings" pitchFamily="2" charset="2"/>
              <a:buChar char="§"/>
            </a:pPr>
            <a:r>
              <a:rPr lang="en-US" dirty="0">
                <a:solidFill>
                  <a:schemeClr val="tx2">
                    <a:lumMod val="60000"/>
                    <a:lumOff val="40000"/>
                  </a:schemeClr>
                </a:solidFill>
              </a:rPr>
              <a:t>   For example, a singleton design pattern signifies use of single object so all developers familiar with single design pattern will follow the same path.</a:t>
            </a:r>
            <a:endParaRPr lang="en-US" dirty="0">
              <a:solidFill>
                <a:schemeClr val="tx2">
                  <a:lumMod val="75000"/>
                </a:schemeClr>
              </a:solidFill>
            </a:endParaRPr>
          </a:p>
          <a:p>
            <a:pPr marL="285750" lvl="3" indent="-285750"/>
            <a:r>
              <a:rPr lang="en-US" dirty="0">
                <a:solidFill>
                  <a:schemeClr val="tx2">
                    <a:lumMod val="75000"/>
                  </a:schemeClr>
                </a:solidFill>
              </a:rPr>
              <a:t>Best Practices :- </a:t>
            </a:r>
          </a:p>
          <a:p>
            <a:pPr marL="285750" lvl="3" indent="-285750">
              <a:buFont typeface="Wingdings" pitchFamily="2" charset="2"/>
              <a:buChar char="§"/>
            </a:pPr>
            <a:r>
              <a:rPr lang="en-US" dirty="0">
                <a:solidFill>
                  <a:schemeClr val="tx2">
                    <a:lumMod val="60000"/>
                    <a:lumOff val="40000"/>
                  </a:schemeClr>
                </a:solidFill>
              </a:rPr>
              <a:t>Design patterns have been evolved over a long period of time and they provide best solutions to certain problems faced during software development.</a:t>
            </a:r>
          </a:p>
        </p:txBody>
      </p:sp>
      <p:sp>
        <p:nvSpPr>
          <p:cNvPr id="2" name="Title 1"/>
          <p:cNvSpPr>
            <a:spLocks noGrp="1"/>
          </p:cNvSpPr>
          <p:nvPr>
            <p:ph type="ctrTitle"/>
          </p:nvPr>
        </p:nvSpPr>
        <p:spPr>
          <a:xfrm>
            <a:off x="258416" y="505841"/>
            <a:ext cx="4869638" cy="418289"/>
          </a:xfrm>
        </p:spPr>
        <p:txBody>
          <a:bodyPr/>
          <a:lstStyle/>
          <a:p>
            <a:r>
              <a:rPr lang="en-US" sz="2800" u="none" dirty="0">
                <a:solidFill>
                  <a:schemeClr val="tx2">
                    <a:lumMod val="75000"/>
                  </a:schemeClr>
                </a:solidFill>
              </a:rPr>
              <a:t>Uses of Design Pattern</a:t>
            </a:r>
            <a:br>
              <a:rPr lang="en-US" sz="2800" u="none" dirty="0">
                <a:solidFill>
                  <a:schemeClr val="tx2">
                    <a:lumMod val="75000"/>
                  </a:schemeClr>
                </a:solidFill>
              </a:rPr>
            </a:br>
            <a:endParaRPr lang="en-US" sz="2800" u="none" dirty="0">
              <a:solidFill>
                <a:schemeClr val="tx2">
                  <a:lumMod val="75000"/>
                </a:schemeClr>
              </a:solidFill>
            </a:endParaRPr>
          </a:p>
        </p:txBody>
      </p:sp>
    </p:spTree>
    <p:extLst>
      <p:ext uri="{BB962C8B-B14F-4D97-AF65-F5344CB8AC3E}">
        <p14:creationId xmlns:p14="http://schemas.microsoft.com/office/powerpoint/2010/main" val="4208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8416" y="1520689"/>
            <a:ext cx="8647045" cy="3339546"/>
          </a:xfrm>
        </p:spPr>
        <p:txBody>
          <a:bodyPr/>
          <a:lstStyle/>
          <a:p>
            <a:pPr marL="301144" indent="-285750" algn="l">
              <a:buFont typeface="Wingdings" panose="05000000000000000000" pitchFamily="2" charset="2"/>
              <a:buChar char="Ø"/>
            </a:pPr>
            <a:r>
              <a:rPr lang="en-US" sz="1600" dirty="0">
                <a:solidFill>
                  <a:schemeClr val="tx2">
                    <a:lumMod val="60000"/>
                    <a:lumOff val="40000"/>
                  </a:schemeClr>
                </a:solidFill>
              </a:rPr>
              <a:t>They give the developer a selection of tried and tested solutions to work with,</a:t>
            </a:r>
          </a:p>
          <a:p>
            <a:pPr marL="301144" indent="-285750" algn="l">
              <a:buFont typeface="Wingdings" panose="05000000000000000000" pitchFamily="2" charset="2"/>
              <a:buChar char="Ø"/>
            </a:pPr>
            <a:r>
              <a:rPr lang="en-US" sz="1600" dirty="0">
                <a:solidFill>
                  <a:schemeClr val="tx2">
                    <a:lumMod val="60000"/>
                    <a:lumOff val="40000"/>
                  </a:schemeClr>
                </a:solidFill>
              </a:rPr>
              <a:t>They are language neutral and so can be applied to any language that supports object-orientation,</a:t>
            </a:r>
          </a:p>
          <a:p>
            <a:pPr marL="301144" indent="-285750" algn="l">
              <a:buFont typeface="Wingdings" panose="05000000000000000000" pitchFamily="2" charset="2"/>
              <a:buChar char="Ø"/>
            </a:pPr>
            <a:r>
              <a:rPr lang="en-US" sz="1600" dirty="0">
                <a:solidFill>
                  <a:schemeClr val="tx2">
                    <a:lumMod val="60000"/>
                    <a:lumOff val="40000"/>
                  </a:schemeClr>
                </a:solidFill>
              </a:rPr>
              <a:t>They aid communication by the very fact that they are well documented and can be researched if that is not the case,</a:t>
            </a:r>
          </a:p>
          <a:p>
            <a:pPr marL="301144" indent="-285750" algn="l">
              <a:buFont typeface="Wingdings" panose="05000000000000000000" pitchFamily="2" charset="2"/>
              <a:buChar char="Ø"/>
            </a:pPr>
            <a:r>
              <a:rPr lang="en-US" sz="1600" dirty="0">
                <a:solidFill>
                  <a:schemeClr val="tx2">
                    <a:lumMod val="60000"/>
                    <a:lumOff val="40000"/>
                  </a:schemeClr>
                </a:solidFill>
              </a:rPr>
              <a:t>They have a proven track record as they are already widely used and thus reduce the technical risk to the project,</a:t>
            </a:r>
          </a:p>
          <a:p>
            <a:pPr marL="301144" indent="-285750" algn="l">
              <a:buFont typeface="Wingdings" panose="05000000000000000000" pitchFamily="2" charset="2"/>
              <a:buChar char="Ø"/>
            </a:pPr>
            <a:r>
              <a:rPr lang="en-US" sz="1600" dirty="0">
                <a:solidFill>
                  <a:schemeClr val="tx2">
                    <a:lumMod val="60000"/>
                    <a:lumOff val="40000"/>
                  </a:schemeClr>
                </a:solidFill>
              </a:rPr>
              <a:t>They are highly flexible and can be used in practically any type of application or domain,</a:t>
            </a:r>
          </a:p>
          <a:p>
            <a:pPr marL="285750" lvl="3" indent="-285750">
              <a:buFont typeface="Wingdings" panose="05000000000000000000" pitchFamily="2" charset="2"/>
              <a:buChar char="Ø"/>
            </a:pPr>
            <a:endParaRPr lang="en-US" sz="1400" dirty="0">
              <a:solidFill>
                <a:schemeClr val="tx2">
                  <a:lumMod val="60000"/>
                  <a:lumOff val="40000"/>
                </a:schemeClr>
              </a:solidFill>
            </a:endParaRP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06330" y="251793"/>
            <a:ext cx="6946900" cy="1219200"/>
          </a:xfrm>
        </p:spPr>
        <p:txBody>
          <a:bodyPr/>
          <a:lstStyle/>
          <a:p>
            <a:r>
              <a:rPr lang="en-US" sz="2800" u="none" dirty="0">
                <a:solidFill>
                  <a:schemeClr val="tx2">
                    <a:lumMod val="75000"/>
                  </a:schemeClr>
                </a:solidFill>
              </a:rPr>
              <a:t>Benefits of using Design Pattern</a:t>
            </a:r>
            <a:endParaRPr lang="en-US" sz="2800" dirty="0">
              <a:solidFill>
                <a:schemeClr val="tx2">
                  <a:lumMod val="75000"/>
                </a:schemeClr>
              </a:solidFill>
            </a:endParaRPr>
          </a:p>
        </p:txBody>
      </p:sp>
    </p:spTree>
    <p:extLst>
      <p:ext uri="{BB962C8B-B14F-4D97-AF65-F5344CB8AC3E}">
        <p14:creationId xmlns:p14="http://schemas.microsoft.com/office/powerpoint/2010/main" val="62598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8416" y="1654251"/>
            <a:ext cx="8647045" cy="2788540"/>
          </a:xfrm>
        </p:spPr>
        <p:txBody>
          <a:bodyPr/>
          <a:lstStyle/>
          <a:p>
            <a:pPr marL="171450" lvl="3" indent="-171450">
              <a:buFont typeface="Wingdings" panose="05000000000000000000" pitchFamily="2" charset="2"/>
              <a:buChar char="Ø"/>
            </a:pPr>
            <a:r>
              <a:rPr lang="en-US" sz="1800" dirty="0">
                <a:solidFill>
                  <a:schemeClr val="tx2">
                    <a:lumMod val="75000"/>
                  </a:schemeClr>
                </a:solidFill>
              </a:rPr>
              <a:t>Creational Patterns:-</a:t>
            </a:r>
            <a:r>
              <a:rPr lang="en-US" sz="1800" dirty="0">
                <a:solidFill>
                  <a:schemeClr val="tx2">
                    <a:lumMod val="60000"/>
                    <a:lumOff val="40000"/>
                  </a:schemeClr>
                </a:solidFill>
              </a:rPr>
              <a:t>        </a:t>
            </a:r>
            <a:r>
              <a:rPr lang="en-US" dirty="0">
                <a:solidFill>
                  <a:schemeClr val="tx2">
                    <a:lumMod val="60000"/>
                    <a:lumOff val="40000"/>
                  </a:schemeClr>
                </a:solidFill>
              </a:rPr>
              <a:t>These design patterns provide a way to create objects while hiding the creation logic, rather than instantiating objects directly using new operator. </a:t>
            </a:r>
          </a:p>
          <a:p>
            <a:pPr marL="171450" lvl="3" indent="-171450">
              <a:buFont typeface="Wingdings" panose="05000000000000000000" pitchFamily="2" charset="2"/>
              <a:buChar char="Ø"/>
            </a:pPr>
            <a:r>
              <a:rPr lang="en-US" sz="1800" dirty="0">
                <a:solidFill>
                  <a:schemeClr val="tx2">
                    <a:lumMod val="75000"/>
                  </a:schemeClr>
                </a:solidFill>
              </a:rPr>
              <a:t>Structural Patterns:-  </a:t>
            </a:r>
            <a:r>
              <a:rPr lang="en-US" sz="1800" dirty="0">
                <a:solidFill>
                  <a:schemeClr val="tx2">
                    <a:lumMod val="60000"/>
                    <a:lumOff val="40000"/>
                  </a:schemeClr>
                </a:solidFill>
              </a:rPr>
              <a:t>      </a:t>
            </a:r>
            <a:r>
              <a:rPr lang="en-US" dirty="0">
                <a:solidFill>
                  <a:schemeClr val="tx2">
                    <a:lumMod val="60000"/>
                    <a:lumOff val="40000"/>
                  </a:schemeClr>
                </a:solidFill>
              </a:rPr>
              <a:t>These design patterns concern class and object composition. Concept of inheritance is used to compose interfaces and define ways to compose objects to obtain new functionalities.</a:t>
            </a:r>
          </a:p>
          <a:p>
            <a:pPr marL="171450" lvl="3" indent="-171450">
              <a:buFont typeface="Wingdings" panose="05000000000000000000" pitchFamily="2" charset="2"/>
              <a:buChar char="Ø"/>
            </a:pPr>
            <a:r>
              <a:rPr lang="en-US" sz="1800" dirty="0">
                <a:solidFill>
                  <a:schemeClr val="tx2">
                    <a:lumMod val="75000"/>
                  </a:schemeClr>
                </a:solidFill>
              </a:rPr>
              <a:t>Behavioral Patterns:- </a:t>
            </a:r>
            <a:r>
              <a:rPr lang="en-US" sz="1800" dirty="0">
                <a:solidFill>
                  <a:schemeClr val="tx2">
                    <a:lumMod val="60000"/>
                    <a:lumOff val="40000"/>
                  </a:schemeClr>
                </a:solidFill>
              </a:rPr>
              <a:t>      </a:t>
            </a:r>
            <a:r>
              <a:rPr lang="en-US" dirty="0">
                <a:solidFill>
                  <a:schemeClr val="tx2">
                    <a:lumMod val="60000"/>
                    <a:lumOff val="40000"/>
                  </a:schemeClr>
                </a:solidFill>
              </a:rPr>
              <a:t>These design patterns are specifically concerned with communication between objects.</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06330" y="251793"/>
            <a:ext cx="5190009" cy="970720"/>
          </a:xfrm>
        </p:spPr>
        <p:txBody>
          <a:bodyPr/>
          <a:lstStyle/>
          <a:p>
            <a:r>
              <a:rPr lang="en-US" u="none" dirty="0">
                <a:solidFill>
                  <a:schemeClr val="tx2">
                    <a:lumMod val="75000"/>
                  </a:schemeClr>
                </a:solidFill>
              </a:rPr>
              <a:t>Type of Design Pattern</a:t>
            </a:r>
            <a:endParaRPr lang="en-US" dirty="0">
              <a:solidFill>
                <a:schemeClr val="tx2">
                  <a:lumMod val="75000"/>
                </a:schemeClr>
              </a:solidFill>
            </a:endParaRPr>
          </a:p>
        </p:txBody>
      </p:sp>
    </p:spTree>
    <p:extLst>
      <p:ext uri="{BB962C8B-B14F-4D97-AF65-F5344CB8AC3E}">
        <p14:creationId xmlns:p14="http://schemas.microsoft.com/office/powerpoint/2010/main" val="395304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FA77159-35EF-442D-8230-B7C45FB6D319}"/>
              </a:ext>
            </a:extLst>
          </p:cNvPr>
          <p:cNvGraphicFramePr/>
          <p:nvPr>
            <p:extLst>
              <p:ext uri="{D42A27DB-BD31-4B8C-83A1-F6EECF244321}">
                <p14:modId xmlns:p14="http://schemas.microsoft.com/office/powerpoint/2010/main" val="1900441816"/>
              </p:ext>
            </p:extLst>
          </p:nvPr>
        </p:nvGraphicFramePr>
        <p:xfrm>
          <a:off x="258416" y="1346140"/>
          <a:ext cx="8647045" cy="2669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258416" y="251793"/>
            <a:ext cx="5257801" cy="950842"/>
          </a:xfrm>
        </p:spPr>
        <p:txBody>
          <a:bodyPr/>
          <a:lstStyle/>
          <a:p>
            <a:r>
              <a:rPr lang="en-US" u="none" dirty="0">
                <a:solidFill>
                  <a:schemeClr val="tx2">
                    <a:lumMod val="75000"/>
                  </a:schemeClr>
                </a:solidFill>
              </a:rPr>
              <a:t>Type of Design Pattern</a:t>
            </a:r>
            <a:endParaRPr lang="en-US" dirty="0">
              <a:solidFill>
                <a:schemeClr val="tx2">
                  <a:lumMod val="75000"/>
                </a:schemeClr>
              </a:solidFill>
            </a:endParaRPr>
          </a:p>
        </p:txBody>
      </p:sp>
    </p:spTree>
    <p:extLst>
      <p:ext uri="{BB962C8B-B14F-4D97-AF65-F5344CB8AC3E}">
        <p14:creationId xmlns:p14="http://schemas.microsoft.com/office/powerpoint/2010/main" val="3480576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6873" y="729565"/>
            <a:ext cx="8166462" cy="826850"/>
          </a:xfrm>
        </p:spPr>
        <p:txBody>
          <a:bodyPr/>
          <a:lstStyle/>
          <a:p>
            <a:pPr algn="l"/>
            <a:r>
              <a:rPr lang="en-US" sz="1600" dirty="0">
                <a:solidFill>
                  <a:schemeClr val="tx2">
                    <a:lumMod val="60000"/>
                    <a:lumOff val="40000"/>
                  </a:schemeClr>
                </a:solidFill>
              </a:rPr>
              <a:t>This design pattern comes under creational pattern. This pattern involves a single class which is responsible to create an object while making sure that only single object gets created.</a:t>
            </a:r>
          </a:p>
          <a:p>
            <a:pPr algn="l"/>
            <a:endParaRPr lang="en-US" sz="1600" dirty="0">
              <a:solidFill>
                <a:schemeClr val="tx2">
                  <a:lumMod val="60000"/>
                  <a:lumOff val="40000"/>
                </a:schemeClr>
              </a:solidFill>
            </a:endParaRP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286876" y="144789"/>
            <a:ext cx="4070460" cy="508607"/>
          </a:xfrm>
        </p:spPr>
        <p:txBody>
          <a:bodyPr/>
          <a:lstStyle/>
          <a:p>
            <a:r>
              <a:rPr lang="en-US" sz="2400" u="none" dirty="0">
                <a:solidFill>
                  <a:schemeClr val="tx2">
                    <a:lumMod val="75000"/>
                  </a:schemeClr>
                </a:solidFill>
              </a:rPr>
              <a:t> Singleton of Design Pattern</a:t>
            </a:r>
            <a:endParaRPr lang="en-US" sz="2400" dirty="0">
              <a:solidFill>
                <a:schemeClr val="tx2">
                  <a:lumMod val="75000"/>
                </a:schemeClr>
              </a:solidFill>
            </a:endParaRPr>
          </a:p>
        </p:txBody>
      </p:sp>
      <p:sp>
        <p:nvSpPr>
          <p:cNvPr id="6" name="Text Placeholder 2"/>
          <p:cNvSpPr>
            <a:spLocks noGrp="1"/>
          </p:cNvSpPr>
          <p:nvPr>
            <p:ph type="body" sz="quarter" idx="10"/>
          </p:nvPr>
        </p:nvSpPr>
        <p:spPr>
          <a:xfrm>
            <a:off x="341993" y="1738025"/>
            <a:ext cx="2303926" cy="538254"/>
          </a:xfrm>
        </p:spPr>
        <p:txBody>
          <a:bodyPr/>
          <a:lstStyle/>
          <a:p>
            <a:pPr algn="l"/>
            <a:r>
              <a:rPr lang="en-US" sz="1600" u="sng" dirty="0">
                <a:solidFill>
                  <a:schemeClr val="tx2">
                    <a:lumMod val="60000"/>
                    <a:lumOff val="40000"/>
                  </a:schemeClr>
                </a:solidFill>
              </a:rPr>
              <a:t>Class Diagram</a:t>
            </a:r>
            <a:r>
              <a:rPr lang="en-US" sz="1600" dirty="0">
                <a:solidFill>
                  <a:schemeClr val="tx2">
                    <a:lumMod val="60000"/>
                    <a:lumOff val="40000"/>
                  </a:schemeClr>
                </a:solidFill>
              </a:rPr>
              <a:t> :- </a:t>
            </a:r>
          </a:p>
        </p:txBody>
      </p:sp>
      <p:pic>
        <p:nvPicPr>
          <p:cNvPr id="1027" name="Picture 3"/>
          <p:cNvPicPr>
            <a:picLocks noChangeAspect="1" noChangeArrowheads="1"/>
          </p:cNvPicPr>
          <p:nvPr/>
        </p:nvPicPr>
        <p:blipFill>
          <a:blip r:embed="rId2"/>
          <a:srcRect/>
          <a:stretch>
            <a:fillRect/>
          </a:stretch>
        </p:blipFill>
        <p:spPr bwMode="auto">
          <a:xfrm>
            <a:off x="3111772" y="1352145"/>
            <a:ext cx="4281249" cy="3791355"/>
          </a:xfrm>
          <a:prstGeom prst="rect">
            <a:avLst/>
          </a:prstGeom>
          <a:noFill/>
          <a:ln w="9525">
            <a:noFill/>
            <a:miter lim="800000"/>
            <a:headEnd/>
            <a:tailEnd/>
          </a:ln>
        </p:spPr>
      </p:pic>
    </p:spTree>
    <p:extLst>
      <p:ext uri="{BB962C8B-B14F-4D97-AF65-F5344CB8AC3E}">
        <p14:creationId xmlns:p14="http://schemas.microsoft.com/office/powerpoint/2010/main" val="1669596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6330" y="760400"/>
            <a:ext cx="8647045" cy="790998"/>
          </a:xfrm>
        </p:spPr>
        <p:txBody>
          <a:bodyPr/>
          <a:lstStyle/>
          <a:p>
            <a:pPr algn="l"/>
            <a:r>
              <a:rPr lang="en-US" sz="1600" dirty="0">
                <a:solidFill>
                  <a:schemeClr val="tx2">
                    <a:lumMod val="60000"/>
                    <a:lumOff val="40000"/>
                  </a:schemeClr>
                </a:solidFill>
              </a:rPr>
              <a:t>This design pattern comes under creational pattern. In Factory pattern, we create object without exposing the creation logic to the client and refer to newly created object using a common interface.</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06331" y="251793"/>
            <a:ext cx="4070460" cy="508607"/>
          </a:xfrm>
        </p:spPr>
        <p:txBody>
          <a:bodyPr/>
          <a:lstStyle/>
          <a:p>
            <a:r>
              <a:rPr lang="en-US" sz="2400" u="none" dirty="0"/>
              <a:t>Factory Pattern</a:t>
            </a:r>
          </a:p>
        </p:txBody>
      </p:sp>
      <p:sp>
        <p:nvSpPr>
          <p:cNvPr id="4" name="Text Placeholder 2"/>
          <p:cNvSpPr>
            <a:spLocks noGrp="1"/>
          </p:cNvSpPr>
          <p:nvPr>
            <p:ph type="body" sz="quarter" idx="10"/>
          </p:nvPr>
        </p:nvSpPr>
        <p:spPr>
          <a:xfrm>
            <a:off x="380906" y="1739674"/>
            <a:ext cx="1807817" cy="487960"/>
          </a:xfrm>
        </p:spPr>
        <p:txBody>
          <a:bodyPr/>
          <a:lstStyle/>
          <a:p>
            <a:pPr algn="l"/>
            <a:r>
              <a:rPr lang="en-US" sz="1600" u="sng" dirty="0">
                <a:solidFill>
                  <a:schemeClr val="tx2">
                    <a:lumMod val="60000"/>
                    <a:lumOff val="40000"/>
                  </a:schemeClr>
                </a:solidFill>
              </a:rPr>
              <a:t>Class Diagram</a:t>
            </a:r>
            <a:r>
              <a:rPr lang="en-US" sz="1600" dirty="0">
                <a:solidFill>
                  <a:schemeClr val="tx2">
                    <a:lumMod val="60000"/>
                    <a:lumOff val="40000"/>
                  </a:schemeClr>
                </a:solidFill>
              </a:rPr>
              <a:t> :- </a:t>
            </a:r>
          </a:p>
        </p:txBody>
      </p:sp>
      <p:pic>
        <p:nvPicPr>
          <p:cNvPr id="2050" name="Picture 2"/>
          <p:cNvPicPr>
            <a:picLocks noChangeAspect="1" noChangeArrowheads="1"/>
          </p:cNvPicPr>
          <p:nvPr/>
        </p:nvPicPr>
        <p:blipFill>
          <a:blip r:embed="rId2"/>
          <a:srcRect/>
          <a:stretch>
            <a:fillRect/>
          </a:stretch>
        </p:blipFill>
        <p:spPr bwMode="auto">
          <a:xfrm>
            <a:off x="2165925" y="1612562"/>
            <a:ext cx="5629275" cy="3209925"/>
          </a:xfrm>
          <a:prstGeom prst="rect">
            <a:avLst/>
          </a:prstGeom>
          <a:noFill/>
          <a:ln w="9525">
            <a:noFill/>
            <a:miter lim="800000"/>
            <a:headEnd/>
            <a:tailEnd/>
          </a:ln>
        </p:spPr>
      </p:pic>
    </p:spTree>
    <p:extLst>
      <p:ext uri="{BB962C8B-B14F-4D97-AF65-F5344CB8AC3E}">
        <p14:creationId xmlns:p14="http://schemas.microsoft.com/office/powerpoint/2010/main" val="273506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5785" y="1431614"/>
            <a:ext cx="8647045" cy="2050895"/>
          </a:xfrm>
        </p:spPr>
        <p:txBody>
          <a:bodyPr/>
          <a:lstStyle/>
          <a:p>
            <a:pPr algn="l">
              <a:buFont typeface="Wingdings" pitchFamily="2" charset="2"/>
              <a:buChar char="Ø"/>
            </a:pPr>
            <a:r>
              <a:rPr lang="en-US" sz="1600" dirty="0">
                <a:solidFill>
                  <a:schemeClr val="tx2">
                    <a:lumMod val="60000"/>
                    <a:lumOff val="40000"/>
                  </a:schemeClr>
                </a:solidFill>
              </a:rPr>
              <a:t>This design pattern comes under creational pattern. This factory is also called as factory of factories. </a:t>
            </a:r>
          </a:p>
          <a:p>
            <a:pPr algn="l">
              <a:buFont typeface="Wingdings" pitchFamily="2" charset="2"/>
              <a:buChar char="Ø"/>
            </a:pPr>
            <a:r>
              <a:rPr lang="en-US" sz="1600" dirty="0">
                <a:solidFill>
                  <a:schemeClr val="tx2">
                    <a:lumMod val="60000"/>
                    <a:lumOff val="40000"/>
                  </a:schemeClr>
                </a:solidFill>
              </a:rPr>
              <a:t>In Abstract Factory pattern an interface is responsible for creating a factory of related objects without explicitly specifying their classes. Each generated factory can give the objects as per the Factory pattern.</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06331" y="515570"/>
            <a:ext cx="4070460" cy="508607"/>
          </a:xfrm>
        </p:spPr>
        <p:txBody>
          <a:bodyPr/>
          <a:lstStyle/>
          <a:p>
            <a:r>
              <a:rPr lang="en-US" sz="2400" u="none" dirty="0"/>
              <a:t>Abstract Factory Pattern</a:t>
            </a:r>
          </a:p>
        </p:txBody>
      </p:sp>
    </p:spTree>
    <p:extLst>
      <p:ext uri="{BB962C8B-B14F-4D97-AF65-F5344CB8AC3E}">
        <p14:creationId xmlns:p14="http://schemas.microsoft.com/office/powerpoint/2010/main" val="309416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7870" y="1333338"/>
            <a:ext cx="3627782" cy="570270"/>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Overview of Design Principle</a:t>
            </a:r>
          </a:p>
        </p:txBody>
      </p:sp>
      <p:sp>
        <p:nvSpPr>
          <p:cNvPr id="2" name="Title 1"/>
          <p:cNvSpPr>
            <a:spLocks noGrp="1"/>
          </p:cNvSpPr>
          <p:nvPr>
            <p:ph type="ctrTitle"/>
          </p:nvPr>
        </p:nvSpPr>
        <p:spPr>
          <a:xfrm>
            <a:off x="230668" y="409304"/>
            <a:ext cx="3662887" cy="737843"/>
          </a:xfrm>
        </p:spPr>
        <p:txBody>
          <a:bodyPr/>
          <a:lstStyle/>
          <a:p>
            <a:r>
              <a:rPr lang="en-US" sz="3200" u="none" dirty="0"/>
              <a:t>Design Principle</a:t>
            </a:r>
          </a:p>
        </p:txBody>
      </p:sp>
      <p:sp>
        <p:nvSpPr>
          <p:cNvPr id="7" name="Text Placeholder 6"/>
          <p:cNvSpPr>
            <a:spLocks noGrp="1"/>
          </p:cNvSpPr>
          <p:nvPr>
            <p:ph type="body" sz="quarter" idx="17"/>
          </p:nvPr>
        </p:nvSpPr>
        <p:spPr>
          <a:xfrm>
            <a:off x="347870" y="2199081"/>
            <a:ext cx="3349487" cy="378748"/>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SOLID Design Principle</a:t>
            </a:r>
          </a:p>
        </p:txBody>
      </p:sp>
      <p:sp>
        <p:nvSpPr>
          <p:cNvPr id="10" name="Text Placeholder 9"/>
          <p:cNvSpPr>
            <a:spLocks noGrp="1"/>
          </p:cNvSpPr>
          <p:nvPr>
            <p:ph type="body" sz="quarter" idx="20"/>
          </p:nvPr>
        </p:nvSpPr>
        <p:spPr>
          <a:xfrm>
            <a:off x="347869" y="2966936"/>
            <a:ext cx="4029577" cy="486383"/>
          </a:xfrm>
        </p:spPr>
        <p:txBody>
          <a:bodyPr/>
          <a:lstStyle/>
          <a:p>
            <a:pPr>
              <a:buFont typeface="Wingdings" pitchFamily="2" charset="2"/>
              <a:buChar char="Ø"/>
            </a:pPr>
            <a:r>
              <a:rPr lang="en-US" sz="1800" dirty="0">
                <a:solidFill>
                  <a:schemeClr val="tx2">
                    <a:lumMod val="60000"/>
                    <a:lumOff val="40000"/>
                  </a:schemeClr>
                </a:solidFill>
              </a:rPr>
              <a:t> Single Responsibility</a:t>
            </a:r>
            <a:r>
              <a:rPr lang="en-US" sz="1800" dirty="0"/>
              <a:t> </a:t>
            </a:r>
            <a:r>
              <a:rPr lang="en-US" sz="1800" dirty="0">
                <a:solidFill>
                  <a:schemeClr val="tx2">
                    <a:lumMod val="60000"/>
                    <a:lumOff val="40000"/>
                  </a:schemeClr>
                </a:solidFill>
              </a:rPr>
              <a:t>Principle</a:t>
            </a:r>
          </a:p>
        </p:txBody>
      </p:sp>
      <p:sp>
        <p:nvSpPr>
          <p:cNvPr id="13" name="Text Placeholder 12"/>
          <p:cNvSpPr>
            <a:spLocks noGrp="1"/>
          </p:cNvSpPr>
          <p:nvPr>
            <p:ph type="body" sz="quarter" idx="23"/>
          </p:nvPr>
        </p:nvSpPr>
        <p:spPr>
          <a:xfrm>
            <a:off x="347870" y="3686784"/>
            <a:ext cx="4070863" cy="696710"/>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Open /Close Principle</a:t>
            </a:r>
          </a:p>
        </p:txBody>
      </p:sp>
      <p:sp>
        <p:nvSpPr>
          <p:cNvPr id="16" name="Text Placeholder 15"/>
          <p:cNvSpPr>
            <a:spLocks noGrp="1"/>
          </p:cNvSpPr>
          <p:nvPr>
            <p:ph type="body" sz="quarter" idx="26"/>
          </p:nvPr>
        </p:nvSpPr>
        <p:spPr>
          <a:xfrm>
            <a:off x="4930799" y="1470757"/>
            <a:ext cx="3717082" cy="465047"/>
          </a:xfrm>
        </p:spPr>
        <p:txBody>
          <a:bodyPr/>
          <a:lstStyle/>
          <a:p>
            <a:pPr marL="285750" indent="-285750">
              <a:buFont typeface="Wingdings" panose="05000000000000000000" pitchFamily="2" charset="2"/>
              <a:buChar char="Ø"/>
            </a:pPr>
            <a:r>
              <a:rPr lang="en-US" sz="1800" dirty="0" err="1">
                <a:solidFill>
                  <a:schemeClr val="tx2">
                    <a:lumMod val="60000"/>
                    <a:lumOff val="40000"/>
                  </a:schemeClr>
                </a:solidFill>
              </a:rPr>
              <a:t>Liskov</a:t>
            </a:r>
            <a:r>
              <a:rPr lang="en-US" sz="1800" dirty="0">
                <a:solidFill>
                  <a:schemeClr val="tx2">
                    <a:lumMod val="60000"/>
                    <a:lumOff val="40000"/>
                  </a:schemeClr>
                </a:solidFill>
              </a:rPr>
              <a:t> Substitution Principle</a:t>
            </a:r>
          </a:p>
        </p:txBody>
      </p:sp>
      <p:sp>
        <p:nvSpPr>
          <p:cNvPr id="4" name="Text Placeholder 3"/>
          <p:cNvSpPr>
            <a:spLocks noGrp="1"/>
          </p:cNvSpPr>
          <p:nvPr>
            <p:ph type="body" sz="quarter" idx="12"/>
          </p:nvPr>
        </p:nvSpPr>
        <p:spPr/>
        <p:txBody>
          <a:bodyPr/>
          <a:lstStyle/>
          <a:p>
            <a:endParaRPr lang="en-US"/>
          </a:p>
        </p:txBody>
      </p:sp>
      <p:sp>
        <p:nvSpPr>
          <p:cNvPr id="30" name="Text Placeholder 2">
            <a:extLst>
              <a:ext uri="{FF2B5EF4-FFF2-40B4-BE49-F238E27FC236}">
                <a16:creationId xmlns:a16="http://schemas.microsoft.com/office/drawing/2014/main" id="{C9806361-341F-403E-A729-4D588321963B}"/>
              </a:ext>
            </a:extLst>
          </p:cNvPr>
          <p:cNvSpPr txBox="1">
            <a:spLocks/>
          </p:cNvSpPr>
          <p:nvPr/>
        </p:nvSpPr>
        <p:spPr>
          <a:xfrm>
            <a:off x="4924683" y="2188721"/>
            <a:ext cx="3908022" cy="496111"/>
          </a:xfrm>
          <a:prstGeom prst="rect">
            <a:avLst/>
          </a:prstGeom>
        </p:spPr>
        <p:txBody>
          <a:bodyPr lIns="45720" tIns="0" rIns="45720" bIns="0" anchor="ctr" anchorCtr="0">
            <a:noAutofit/>
          </a:bodyPr>
          <a:lstStyle>
            <a:lvl1pPr marL="0" indent="0" algn="l" defTabSz="457200" rtl="0" eaLnBrk="1" latinLnBrk="0" hangingPunct="1">
              <a:spcBef>
                <a:spcPts val="600"/>
              </a:spcBef>
              <a:buClr>
                <a:srgbClr val="00B0F0"/>
              </a:buClr>
              <a:buFont typeface="Arial" panose="020B0604020202020204" pitchFamily="34" charset="0"/>
              <a:buNone/>
              <a:defRPr kumimoji="0" lang="en-US" sz="1300" b="1"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ts val="600"/>
              </a:spcBef>
              <a:buClr>
                <a:srgbClr val="00B0F0"/>
              </a:buClr>
              <a:buFont typeface="Arial" charset="0"/>
              <a:buNone/>
              <a:defRPr kumimoji="0" lang="en-US" sz="1800" b="0" i="0" u="none" strike="noStrike" kern="1200" cap="none" spc="0" normalizeH="0" baseline="0" noProof="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None/>
              <a:defRPr kumimoji="0" lang="en-US" sz="1200" b="0" i="0" u="none" strike="noStrike" kern="1200" cap="none" spc="0" normalizeH="0" baseline="0" noProof="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None/>
              <a:defRPr kumimoji="0" lang="en-US" sz="1100" b="0" i="0" u="none" strike="noStrike" kern="1200" cap="none" spc="0" normalizeH="0" baseline="0" noProof="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None/>
              <a:defRPr kumimoji="0" lang="en-US" sz="1050" b="0" i="0" u="none" strike="noStrike" kern="1200" cap="none" spc="0" normalizeH="0" baseline="0" noProof="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800" dirty="0">
                <a:solidFill>
                  <a:schemeClr val="tx2">
                    <a:lumMod val="60000"/>
                    <a:lumOff val="40000"/>
                  </a:schemeClr>
                </a:solidFill>
              </a:rPr>
              <a:t>Interface Segregation Principle</a:t>
            </a:r>
          </a:p>
        </p:txBody>
      </p:sp>
      <p:sp>
        <p:nvSpPr>
          <p:cNvPr id="11" name="Text Placeholder 2">
            <a:extLst>
              <a:ext uri="{FF2B5EF4-FFF2-40B4-BE49-F238E27FC236}">
                <a16:creationId xmlns:a16="http://schemas.microsoft.com/office/drawing/2014/main" id="{C9806361-341F-403E-A729-4D588321963B}"/>
              </a:ext>
            </a:extLst>
          </p:cNvPr>
          <p:cNvSpPr txBox="1">
            <a:spLocks/>
          </p:cNvSpPr>
          <p:nvPr/>
        </p:nvSpPr>
        <p:spPr>
          <a:xfrm>
            <a:off x="4921435" y="2976660"/>
            <a:ext cx="3989093" cy="570712"/>
          </a:xfrm>
          <a:prstGeom prst="rect">
            <a:avLst/>
          </a:prstGeom>
        </p:spPr>
        <p:txBody>
          <a:bodyPr lIns="45720" tIns="0" rIns="45720" bIns="0" anchor="ctr" anchorCtr="0">
            <a:noAutofit/>
          </a:bodyPr>
          <a:lstStyle>
            <a:lvl1pPr marL="0" indent="0" algn="l" defTabSz="457200" rtl="0" eaLnBrk="1" latinLnBrk="0" hangingPunct="1">
              <a:spcBef>
                <a:spcPts val="600"/>
              </a:spcBef>
              <a:buClr>
                <a:srgbClr val="00B0F0"/>
              </a:buClr>
              <a:buFont typeface="Arial" panose="020B0604020202020204" pitchFamily="34" charset="0"/>
              <a:buNone/>
              <a:defRPr kumimoji="0" lang="en-US" sz="1300" b="1"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ts val="600"/>
              </a:spcBef>
              <a:buClr>
                <a:srgbClr val="00B0F0"/>
              </a:buClr>
              <a:buFont typeface="Arial" charset="0"/>
              <a:buNone/>
              <a:defRPr kumimoji="0" lang="en-US" sz="1800" b="0" i="0" u="none" strike="noStrike" kern="1200" cap="none" spc="0" normalizeH="0" baseline="0" noProof="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None/>
              <a:defRPr kumimoji="0" lang="en-US" sz="1200" b="0" i="0" u="none" strike="noStrike" kern="1200" cap="none" spc="0" normalizeH="0" baseline="0" noProof="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None/>
              <a:defRPr kumimoji="0" lang="en-US" sz="1100" b="0" i="0" u="none" strike="noStrike" kern="1200" cap="none" spc="0" normalizeH="0" baseline="0" noProof="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None/>
              <a:defRPr kumimoji="0" lang="en-US" sz="1050" b="0" i="0" u="none" strike="noStrike" kern="1200" cap="none" spc="0" normalizeH="0" baseline="0" noProof="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800" dirty="0">
                <a:solidFill>
                  <a:schemeClr val="tx2">
                    <a:lumMod val="60000"/>
                    <a:lumOff val="40000"/>
                  </a:schemeClr>
                </a:solidFill>
              </a:rPr>
              <a:t>Dependency Inversion Principle</a:t>
            </a:r>
          </a:p>
        </p:txBody>
      </p:sp>
    </p:spTree>
    <p:extLst>
      <p:ext uri="{BB962C8B-B14F-4D97-AF65-F5344CB8AC3E}">
        <p14:creationId xmlns:p14="http://schemas.microsoft.com/office/powerpoint/2010/main" val="3448598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277148" y="262647"/>
            <a:ext cx="4070460" cy="508607"/>
          </a:xfrm>
        </p:spPr>
        <p:txBody>
          <a:bodyPr/>
          <a:lstStyle/>
          <a:p>
            <a:r>
              <a:rPr lang="en-US" sz="2400" u="none" dirty="0"/>
              <a:t>Abstract Factory Pattern</a:t>
            </a:r>
          </a:p>
        </p:txBody>
      </p:sp>
      <p:sp>
        <p:nvSpPr>
          <p:cNvPr id="4" name="Text Placeholder 2"/>
          <p:cNvSpPr>
            <a:spLocks noGrp="1"/>
          </p:cNvSpPr>
          <p:nvPr>
            <p:ph type="body" sz="quarter" idx="10"/>
          </p:nvPr>
        </p:nvSpPr>
        <p:spPr>
          <a:xfrm>
            <a:off x="196082" y="1128409"/>
            <a:ext cx="1924550" cy="457200"/>
          </a:xfrm>
        </p:spPr>
        <p:txBody>
          <a:bodyPr/>
          <a:lstStyle/>
          <a:p>
            <a:pPr algn="l"/>
            <a:r>
              <a:rPr lang="en-US" sz="1600" u="sng" dirty="0">
                <a:solidFill>
                  <a:schemeClr val="tx2">
                    <a:lumMod val="60000"/>
                    <a:lumOff val="40000"/>
                  </a:schemeClr>
                </a:solidFill>
              </a:rPr>
              <a:t>Class Diagram</a:t>
            </a:r>
            <a:r>
              <a:rPr lang="en-US" sz="1600" dirty="0">
                <a:solidFill>
                  <a:schemeClr val="tx2">
                    <a:lumMod val="60000"/>
                    <a:lumOff val="40000"/>
                  </a:schemeClr>
                </a:solidFill>
              </a:rPr>
              <a:t> :- </a:t>
            </a:r>
          </a:p>
        </p:txBody>
      </p:sp>
      <p:pic>
        <p:nvPicPr>
          <p:cNvPr id="3074" name="Picture 2"/>
          <p:cNvPicPr>
            <a:picLocks noChangeAspect="1" noChangeArrowheads="1"/>
          </p:cNvPicPr>
          <p:nvPr/>
        </p:nvPicPr>
        <p:blipFill>
          <a:blip r:embed="rId2"/>
          <a:srcRect/>
          <a:stretch>
            <a:fillRect/>
          </a:stretch>
        </p:blipFill>
        <p:spPr bwMode="auto">
          <a:xfrm>
            <a:off x="2251851" y="1089499"/>
            <a:ext cx="5476875" cy="3664896"/>
          </a:xfrm>
          <a:prstGeom prst="rect">
            <a:avLst/>
          </a:prstGeom>
          <a:noFill/>
          <a:ln w="9525">
            <a:noFill/>
            <a:miter lim="800000"/>
            <a:headEnd/>
            <a:tailEnd/>
          </a:ln>
        </p:spPr>
      </p:pic>
    </p:spTree>
    <p:extLst>
      <p:ext uri="{BB962C8B-B14F-4D97-AF65-F5344CB8AC3E}">
        <p14:creationId xmlns:p14="http://schemas.microsoft.com/office/powerpoint/2010/main" val="3094164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7419" y="1324604"/>
            <a:ext cx="8647045" cy="2547880"/>
          </a:xfrm>
        </p:spPr>
        <p:txBody>
          <a:bodyPr/>
          <a:lstStyle/>
          <a:p>
            <a:pPr algn="l">
              <a:buFont typeface="Wingdings" pitchFamily="2" charset="2"/>
              <a:buChar char="Ø"/>
            </a:pPr>
            <a:r>
              <a:rPr lang="en-US" sz="1600" dirty="0">
                <a:solidFill>
                  <a:schemeClr val="tx2">
                    <a:lumMod val="60000"/>
                    <a:lumOff val="40000"/>
                  </a:schemeClr>
                </a:solidFill>
              </a:rPr>
              <a:t>Adapter pattern works as a bridge between two incompatible interfaces. This type of design pattern comes under structural pattern as this pattern combines the capability of two independent interfaces. This pattern involves a single class which is responsible to join functionalities of independent or incompatible interfaces. </a:t>
            </a:r>
          </a:p>
          <a:p>
            <a:pPr algn="l">
              <a:buFont typeface="Wingdings" pitchFamily="2" charset="2"/>
              <a:buChar char="Ø"/>
            </a:pPr>
            <a:r>
              <a:rPr lang="en-US" sz="1600" dirty="0">
                <a:solidFill>
                  <a:schemeClr val="tx2">
                    <a:lumMod val="60000"/>
                    <a:lumOff val="40000"/>
                  </a:schemeClr>
                </a:solidFill>
              </a:rPr>
              <a:t>A real life example could be a case of card reader which acts as an adapter between memory card and a laptop. You plugin the memory card into card reader and card reader into the laptop so that memory card can be read via laptop.</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11286" y="350196"/>
            <a:ext cx="4133600" cy="573932"/>
          </a:xfrm>
        </p:spPr>
        <p:txBody>
          <a:bodyPr/>
          <a:lstStyle/>
          <a:p>
            <a:r>
              <a:rPr lang="en-US" sz="2400" u="none" dirty="0"/>
              <a:t>Adapter Design Pattern</a:t>
            </a:r>
          </a:p>
        </p:txBody>
      </p:sp>
    </p:spTree>
    <p:extLst>
      <p:ext uri="{BB962C8B-B14F-4D97-AF65-F5344CB8AC3E}">
        <p14:creationId xmlns:p14="http://schemas.microsoft.com/office/powerpoint/2010/main" val="2263827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1562" y="356814"/>
            <a:ext cx="2028308" cy="513924"/>
          </a:xfrm>
        </p:spPr>
        <p:txBody>
          <a:bodyPr/>
          <a:lstStyle/>
          <a:p>
            <a:pPr algn="l"/>
            <a:r>
              <a:rPr lang="en-US" sz="1600" u="sng" dirty="0">
                <a:solidFill>
                  <a:schemeClr val="tx2">
                    <a:lumMod val="60000"/>
                    <a:lumOff val="40000"/>
                  </a:schemeClr>
                </a:solidFill>
              </a:rPr>
              <a:t>Class Diagram</a:t>
            </a:r>
            <a:r>
              <a:rPr lang="en-US" sz="1600" dirty="0">
                <a:solidFill>
                  <a:schemeClr val="tx2">
                    <a:lumMod val="60000"/>
                    <a:lumOff val="40000"/>
                  </a:schemeClr>
                </a:solidFill>
              </a:rPr>
              <a:t> :- </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06331" y="251793"/>
            <a:ext cx="4070460" cy="508607"/>
          </a:xfrm>
        </p:spPr>
        <p:txBody>
          <a:bodyPr/>
          <a:lstStyle/>
          <a:p>
            <a:r>
              <a:rPr lang="en-US" sz="2400" u="none" dirty="0"/>
              <a:t>Adapter Design Pattern</a:t>
            </a:r>
          </a:p>
        </p:txBody>
      </p:sp>
      <p:pic>
        <p:nvPicPr>
          <p:cNvPr id="4" name="Picture 2"/>
          <p:cNvPicPr>
            <a:picLocks noChangeAspect="1" noChangeArrowheads="1"/>
          </p:cNvPicPr>
          <p:nvPr/>
        </p:nvPicPr>
        <p:blipFill>
          <a:blip r:embed="rId2"/>
          <a:srcRect/>
          <a:stretch>
            <a:fillRect/>
          </a:stretch>
        </p:blipFill>
        <p:spPr bwMode="auto">
          <a:xfrm>
            <a:off x="3198832" y="899430"/>
            <a:ext cx="5429250" cy="3705225"/>
          </a:xfrm>
          <a:prstGeom prst="rect">
            <a:avLst/>
          </a:prstGeom>
          <a:noFill/>
          <a:ln w="9525">
            <a:noFill/>
            <a:miter lim="800000"/>
            <a:headEnd/>
            <a:tailEnd/>
          </a:ln>
        </p:spPr>
      </p:pic>
      <p:sp>
        <p:nvSpPr>
          <p:cNvPr id="6" name="Title 4">
            <a:extLst>
              <a:ext uri="{FF2B5EF4-FFF2-40B4-BE49-F238E27FC236}">
                <a16:creationId xmlns:a16="http://schemas.microsoft.com/office/drawing/2014/main" id="{14613593-B0F1-487F-84BD-849F8AAFAA59}"/>
              </a:ext>
            </a:extLst>
          </p:cNvPr>
          <p:cNvSpPr txBox="1">
            <a:spLocks/>
          </p:cNvSpPr>
          <p:nvPr/>
        </p:nvSpPr>
        <p:spPr>
          <a:xfrm>
            <a:off x="246457" y="899430"/>
            <a:ext cx="2952375" cy="3705225"/>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marL="0" algn="l" defTabSz="457200" rtl="0" eaLnBrk="1" latinLnBrk="0" hangingPunct="1">
              <a:lnSpc>
                <a:spcPct val="98000"/>
              </a:lnSpc>
              <a:spcBef>
                <a:spcPct val="0"/>
              </a:spcBef>
              <a:buNone/>
              <a:tabLst>
                <a:tab pos="457200" algn="l"/>
              </a:tabLst>
              <a:defRPr lang="en-US" sz="3600" b="1" u="sng" kern="1200" spc="-55" dirty="0">
                <a:solidFill>
                  <a:srgbClr val="0D356E"/>
                </a:solidFill>
                <a:latin typeface="Arial" panose="020B0604020202020204" pitchFamily="34" charset="0"/>
                <a:ea typeface="+mn-ea"/>
                <a:cs typeface="Arial" panose="020B0604020202020204" pitchFamily="34" charset="0"/>
              </a:defRPr>
            </a:lvl1pPr>
          </a:lstStyle>
          <a:p>
            <a:r>
              <a:rPr lang="en-US" sz="1400" u="none" dirty="0">
                <a:solidFill>
                  <a:schemeClr val="tx2">
                    <a:lumMod val="60000"/>
                    <a:lumOff val="40000"/>
                  </a:schemeClr>
                </a:solidFill>
              </a:rPr>
              <a:t>We have two interface </a:t>
            </a:r>
            <a:r>
              <a:rPr lang="en-US" sz="1400" u="none" dirty="0" err="1">
                <a:solidFill>
                  <a:schemeClr val="tx2">
                    <a:lumMod val="60000"/>
                    <a:lumOff val="40000"/>
                  </a:schemeClr>
                </a:solidFill>
              </a:rPr>
              <a:t>MediaPlayer</a:t>
            </a:r>
            <a:r>
              <a:rPr lang="en-US" sz="1400" u="none" dirty="0">
                <a:solidFill>
                  <a:schemeClr val="tx2">
                    <a:lumMod val="60000"/>
                    <a:lumOff val="40000"/>
                  </a:schemeClr>
                </a:solidFill>
              </a:rPr>
              <a:t>(mp3) and </a:t>
            </a:r>
            <a:r>
              <a:rPr lang="en-US" sz="1400" u="none" dirty="0" err="1">
                <a:solidFill>
                  <a:schemeClr val="tx2">
                    <a:lumMod val="60000"/>
                    <a:lumOff val="40000"/>
                  </a:schemeClr>
                </a:solidFill>
              </a:rPr>
              <a:t>AdvancedMediaPlayer</a:t>
            </a:r>
            <a:r>
              <a:rPr lang="en-US" sz="1400" u="none" dirty="0">
                <a:solidFill>
                  <a:schemeClr val="tx2">
                    <a:lumMod val="60000"/>
                    <a:lumOff val="40000"/>
                  </a:schemeClr>
                </a:solidFill>
              </a:rPr>
              <a:t>(</a:t>
            </a:r>
            <a:r>
              <a:rPr lang="en-US" sz="1400" u="none" dirty="0" err="1">
                <a:solidFill>
                  <a:schemeClr val="tx2">
                    <a:lumMod val="60000"/>
                    <a:lumOff val="40000"/>
                  </a:schemeClr>
                </a:solidFill>
              </a:rPr>
              <a:t>vlc</a:t>
            </a:r>
            <a:r>
              <a:rPr lang="en-US" sz="1400" u="none" dirty="0">
                <a:solidFill>
                  <a:schemeClr val="tx2">
                    <a:lumMod val="60000"/>
                    <a:lumOff val="40000"/>
                  </a:schemeClr>
                </a:solidFill>
              </a:rPr>
              <a:t> and mp4) and their implementing classes. </a:t>
            </a:r>
          </a:p>
          <a:p>
            <a:endParaRPr lang="en-US" sz="1400" u="none" dirty="0">
              <a:solidFill>
                <a:schemeClr val="tx2">
                  <a:lumMod val="60000"/>
                  <a:lumOff val="40000"/>
                </a:schemeClr>
              </a:solidFill>
            </a:endParaRPr>
          </a:p>
          <a:p>
            <a:r>
              <a:rPr lang="en-US" sz="1400" u="none" dirty="0">
                <a:solidFill>
                  <a:schemeClr val="tx2">
                    <a:lumMod val="60000"/>
                    <a:lumOff val="40000"/>
                  </a:schemeClr>
                </a:solidFill>
              </a:rPr>
              <a:t>We want to make </a:t>
            </a:r>
            <a:r>
              <a:rPr lang="en-US" sz="1400" u="none" dirty="0" err="1">
                <a:solidFill>
                  <a:schemeClr val="tx2">
                    <a:lumMod val="60000"/>
                    <a:lumOff val="40000"/>
                  </a:schemeClr>
                </a:solidFill>
              </a:rPr>
              <a:t>AudioPlayer</a:t>
            </a:r>
            <a:r>
              <a:rPr lang="en-US" sz="1400" u="none" dirty="0">
                <a:solidFill>
                  <a:schemeClr val="tx2">
                    <a:lumMod val="60000"/>
                    <a:lumOff val="40000"/>
                  </a:schemeClr>
                </a:solidFill>
              </a:rPr>
              <a:t> to play other formats as well. To attain this, we have created an adapter class </a:t>
            </a:r>
            <a:r>
              <a:rPr lang="en-US" sz="1400" u="none" dirty="0" err="1">
                <a:solidFill>
                  <a:schemeClr val="tx2">
                    <a:lumMod val="60000"/>
                    <a:lumOff val="40000"/>
                  </a:schemeClr>
                </a:solidFill>
              </a:rPr>
              <a:t>MediaAdapter</a:t>
            </a:r>
            <a:r>
              <a:rPr lang="en-US" sz="1400" u="none" dirty="0">
                <a:solidFill>
                  <a:schemeClr val="tx2">
                    <a:lumMod val="60000"/>
                    <a:lumOff val="40000"/>
                  </a:schemeClr>
                </a:solidFill>
              </a:rPr>
              <a:t> which implements the </a:t>
            </a:r>
            <a:r>
              <a:rPr lang="en-US" sz="1400" u="none" dirty="0" err="1">
                <a:solidFill>
                  <a:schemeClr val="tx2">
                    <a:lumMod val="60000"/>
                    <a:lumOff val="40000"/>
                  </a:schemeClr>
                </a:solidFill>
              </a:rPr>
              <a:t>MediaPlayer</a:t>
            </a:r>
            <a:r>
              <a:rPr lang="en-US" sz="1400" u="none" dirty="0">
                <a:solidFill>
                  <a:schemeClr val="tx2">
                    <a:lumMod val="60000"/>
                    <a:lumOff val="40000"/>
                  </a:schemeClr>
                </a:solidFill>
              </a:rPr>
              <a:t> interface and uses </a:t>
            </a:r>
            <a:r>
              <a:rPr lang="en-US" sz="1400" u="none" dirty="0" err="1">
                <a:solidFill>
                  <a:schemeClr val="tx2">
                    <a:lumMod val="60000"/>
                    <a:lumOff val="40000"/>
                  </a:schemeClr>
                </a:solidFill>
              </a:rPr>
              <a:t>AdvancedMediaPlayer</a:t>
            </a:r>
            <a:r>
              <a:rPr lang="en-US" sz="1400" u="none" dirty="0">
                <a:solidFill>
                  <a:schemeClr val="tx2">
                    <a:lumMod val="60000"/>
                    <a:lumOff val="40000"/>
                  </a:schemeClr>
                </a:solidFill>
              </a:rPr>
              <a:t> objects to play the required </a:t>
            </a:r>
            <a:r>
              <a:rPr lang="en-US" sz="1400" u="none">
                <a:solidFill>
                  <a:schemeClr val="tx2">
                    <a:lumMod val="60000"/>
                    <a:lumOff val="40000"/>
                  </a:schemeClr>
                </a:solidFill>
              </a:rPr>
              <a:t>format.</a:t>
            </a:r>
          </a:p>
          <a:p>
            <a:endParaRPr lang="en-US" sz="1400" u="none" dirty="0">
              <a:solidFill>
                <a:schemeClr val="tx2">
                  <a:lumMod val="60000"/>
                  <a:lumOff val="40000"/>
                </a:schemeClr>
              </a:solidFill>
            </a:endParaRPr>
          </a:p>
          <a:p>
            <a:r>
              <a:rPr lang="en-US" sz="1400" u="none" dirty="0" err="1">
                <a:solidFill>
                  <a:schemeClr val="tx2">
                    <a:lumMod val="60000"/>
                    <a:lumOff val="40000"/>
                  </a:schemeClr>
                </a:solidFill>
              </a:rPr>
              <a:t>AudioPlayer</a:t>
            </a:r>
            <a:r>
              <a:rPr lang="en-US" sz="1400" u="none" dirty="0">
                <a:solidFill>
                  <a:schemeClr val="tx2">
                    <a:lumMod val="60000"/>
                    <a:lumOff val="40000"/>
                  </a:schemeClr>
                </a:solidFill>
              </a:rPr>
              <a:t> uses the adapter class </a:t>
            </a:r>
            <a:r>
              <a:rPr lang="en-US" sz="1400" u="none" dirty="0" err="1">
                <a:solidFill>
                  <a:schemeClr val="tx2">
                    <a:lumMod val="60000"/>
                    <a:lumOff val="40000"/>
                  </a:schemeClr>
                </a:solidFill>
              </a:rPr>
              <a:t>MediaAdapter</a:t>
            </a:r>
            <a:r>
              <a:rPr lang="en-US" sz="1400" u="none" dirty="0">
                <a:solidFill>
                  <a:schemeClr val="tx2">
                    <a:lumMod val="60000"/>
                    <a:lumOff val="40000"/>
                  </a:schemeClr>
                </a:solidFill>
              </a:rPr>
              <a:t> to play the desired format. </a:t>
            </a:r>
          </a:p>
        </p:txBody>
      </p:sp>
    </p:spTree>
    <p:extLst>
      <p:ext uri="{BB962C8B-B14F-4D97-AF65-F5344CB8AC3E}">
        <p14:creationId xmlns:p14="http://schemas.microsoft.com/office/powerpoint/2010/main" val="2263827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30586" y="1518609"/>
            <a:ext cx="8647045" cy="2294633"/>
          </a:xfrm>
        </p:spPr>
        <p:txBody>
          <a:bodyPr/>
          <a:lstStyle/>
          <a:p>
            <a:pPr algn="l">
              <a:buFont typeface="Wingdings" pitchFamily="2" charset="2"/>
              <a:buChar char="Ø"/>
            </a:pPr>
            <a:r>
              <a:rPr lang="en-US" sz="1600" dirty="0">
                <a:solidFill>
                  <a:schemeClr val="tx2">
                    <a:lumMod val="60000"/>
                    <a:lumOff val="40000"/>
                  </a:schemeClr>
                </a:solidFill>
              </a:rPr>
              <a:t>Facade pattern hides the complexities of the system and provides an interface to the client using which the client can access the system. This type of design pattern comes under structural pattern as this pattern adds an interface to existing system to hide its complexities.</a:t>
            </a:r>
          </a:p>
          <a:p>
            <a:pPr algn="l">
              <a:buFont typeface="Wingdings" pitchFamily="2" charset="2"/>
              <a:buChar char="Ø"/>
            </a:pPr>
            <a:r>
              <a:rPr lang="en-US" sz="1600" dirty="0">
                <a:solidFill>
                  <a:schemeClr val="tx2">
                    <a:lumMod val="60000"/>
                    <a:lumOff val="40000"/>
                  </a:schemeClr>
                </a:solidFill>
              </a:rPr>
              <a:t>This pattern involves a single class which provides simplified methods required by client and delegates calls to methods of existing system classes.</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211132" y="431151"/>
            <a:ext cx="4070460" cy="736165"/>
          </a:xfrm>
        </p:spPr>
        <p:txBody>
          <a:bodyPr/>
          <a:lstStyle/>
          <a:p>
            <a:r>
              <a:rPr lang="en-US" sz="2400" u="none" dirty="0"/>
              <a:t>Facade Design Pattern</a:t>
            </a:r>
          </a:p>
        </p:txBody>
      </p:sp>
    </p:spTree>
    <p:extLst>
      <p:ext uri="{BB962C8B-B14F-4D97-AF65-F5344CB8AC3E}">
        <p14:creationId xmlns:p14="http://schemas.microsoft.com/office/powerpoint/2010/main" val="2304392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979867" y="428018"/>
            <a:ext cx="1799617" cy="466928"/>
          </a:xfrm>
        </p:spPr>
        <p:txBody>
          <a:bodyPr/>
          <a:lstStyle/>
          <a:p>
            <a:pPr algn="l"/>
            <a:r>
              <a:rPr lang="en-US" sz="1600" u="sng" dirty="0">
                <a:solidFill>
                  <a:schemeClr val="tx2">
                    <a:lumMod val="60000"/>
                    <a:lumOff val="40000"/>
                  </a:schemeClr>
                </a:solidFill>
              </a:rPr>
              <a:t>Class Diagram</a:t>
            </a:r>
            <a:r>
              <a:rPr lang="en-US" sz="1600" dirty="0">
                <a:solidFill>
                  <a:schemeClr val="tx2">
                    <a:lumMod val="60000"/>
                    <a:lumOff val="40000"/>
                  </a:schemeClr>
                </a:solidFill>
              </a:rPr>
              <a:t> :- </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37591" y="272376"/>
            <a:ext cx="3553473" cy="622570"/>
          </a:xfrm>
        </p:spPr>
        <p:txBody>
          <a:bodyPr/>
          <a:lstStyle/>
          <a:p>
            <a:r>
              <a:rPr lang="en-US" sz="2400" u="none" dirty="0"/>
              <a:t>Facade Design Pattern</a:t>
            </a:r>
          </a:p>
        </p:txBody>
      </p:sp>
      <p:pic>
        <p:nvPicPr>
          <p:cNvPr id="5122" name="Picture 2"/>
          <p:cNvPicPr>
            <a:picLocks noChangeAspect="1" noChangeArrowheads="1"/>
          </p:cNvPicPr>
          <p:nvPr/>
        </p:nvPicPr>
        <p:blipFill>
          <a:blip r:embed="rId2"/>
          <a:srcRect/>
          <a:stretch>
            <a:fillRect/>
          </a:stretch>
        </p:blipFill>
        <p:spPr bwMode="auto">
          <a:xfrm>
            <a:off x="3155526" y="1241693"/>
            <a:ext cx="5448300" cy="3291395"/>
          </a:xfrm>
          <a:prstGeom prst="rect">
            <a:avLst/>
          </a:prstGeom>
          <a:noFill/>
          <a:ln w="9525">
            <a:noFill/>
            <a:miter lim="800000"/>
            <a:headEnd/>
            <a:tailEnd/>
          </a:ln>
        </p:spPr>
      </p:pic>
      <p:sp>
        <p:nvSpPr>
          <p:cNvPr id="6" name="Title 4">
            <a:extLst>
              <a:ext uri="{FF2B5EF4-FFF2-40B4-BE49-F238E27FC236}">
                <a16:creationId xmlns:a16="http://schemas.microsoft.com/office/drawing/2014/main" id="{09487D19-5F37-40C6-9553-BE51F20F199E}"/>
              </a:ext>
            </a:extLst>
          </p:cNvPr>
          <p:cNvSpPr txBox="1">
            <a:spLocks/>
          </p:cNvSpPr>
          <p:nvPr/>
        </p:nvSpPr>
        <p:spPr>
          <a:xfrm>
            <a:off x="157979" y="1241693"/>
            <a:ext cx="2857500" cy="2400300"/>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marL="0" algn="l" defTabSz="457200" rtl="0" eaLnBrk="1" latinLnBrk="0" hangingPunct="1">
              <a:lnSpc>
                <a:spcPct val="98000"/>
              </a:lnSpc>
              <a:spcBef>
                <a:spcPct val="0"/>
              </a:spcBef>
              <a:buNone/>
              <a:tabLst>
                <a:tab pos="457200" algn="l"/>
              </a:tabLst>
              <a:defRPr lang="en-US" sz="3600" b="1" u="sng" kern="1200" spc="-55" dirty="0">
                <a:solidFill>
                  <a:srgbClr val="0D356E"/>
                </a:solidFill>
                <a:latin typeface="Arial" panose="020B0604020202020204" pitchFamily="34" charset="0"/>
                <a:ea typeface="+mn-ea"/>
                <a:cs typeface="Arial" panose="020B0604020202020204" pitchFamily="34" charset="0"/>
              </a:defRPr>
            </a:lvl1pPr>
          </a:lstStyle>
          <a:p>
            <a:r>
              <a:rPr lang="en-US" sz="1600" u="none" dirty="0">
                <a:solidFill>
                  <a:schemeClr val="tx2">
                    <a:lumMod val="60000"/>
                    <a:lumOff val="40000"/>
                  </a:schemeClr>
                </a:solidFill>
              </a:rPr>
              <a:t>Create a Shape interface and concrete classes implementing the Shape interface. </a:t>
            </a:r>
            <a:r>
              <a:rPr lang="en-US" sz="1600" u="none" dirty="0" err="1">
                <a:solidFill>
                  <a:schemeClr val="tx2">
                    <a:lumMod val="60000"/>
                    <a:lumOff val="40000"/>
                  </a:schemeClr>
                </a:solidFill>
              </a:rPr>
              <a:t>ShapeMaker</a:t>
            </a:r>
            <a:r>
              <a:rPr lang="en-US" sz="1600" u="none" dirty="0">
                <a:solidFill>
                  <a:schemeClr val="tx2">
                    <a:lumMod val="60000"/>
                    <a:lumOff val="40000"/>
                  </a:schemeClr>
                </a:solidFill>
              </a:rPr>
              <a:t> class uses the concrete classes to delegate user calls to these classes. </a:t>
            </a:r>
            <a:r>
              <a:rPr lang="en-US" sz="1600" u="none" dirty="0" err="1">
                <a:solidFill>
                  <a:schemeClr val="tx2">
                    <a:lumMod val="60000"/>
                    <a:lumOff val="40000"/>
                  </a:schemeClr>
                </a:solidFill>
              </a:rPr>
              <a:t>FacadePatternDemo</a:t>
            </a:r>
            <a:r>
              <a:rPr lang="en-US" sz="1600" u="none" dirty="0">
                <a:solidFill>
                  <a:schemeClr val="tx2">
                    <a:lumMod val="60000"/>
                    <a:lumOff val="40000"/>
                  </a:schemeClr>
                </a:solidFill>
              </a:rPr>
              <a:t>, our demo class, will use </a:t>
            </a:r>
            <a:r>
              <a:rPr lang="en-US" sz="1600" u="none" dirty="0" err="1">
                <a:solidFill>
                  <a:schemeClr val="tx2">
                    <a:lumMod val="60000"/>
                    <a:lumOff val="40000"/>
                  </a:schemeClr>
                </a:solidFill>
              </a:rPr>
              <a:t>ShapeMaker</a:t>
            </a:r>
            <a:r>
              <a:rPr lang="en-US" sz="1600" u="none" dirty="0">
                <a:solidFill>
                  <a:schemeClr val="tx2">
                    <a:lumMod val="60000"/>
                    <a:lumOff val="40000"/>
                  </a:schemeClr>
                </a:solidFill>
              </a:rPr>
              <a:t> class to show the results.</a:t>
            </a:r>
          </a:p>
        </p:txBody>
      </p:sp>
    </p:spTree>
    <p:extLst>
      <p:ext uri="{BB962C8B-B14F-4D97-AF65-F5344CB8AC3E}">
        <p14:creationId xmlns:p14="http://schemas.microsoft.com/office/powerpoint/2010/main" val="2304392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15114" y="1634255"/>
            <a:ext cx="8647045" cy="2286000"/>
          </a:xfrm>
        </p:spPr>
        <p:txBody>
          <a:bodyPr/>
          <a:lstStyle/>
          <a:p>
            <a:pPr algn="l">
              <a:buFont typeface="Wingdings" pitchFamily="2" charset="2"/>
              <a:buChar char="Ø"/>
            </a:pPr>
            <a:r>
              <a:rPr lang="en-US" sz="1600" dirty="0">
                <a:solidFill>
                  <a:schemeClr val="tx2">
                    <a:lumMod val="60000"/>
                    <a:lumOff val="40000"/>
                  </a:schemeClr>
                </a:solidFill>
              </a:rPr>
              <a:t>Prototype pattern refers to creating duplicate object while keeping performance in mind. This type of design pattern comes under creational pattern as this pattern provides one of the best ways to create an object. </a:t>
            </a:r>
          </a:p>
          <a:p>
            <a:pPr algn="l">
              <a:buFont typeface="Wingdings" pitchFamily="2" charset="2"/>
              <a:buChar char="Ø"/>
            </a:pPr>
            <a:r>
              <a:rPr lang="en-US" sz="1600" dirty="0">
                <a:solidFill>
                  <a:schemeClr val="tx2">
                    <a:lumMod val="60000"/>
                    <a:lumOff val="40000"/>
                  </a:schemeClr>
                </a:solidFill>
              </a:rPr>
              <a:t>This pattern involves implementing a prototype interface which tells to create a clone of the current object. This pattern is used when creation of object directly is costly.</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83212" y="457619"/>
            <a:ext cx="4070460" cy="508607"/>
          </a:xfrm>
        </p:spPr>
        <p:txBody>
          <a:bodyPr/>
          <a:lstStyle/>
          <a:p>
            <a:r>
              <a:rPr lang="en-US" sz="2400" u="none" dirty="0"/>
              <a:t>Prototype Design Pattern</a:t>
            </a:r>
          </a:p>
        </p:txBody>
      </p:sp>
    </p:spTree>
    <p:extLst>
      <p:ext uri="{BB962C8B-B14F-4D97-AF65-F5344CB8AC3E}">
        <p14:creationId xmlns:p14="http://schemas.microsoft.com/office/powerpoint/2010/main" val="2510739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39626" y="372846"/>
            <a:ext cx="1922248" cy="428009"/>
          </a:xfrm>
        </p:spPr>
        <p:txBody>
          <a:bodyPr/>
          <a:lstStyle/>
          <a:p>
            <a:pPr algn="l"/>
            <a:r>
              <a:rPr lang="en-US" sz="1600" u="sng" dirty="0">
                <a:solidFill>
                  <a:schemeClr val="tx2">
                    <a:lumMod val="60000"/>
                    <a:lumOff val="40000"/>
                  </a:schemeClr>
                </a:solidFill>
              </a:rPr>
              <a:t>Class Diagram</a:t>
            </a:r>
            <a:r>
              <a:rPr lang="en-US" sz="1600" dirty="0">
                <a:solidFill>
                  <a:schemeClr val="tx2">
                    <a:lumMod val="60000"/>
                    <a:lumOff val="40000"/>
                  </a:schemeClr>
                </a:solidFill>
              </a:rPr>
              <a:t> :-</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242852" y="226932"/>
            <a:ext cx="3605129" cy="508607"/>
          </a:xfrm>
        </p:spPr>
        <p:txBody>
          <a:bodyPr/>
          <a:lstStyle/>
          <a:p>
            <a:r>
              <a:rPr lang="en-US" sz="2400" u="none" dirty="0"/>
              <a:t>Prototype Design Pattern</a:t>
            </a:r>
          </a:p>
        </p:txBody>
      </p:sp>
      <p:pic>
        <p:nvPicPr>
          <p:cNvPr id="6146" name="Picture 2"/>
          <p:cNvPicPr>
            <a:picLocks noChangeAspect="1" noChangeArrowheads="1"/>
          </p:cNvPicPr>
          <p:nvPr/>
        </p:nvPicPr>
        <p:blipFill>
          <a:blip r:embed="rId2"/>
          <a:srcRect/>
          <a:stretch>
            <a:fillRect/>
          </a:stretch>
        </p:blipFill>
        <p:spPr bwMode="auto">
          <a:xfrm>
            <a:off x="2596255" y="766749"/>
            <a:ext cx="5959928" cy="3784365"/>
          </a:xfrm>
          <a:prstGeom prst="rect">
            <a:avLst/>
          </a:prstGeom>
          <a:noFill/>
          <a:ln w="9525">
            <a:noFill/>
            <a:miter lim="800000"/>
            <a:headEnd/>
            <a:tailEnd/>
          </a:ln>
        </p:spPr>
      </p:pic>
      <p:sp>
        <p:nvSpPr>
          <p:cNvPr id="6" name="Title 4">
            <a:extLst>
              <a:ext uri="{FF2B5EF4-FFF2-40B4-BE49-F238E27FC236}">
                <a16:creationId xmlns:a16="http://schemas.microsoft.com/office/drawing/2014/main" id="{7E3AEA14-BB9E-413B-9606-3474AA350A4B}"/>
              </a:ext>
            </a:extLst>
          </p:cNvPr>
          <p:cNvSpPr txBox="1">
            <a:spLocks/>
          </p:cNvSpPr>
          <p:nvPr/>
        </p:nvSpPr>
        <p:spPr>
          <a:xfrm>
            <a:off x="242852" y="800855"/>
            <a:ext cx="2253343" cy="2791431"/>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marL="0" algn="l" defTabSz="457200" rtl="0" eaLnBrk="1" latinLnBrk="0" hangingPunct="1">
              <a:lnSpc>
                <a:spcPct val="98000"/>
              </a:lnSpc>
              <a:spcBef>
                <a:spcPct val="0"/>
              </a:spcBef>
              <a:buNone/>
              <a:tabLst>
                <a:tab pos="457200" algn="l"/>
              </a:tabLst>
              <a:defRPr lang="en-US" sz="3600" b="1" u="sng" kern="1200" spc="-55" dirty="0">
                <a:solidFill>
                  <a:srgbClr val="0D356E"/>
                </a:solidFill>
                <a:latin typeface="Arial" panose="020B0604020202020204" pitchFamily="34" charset="0"/>
                <a:ea typeface="+mn-ea"/>
                <a:cs typeface="Arial" panose="020B0604020202020204" pitchFamily="34" charset="0"/>
              </a:defRPr>
            </a:lvl1pPr>
          </a:lstStyle>
          <a:p>
            <a:r>
              <a:rPr lang="en-US" sz="1600" u="none" dirty="0">
                <a:solidFill>
                  <a:schemeClr val="tx2">
                    <a:lumMod val="60000"/>
                    <a:lumOff val="40000"/>
                  </a:schemeClr>
                </a:solidFill>
              </a:rPr>
              <a:t>Create an abstract class Shape and concrete classes extending the Shape class. A class </a:t>
            </a:r>
            <a:r>
              <a:rPr lang="en-US" sz="1600" u="none" dirty="0" err="1">
                <a:solidFill>
                  <a:schemeClr val="tx2">
                    <a:lumMod val="60000"/>
                    <a:lumOff val="40000"/>
                  </a:schemeClr>
                </a:solidFill>
              </a:rPr>
              <a:t>ShapeCache</a:t>
            </a:r>
            <a:r>
              <a:rPr lang="en-US" sz="1600" u="none" dirty="0">
                <a:solidFill>
                  <a:schemeClr val="tx2">
                    <a:lumMod val="60000"/>
                    <a:lumOff val="40000"/>
                  </a:schemeClr>
                </a:solidFill>
              </a:rPr>
              <a:t> is defined as a next step which stores shape objects in a </a:t>
            </a:r>
            <a:r>
              <a:rPr lang="en-US" sz="1600" u="none" dirty="0" err="1">
                <a:solidFill>
                  <a:schemeClr val="tx2">
                    <a:lumMod val="60000"/>
                    <a:lumOff val="40000"/>
                  </a:schemeClr>
                </a:solidFill>
              </a:rPr>
              <a:t>Hashtable</a:t>
            </a:r>
            <a:r>
              <a:rPr lang="en-US" sz="1600" u="none" dirty="0">
                <a:solidFill>
                  <a:schemeClr val="tx2">
                    <a:lumMod val="60000"/>
                    <a:lumOff val="40000"/>
                  </a:schemeClr>
                </a:solidFill>
              </a:rPr>
              <a:t> and returns their clone when requested.</a:t>
            </a:r>
          </a:p>
        </p:txBody>
      </p:sp>
    </p:spTree>
    <p:extLst>
      <p:ext uri="{BB962C8B-B14F-4D97-AF65-F5344CB8AC3E}">
        <p14:creationId xmlns:p14="http://schemas.microsoft.com/office/powerpoint/2010/main" val="2510739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2165" y="1381539"/>
            <a:ext cx="2875860" cy="2683565"/>
          </a:xfrm>
        </p:spPr>
        <p:txBody>
          <a:bodyPr anchor="ctr"/>
          <a:lstStyle/>
          <a:p>
            <a:pPr algn="ctr"/>
            <a:r>
              <a:rPr lang="en-US" dirty="0"/>
              <a:t>Thanks </a:t>
            </a:r>
          </a:p>
        </p:txBody>
      </p:sp>
    </p:spTree>
    <p:extLst>
      <p:ext uri="{BB962C8B-B14F-4D97-AF65-F5344CB8AC3E}">
        <p14:creationId xmlns:p14="http://schemas.microsoft.com/office/powerpoint/2010/main" val="3032742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50" y="1274323"/>
            <a:ext cx="8763796" cy="3096474"/>
          </a:xfrm>
        </p:spPr>
        <p:txBody>
          <a:bodyPr/>
          <a:lstStyle/>
          <a:p>
            <a:pPr algn="l"/>
            <a:r>
              <a:rPr lang="en-US" sz="1600" dirty="0"/>
              <a:t>Software design principles represent a set of guidelines that helps us to avoid having a bad design. The design principles are associated to Robert Martin who gathered them in "Agile Software Development: Principles, Patterns, and Practices". According to Robert Martin there are 3 important characteristics of a bad design that should be avoided:</a:t>
            </a:r>
          </a:p>
          <a:p>
            <a:pPr algn="l">
              <a:buFont typeface="Wingdings" pitchFamily="2" charset="2"/>
              <a:buChar char="Ø"/>
            </a:pPr>
            <a:r>
              <a:rPr lang="en-US" sz="1600" dirty="0"/>
              <a:t>Rigidity - It is hard to change because every change affects too many other parts of the system.</a:t>
            </a:r>
          </a:p>
          <a:p>
            <a:pPr algn="l">
              <a:buFont typeface="Wingdings" pitchFamily="2" charset="2"/>
              <a:buChar char="Ø"/>
            </a:pPr>
            <a:r>
              <a:rPr lang="en-US" sz="1600" dirty="0"/>
              <a:t>Fragility - When you make a change, unexpected parts of the system break.</a:t>
            </a:r>
          </a:p>
          <a:p>
            <a:pPr algn="l">
              <a:buFont typeface="Wingdings" pitchFamily="2" charset="2"/>
              <a:buChar char="Ø"/>
            </a:pPr>
            <a:r>
              <a:rPr lang="en-US" sz="1600" dirty="0"/>
              <a:t>Immobility - It is hard to reuse in another application because it cannot be separated from the current application.</a:t>
            </a:r>
          </a:p>
        </p:txBody>
      </p:sp>
      <p:sp>
        <p:nvSpPr>
          <p:cNvPr id="2" name="Title 1"/>
          <p:cNvSpPr>
            <a:spLocks noGrp="1"/>
          </p:cNvSpPr>
          <p:nvPr>
            <p:ph type="ctrTitle"/>
          </p:nvPr>
        </p:nvSpPr>
        <p:spPr>
          <a:xfrm>
            <a:off x="436078" y="309454"/>
            <a:ext cx="4970272" cy="852617"/>
          </a:xfrm>
        </p:spPr>
        <p:txBody>
          <a:bodyPr/>
          <a:lstStyle/>
          <a:p>
            <a:r>
              <a:rPr lang="en-US" sz="2800" u="none" dirty="0">
                <a:solidFill>
                  <a:schemeClr val="tx2">
                    <a:lumMod val="75000"/>
                  </a:schemeClr>
                </a:solidFill>
              </a:rPr>
              <a:t>Design Principle</a:t>
            </a:r>
            <a:endParaRPr lang="en-US" sz="2800" dirty="0">
              <a:solidFill>
                <a:schemeClr val="tx2">
                  <a:lumMod val="75000"/>
                </a:schemeClr>
              </a:solidFill>
            </a:endParaRPr>
          </a:p>
        </p:txBody>
      </p:sp>
    </p:spTree>
    <p:extLst>
      <p:ext uri="{BB962C8B-B14F-4D97-AF65-F5344CB8AC3E}">
        <p14:creationId xmlns:p14="http://schemas.microsoft.com/office/powerpoint/2010/main" val="2082641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38138" y="1342427"/>
            <a:ext cx="8763796" cy="2976664"/>
          </a:xfrm>
        </p:spPr>
        <p:txBody>
          <a:bodyPr/>
          <a:lstStyle/>
          <a:p>
            <a:pPr algn="l"/>
            <a:r>
              <a:rPr lang="en-US" sz="1600" dirty="0">
                <a:solidFill>
                  <a:schemeClr val="tx2">
                    <a:lumMod val="60000"/>
                    <a:lumOff val="40000"/>
                  </a:schemeClr>
                </a:solidFill>
              </a:rPr>
              <a:t>SOLID principles are a subset of many principles promoted by </a:t>
            </a:r>
            <a:r>
              <a:rPr lang="en-US" sz="1600" dirty="0">
                <a:solidFill>
                  <a:schemeClr val="tx2">
                    <a:lumMod val="75000"/>
                  </a:schemeClr>
                </a:solidFill>
              </a:rPr>
              <a:t>Robert C. Martin</a:t>
            </a:r>
            <a:r>
              <a:rPr lang="en-US" sz="1600" dirty="0">
                <a:solidFill>
                  <a:schemeClr val="tx2">
                    <a:lumMod val="60000"/>
                    <a:lumOff val="40000"/>
                  </a:schemeClr>
                </a:solidFill>
              </a:rPr>
              <a:t>, and those are given below,</a:t>
            </a:r>
          </a:p>
          <a:p>
            <a:pPr algn="l">
              <a:buFont typeface="Wingdings" pitchFamily="2" charset="2"/>
              <a:buChar char="Ø"/>
            </a:pPr>
            <a:r>
              <a:rPr lang="en-US" sz="1600" dirty="0">
                <a:solidFill>
                  <a:schemeClr val="tx2">
                    <a:lumMod val="60000"/>
                    <a:lumOff val="40000"/>
                  </a:schemeClr>
                </a:solidFill>
              </a:rPr>
              <a:t> 	S - Single Responsibility Principle</a:t>
            </a:r>
          </a:p>
          <a:p>
            <a:pPr algn="l">
              <a:buFont typeface="Wingdings" pitchFamily="2" charset="2"/>
              <a:buChar char="Ø"/>
            </a:pPr>
            <a:r>
              <a:rPr lang="en-US" sz="1600" dirty="0">
                <a:solidFill>
                  <a:schemeClr val="tx2">
                    <a:lumMod val="60000"/>
                    <a:lumOff val="40000"/>
                  </a:schemeClr>
                </a:solidFill>
              </a:rPr>
              <a:t> 	O - Open /Close Principle</a:t>
            </a:r>
          </a:p>
          <a:p>
            <a:pPr algn="l">
              <a:buFont typeface="Wingdings" pitchFamily="2" charset="2"/>
              <a:buChar char="Ø"/>
            </a:pPr>
            <a:r>
              <a:rPr lang="en-US" sz="1600" dirty="0">
                <a:solidFill>
                  <a:schemeClr val="tx2">
                    <a:lumMod val="60000"/>
                    <a:lumOff val="40000"/>
                  </a:schemeClr>
                </a:solidFill>
              </a:rPr>
              <a:t> 	L - </a:t>
            </a:r>
            <a:r>
              <a:rPr lang="en-US" sz="1600" dirty="0" err="1">
                <a:solidFill>
                  <a:schemeClr val="tx2">
                    <a:lumMod val="60000"/>
                    <a:lumOff val="40000"/>
                  </a:schemeClr>
                </a:solidFill>
              </a:rPr>
              <a:t>Liskov</a:t>
            </a:r>
            <a:r>
              <a:rPr lang="en-US" sz="1600" dirty="0">
                <a:solidFill>
                  <a:schemeClr val="tx2">
                    <a:lumMod val="60000"/>
                    <a:lumOff val="40000"/>
                  </a:schemeClr>
                </a:solidFill>
              </a:rPr>
              <a:t> Substitution Principle</a:t>
            </a:r>
          </a:p>
          <a:p>
            <a:pPr algn="l">
              <a:buFont typeface="Wingdings" pitchFamily="2" charset="2"/>
              <a:buChar char="Ø"/>
            </a:pPr>
            <a:r>
              <a:rPr lang="en-US" sz="1600" dirty="0">
                <a:solidFill>
                  <a:schemeClr val="tx2">
                    <a:lumMod val="60000"/>
                    <a:lumOff val="40000"/>
                  </a:schemeClr>
                </a:solidFill>
              </a:rPr>
              <a:t>	I - Interface Segregation Principle</a:t>
            </a:r>
          </a:p>
          <a:p>
            <a:pPr algn="l">
              <a:buFont typeface="Wingdings" pitchFamily="2" charset="2"/>
              <a:buChar char="Ø"/>
            </a:pPr>
            <a:r>
              <a:rPr lang="en-US" sz="1600" dirty="0">
                <a:solidFill>
                  <a:schemeClr val="tx2">
                    <a:lumMod val="60000"/>
                    <a:lumOff val="40000"/>
                  </a:schemeClr>
                </a:solidFill>
              </a:rPr>
              <a:t>	D - Dependency Inversion Principle</a:t>
            </a:r>
          </a:p>
        </p:txBody>
      </p:sp>
      <p:sp>
        <p:nvSpPr>
          <p:cNvPr id="2" name="Title 1"/>
          <p:cNvSpPr>
            <a:spLocks noGrp="1"/>
          </p:cNvSpPr>
          <p:nvPr>
            <p:ph type="ctrTitle"/>
          </p:nvPr>
        </p:nvSpPr>
        <p:spPr>
          <a:xfrm>
            <a:off x="282102" y="280270"/>
            <a:ext cx="5651770" cy="852617"/>
          </a:xfrm>
        </p:spPr>
        <p:txBody>
          <a:bodyPr/>
          <a:lstStyle/>
          <a:p>
            <a:r>
              <a:rPr lang="en-US" sz="2800" u="none" dirty="0">
                <a:solidFill>
                  <a:schemeClr val="tx2">
                    <a:lumMod val="75000"/>
                  </a:schemeClr>
                </a:solidFill>
              </a:rPr>
              <a:t>SOLID Design Principle</a:t>
            </a:r>
          </a:p>
        </p:txBody>
      </p:sp>
    </p:spTree>
    <p:extLst>
      <p:ext uri="{BB962C8B-B14F-4D97-AF65-F5344CB8AC3E}">
        <p14:creationId xmlns:p14="http://schemas.microsoft.com/office/powerpoint/2010/main" val="2082641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14009" y="1352145"/>
            <a:ext cx="8826837" cy="2675106"/>
          </a:xfrm>
        </p:spPr>
        <p:txBody>
          <a:bodyPr/>
          <a:lstStyle/>
          <a:p>
            <a:pPr algn="l"/>
            <a:r>
              <a:rPr lang="en-US" sz="1600" dirty="0">
                <a:solidFill>
                  <a:schemeClr val="tx2">
                    <a:lumMod val="60000"/>
                    <a:lumOff val="40000"/>
                  </a:schemeClr>
                </a:solidFill>
              </a:rPr>
              <a:t>“A class should have only one reason to change.” - </a:t>
            </a:r>
            <a:r>
              <a:rPr lang="en-US" sz="1600" dirty="0">
                <a:solidFill>
                  <a:schemeClr val="tx2">
                    <a:lumMod val="75000"/>
                  </a:schemeClr>
                </a:solidFill>
              </a:rPr>
              <a:t>Robert C. Martin</a:t>
            </a:r>
          </a:p>
          <a:p>
            <a:pPr algn="l"/>
            <a:endParaRPr lang="en-US" sz="800" dirty="0">
              <a:solidFill>
                <a:schemeClr val="tx2">
                  <a:lumMod val="75000"/>
                </a:schemeClr>
              </a:solidFill>
            </a:endParaRPr>
          </a:p>
          <a:p>
            <a:pPr algn="l">
              <a:buFont typeface="Wingdings" pitchFamily="2" charset="2"/>
              <a:buChar char="Ø"/>
            </a:pPr>
            <a:r>
              <a:rPr lang="en-US" sz="1600" dirty="0">
                <a:solidFill>
                  <a:schemeClr val="tx2">
                    <a:lumMod val="60000"/>
                    <a:lumOff val="40000"/>
                  </a:schemeClr>
                </a:solidFill>
              </a:rPr>
              <a:t>In this context a responsibility is considered to be one reason to change. </a:t>
            </a:r>
          </a:p>
          <a:p>
            <a:pPr algn="l">
              <a:buFont typeface="Wingdings" pitchFamily="2" charset="2"/>
              <a:buChar char="Ø"/>
            </a:pPr>
            <a:r>
              <a:rPr lang="en-US" sz="1600" dirty="0">
                <a:solidFill>
                  <a:schemeClr val="tx2">
                    <a:lumMod val="60000"/>
                    <a:lumOff val="40000"/>
                  </a:schemeClr>
                </a:solidFill>
              </a:rPr>
              <a:t>This principle states that if we have 2 reasons to change for a class, we have to split the functionality in two classes. Each class will handle only one responsibility and on future if we need to make one change we are going to make it in the class which handle it. When we need to make a change in a class having more responsibilities the change might affect the other functionality of the classes.</a:t>
            </a:r>
          </a:p>
        </p:txBody>
      </p:sp>
      <p:sp>
        <p:nvSpPr>
          <p:cNvPr id="2" name="Title 1"/>
          <p:cNvSpPr>
            <a:spLocks noGrp="1"/>
          </p:cNvSpPr>
          <p:nvPr>
            <p:ph type="ctrTitle"/>
          </p:nvPr>
        </p:nvSpPr>
        <p:spPr>
          <a:xfrm>
            <a:off x="309617" y="379380"/>
            <a:ext cx="6061999" cy="665961"/>
          </a:xfrm>
        </p:spPr>
        <p:txBody>
          <a:bodyPr/>
          <a:lstStyle/>
          <a:p>
            <a:r>
              <a:rPr lang="en-US" sz="2800" u="none" dirty="0">
                <a:solidFill>
                  <a:schemeClr val="tx2">
                    <a:lumMod val="75000"/>
                  </a:schemeClr>
                </a:solidFill>
              </a:rPr>
              <a:t> Single Responsibility Principle</a:t>
            </a:r>
          </a:p>
        </p:txBody>
      </p:sp>
    </p:spTree>
    <p:extLst>
      <p:ext uri="{BB962C8B-B14F-4D97-AF65-F5344CB8AC3E}">
        <p14:creationId xmlns:p14="http://schemas.microsoft.com/office/powerpoint/2010/main" val="208264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50" y="1274323"/>
            <a:ext cx="8763796" cy="3096474"/>
          </a:xfrm>
        </p:spPr>
        <p:txBody>
          <a:bodyPr/>
          <a:lstStyle/>
          <a:p>
            <a:pPr algn="l"/>
            <a:r>
              <a:rPr lang="en-US" sz="1600" dirty="0">
                <a:solidFill>
                  <a:schemeClr val="tx2">
                    <a:lumMod val="60000"/>
                    <a:lumOff val="40000"/>
                  </a:schemeClr>
                </a:solidFill>
              </a:rPr>
              <a:t>“Software entities (classes, modules, functions, etc.) should be open for extension, but closed for modification“ - </a:t>
            </a:r>
            <a:r>
              <a:rPr lang="en-US" sz="1600" dirty="0">
                <a:solidFill>
                  <a:schemeClr val="tx2">
                    <a:lumMod val="75000"/>
                  </a:schemeClr>
                </a:solidFill>
              </a:rPr>
              <a:t>Bertrand Meyer </a:t>
            </a:r>
            <a:r>
              <a:rPr lang="en-US" sz="1600" dirty="0">
                <a:solidFill>
                  <a:schemeClr val="tx2">
                    <a:lumMod val="60000"/>
                    <a:lumOff val="40000"/>
                  </a:schemeClr>
                </a:solidFill>
              </a:rPr>
              <a:t>in 1988</a:t>
            </a:r>
          </a:p>
          <a:p>
            <a:pPr algn="l">
              <a:buFont typeface="Wingdings" pitchFamily="2" charset="2"/>
              <a:buChar char="Ø"/>
            </a:pPr>
            <a:r>
              <a:rPr lang="en-US" sz="1600" dirty="0">
                <a:solidFill>
                  <a:schemeClr val="tx2">
                    <a:lumMod val="60000"/>
                    <a:lumOff val="40000"/>
                  </a:schemeClr>
                </a:solidFill>
              </a:rPr>
              <a:t>This means entity can allow its behavior to be extended without modifying its source code. </a:t>
            </a:r>
          </a:p>
          <a:p>
            <a:pPr algn="l">
              <a:buFont typeface="Wingdings" pitchFamily="2" charset="2"/>
              <a:buChar char="Ø"/>
            </a:pPr>
            <a:r>
              <a:rPr lang="en-US" sz="1600" dirty="0">
                <a:solidFill>
                  <a:schemeClr val="tx2">
                    <a:lumMod val="60000"/>
                    <a:lumOff val="40000"/>
                  </a:schemeClr>
                </a:solidFill>
              </a:rPr>
              <a:t>A module will be said to be open if it is still available for extension. For example, it should be possible to add fields to the data structures it contains, or new elements to the set of functions it performs.</a:t>
            </a:r>
          </a:p>
          <a:p>
            <a:pPr algn="l">
              <a:buFont typeface="Wingdings" pitchFamily="2" charset="2"/>
              <a:buChar char="Ø"/>
            </a:pPr>
            <a:r>
              <a:rPr lang="en-US" sz="1600" dirty="0">
                <a:solidFill>
                  <a:schemeClr val="tx2">
                    <a:lumMod val="60000"/>
                    <a:lumOff val="40000"/>
                  </a:schemeClr>
                </a:solidFill>
              </a:rPr>
              <a:t>A module will be said to be closed if it is available for use by other modules. This assumes that the module has been given a well-defined, stable description.</a:t>
            </a:r>
          </a:p>
        </p:txBody>
      </p:sp>
      <p:sp>
        <p:nvSpPr>
          <p:cNvPr id="2" name="Title 1"/>
          <p:cNvSpPr>
            <a:spLocks noGrp="1"/>
          </p:cNvSpPr>
          <p:nvPr>
            <p:ph type="ctrTitle"/>
          </p:nvPr>
        </p:nvSpPr>
        <p:spPr>
          <a:xfrm>
            <a:off x="436078" y="309454"/>
            <a:ext cx="4970272" cy="852617"/>
          </a:xfrm>
        </p:spPr>
        <p:txBody>
          <a:bodyPr/>
          <a:lstStyle/>
          <a:p>
            <a:r>
              <a:rPr lang="en-US" sz="2800" u="none" dirty="0">
                <a:solidFill>
                  <a:schemeClr val="tx2">
                    <a:lumMod val="75000"/>
                  </a:schemeClr>
                </a:solidFill>
              </a:rPr>
              <a:t>Open /Close Principle</a:t>
            </a:r>
          </a:p>
        </p:txBody>
      </p:sp>
    </p:spTree>
    <p:extLst>
      <p:ext uri="{BB962C8B-B14F-4D97-AF65-F5344CB8AC3E}">
        <p14:creationId xmlns:p14="http://schemas.microsoft.com/office/powerpoint/2010/main" val="2082641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50" y="1274323"/>
            <a:ext cx="8763796" cy="3096474"/>
          </a:xfrm>
        </p:spPr>
        <p:txBody>
          <a:bodyPr/>
          <a:lstStyle/>
          <a:p>
            <a:pPr algn="l"/>
            <a:r>
              <a:rPr lang="en-US" sz="1600" dirty="0">
                <a:solidFill>
                  <a:schemeClr val="tx2">
                    <a:lumMod val="60000"/>
                    <a:lumOff val="40000"/>
                  </a:schemeClr>
                </a:solidFill>
              </a:rPr>
              <a:t>This principle was initially introduced by </a:t>
            </a:r>
            <a:r>
              <a:rPr lang="en-US" sz="1600" spc="-55" dirty="0">
                <a:solidFill>
                  <a:schemeClr val="tx2">
                    <a:lumMod val="75000"/>
                  </a:schemeClr>
                </a:solidFill>
              </a:rPr>
              <a:t>Barbara </a:t>
            </a:r>
            <a:r>
              <a:rPr lang="en-US" sz="1600" spc="-55" dirty="0" err="1">
                <a:solidFill>
                  <a:schemeClr val="tx2">
                    <a:lumMod val="75000"/>
                  </a:schemeClr>
                </a:solidFill>
              </a:rPr>
              <a:t>Liskov</a:t>
            </a:r>
            <a:r>
              <a:rPr lang="en-US" sz="1600" dirty="0">
                <a:solidFill>
                  <a:schemeClr val="tx2">
                    <a:lumMod val="60000"/>
                    <a:lumOff val="40000"/>
                  </a:schemeClr>
                </a:solidFill>
              </a:rPr>
              <a:t> in a 1987.</a:t>
            </a:r>
          </a:p>
          <a:p>
            <a:pPr algn="l"/>
            <a:r>
              <a:rPr lang="en-US" sz="1600" dirty="0">
                <a:solidFill>
                  <a:schemeClr val="tx2">
                    <a:lumMod val="60000"/>
                    <a:lumOff val="40000"/>
                  </a:schemeClr>
                </a:solidFill>
              </a:rPr>
              <a:t>“If S is a subtype of T, then objects of type T in a program may be replaced with objects of type S without altering any of the desirable properties of that program”.</a:t>
            </a:r>
          </a:p>
          <a:p>
            <a:pPr algn="l">
              <a:buFont typeface="Wingdings" pitchFamily="2" charset="2"/>
              <a:buChar char="Ø"/>
            </a:pPr>
            <a:r>
              <a:rPr lang="en-US" sz="1600" dirty="0">
                <a:solidFill>
                  <a:schemeClr val="tx2">
                    <a:lumMod val="60000"/>
                    <a:lumOff val="40000"/>
                  </a:schemeClr>
                </a:solidFill>
              </a:rPr>
              <a:t>This principle is just an extension of the Open Close Principle in terms of behavior meaning that we must make sure that new derived classes are extending the base classes without changing their behavior. The new derived classes should be able to replace the base classes without any change in the code.</a:t>
            </a:r>
          </a:p>
        </p:txBody>
      </p:sp>
      <p:sp>
        <p:nvSpPr>
          <p:cNvPr id="2" name="Title 1"/>
          <p:cNvSpPr>
            <a:spLocks noGrp="1"/>
          </p:cNvSpPr>
          <p:nvPr>
            <p:ph type="ctrTitle"/>
          </p:nvPr>
        </p:nvSpPr>
        <p:spPr>
          <a:xfrm>
            <a:off x="436078" y="309454"/>
            <a:ext cx="4970272" cy="852617"/>
          </a:xfrm>
        </p:spPr>
        <p:txBody>
          <a:bodyPr/>
          <a:lstStyle/>
          <a:p>
            <a:r>
              <a:rPr lang="en-US" sz="2800" u="none" dirty="0" err="1">
                <a:solidFill>
                  <a:schemeClr val="tx2">
                    <a:lumMod val="75000"/>
                  </a:schemeClr>
                </a:solidFill>
              </a:rPr>
              <a:t>Liskov</a:t>
            </a:r>
            <a:r>
              <a:rPr lang="en-US" sz="2800" u="none" dirty="0">
                <a:solidFill>
                  <a:schemeClr val="tx2">
                    <a:lumMod val="75000"/>
                  </a:schemeClr>
                </a:solidFill>
              </a:rPr>
              <a:t> Substitution Principle</a:t>
            </a:r>
          </a:p>
        </p:txBody>
      </p:sp>
    </p:spTree>
    <p:extLst>
      <p:ext uri="{BB962C8B-B14F-4D97-AF65-F5344CB8AC3E}">
        <p14:creationId xmlns:p14="http://schemas.microsoft.com/office/powerpoint/2010/main" val="2082641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50" y="1274322"/>
            <a:ext cx="8763796" cy="3210129"/>
          </a:xfrm>
        </p:spPr>
        <p:txBody>
          <a:bodyPr/>
          <a:lstStyle/>
          <a:p>
            <a:pPr algn="l"/>
            <a:r>
              <a:rPr lang="en-US" sz="1600" dirty="0">
                <a:solidFill>
                  <a:schemeClr val="tx2">
                    <a:lumMod val="60000"/>
                    <a:lumOff val="40000"/>
                  </a:schemeClr>
                </a:solidFill>
              </a:rPr>
              <a:t>The interface-segregation principle (ISP) states that  - “No client should be forced to depend on methods it does not use”. – </a:t>
            </a:r>
            <a:r>
              <a:rPr lang="en-US" sz="1600" dirty="0">
                <a:solidFill>
                  <a:schemeClr val="tx2">
                    <a:lumMod val="75000"/>
                  </a:schemeClr>
                </a:solidFill>
              </a:rPr>
              <a:t>Robert C. Martin</a:t>
            </a:r>
          </a:p>
          <a:p>
            <a:pPr algn="l">
              <a:buFont typeface="Wingdings" pitchFamily="2" charset="2"/>
              <a:buChar char="Ø"/>
            </a:pPr>
            <a:r>
              <a:rPr lang="en-US" sz="1600" dirty="0">
                <a:solidFill>
                  <a:schemeClr val="tx2">
                    <a:lumMod val="60000"/>
                    <a:lumOff val="40000"/>
                  </a:schemeClr>
                </a:solidFill>
              </a:rPr>
              <a:t>ISP splits interfaces that are very large into smaller and more specific ones so that clients will only have to know about the methods that are of interest to them. Such shrunken interfaces are also called role interfaces.</a:t>
            </a:r>
          </a:p>
          <a:p>
            <a:pPr algn="l">
              <a:buFont typeface="Wingdings" pitchFamily="2" charset="2"/>
              <a:buChar char="Ø"/>
            </a:pPr>
            <a:r>
              <a:rPr lang="en-US" sz="1600" dirty="0">
                <a:solidFill>
                  <a:schemeClr val="tx2">
                    <a:lumMod val="60000"/>
                    <a:lumOff val="40000"/>
                  </a:schemeClr>
                </a:solidFill>
              </a:rPr>
              <a:t>ISP is intended to keep a system decoupled and thus easier to refractor, change, and redeploy.</a:t>
            </a:r>
          </a:p>
          <a:p>
            <a:pPr algn="l">
              <a:buFont typeface="Wingdings" pitchFamily="2" charset="2"/>
              <a:buChar char="Ø"/>
            </a:pPr>
            <a:r>
              <a:rPr lang="en-US" sz="1600" dirty="0">
                <a:solidFill>
                  <a:schemeClr val="tx2">
                    <a:lumMod val="60000"/>
                    <a:lumOff val="40000"/>
                  </a:schemeClr>
                </a:solidFill>
              </a:rPr>
              <a:t>Example - When we write our interfaces we should take care to add only methods that should be there. If we add methods that should not be there, then the classes implementing the interface will have to implement those methods as well.</a:t>
            </a:r>
          </a:p>
        </p:txBody>
      </p:sp>
      <p:sp>
        <p:nvSpPr>
          <p:cNvPr id="2" name="Title 1"/>
          <p:cNvSpPr>
            <a:spLocks noGrp="1"/>
          </p:cNvSpPr>
          <p:nvPr>
            <p:ph type="ctrTitle"/>
          </p:nvPr>
        </p:nvSpPr>
        <p:spPr>
          <a:xfrm>
            <a:off x="436077" y="447472"/>
            <a:ext cx="5925811" cy="714599"/>
          </a:xfrm>
        </p:spPr>
        <p:txBody>
          <a:bodyPr/>
          <a:lstStyle/>
          <a:p>
            <a:r>
              <a:rPr lang="en-US" sz="2800" u="none" dirty="0">
                <a:solidFill>
                  <a:schemeClr val="tx2">
                    <a:lumMod val="75000"/>
                  </a:schemeClr>
                </a:solidFill>
              </a:rPr>
              <a:t>Interface Segregation Principle</a:t>
            </a:r>
          </a:p>
        </p:txBody>
      </p:sp>
    </p:spTree>
    <p:extLst>
      <p:ext uri="{BB962C8B-B14F-4D97-AF65-F5344CB8AC3E}">
        <p14:creationId xmlns:p14="http://schemas.microsoft.com/office/powerpoint/2010/main" val="208264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91830" y="1332689"/>
            <a:ext cx="8749016" cy="3038108"/>
          </a:xfrm>
        </p:spPr>
        <p:txBody>
          <a:bodyPr/>
          <a:lstStyle/>
          <a:p>
            <a:pPr algn="l"/>
            <a:r>
              <a:rPr lang="en-US" sz="1600" dirty="0">
                <a:solidFill>
                  <a:schemeClr val="tx2">
                    <a:lumMod val="60000"/>
                    <a:lumOff val="40000"/>
                  </a:schemeClr>
                </a:solidFill>
              </a:rPr>
              <a:t>Principles states – </a:t>
            </a:r>
          </a:p>
          <a:p>
            <a:pPr algn="l">
              <a:buFont typeface="Wingdings" pitchFamily="2" charset="2"/>
              <a:buChar char="Ø"/>
            </a:pPr>
            <a:r>
              <a:rPr lang="en-US" sz="1600" dirty="0">
                <a:solidFill>
                  <a:schemeClr val="tx2">
                    <a:lumMod val="60000"/>
                    <a:lumOff val="40000"/>
                  </a:schemeClr>
                </a:solidFill>
              </a:rPr>
              <a:t>High-level modules should not depend on low-level modules. Both should depend on abstractions.</a:t>
            </a:r>
          </a:p>
          <a:p>
            <a:pPr algn="l">
              <a:buFont typeface="Wingdings" pitchFamily="2" charset="2"/>
              <a:buChar char="Ø"/>
            </a:pPr>
            <a:r>
              <a:rPr lang="en-US" sz="1600" dirty="0">
                <a:solidFill>
                  <a:schemeClr val="tx2">
                    <a:lumMod val="60000"/>
                    <a:lumOff val="40000"/>
                  </a:schemeClr>
                </a:solidFill>
              </a:rPr>
              <a:t>Abstractions should not depend on details. Details should depend on abstractions.</a:t>
            </a:r>
          </a:p>
          <a:p>
            <a:pPr algn="l">
              <a:buFont typeface="Wingdings" pitchFamily="2" charset="2"/>
              <a:buChar char="Ø"/>
            </a:pPr>
            <a:r>
              <a:rPr lang="en-US" sz="1600" dirty="0">
                <a:solidFill>
                  <a:schemeClr val="tx2">
                    <a:lumMod val="60000"/>
                    <a:lumOff val="40000"/>
                  </a:schemeClr>
                </a:solidFill>
              </a:rPr>
              <a:t>Dependency Inversion Principle states that we should decouple high level modules from low level modules, by introducing an abstraction layer between the high level classes and low level classes. Further more it inverts the dependency: instead of writing our abstractions based on details, the we should write the details based on abstractions.</a:t>
            </a:r>
          </a:p>
        </p:txBody>
      </p:sp>
      <p:sp>
        <p:nvSpPr>
          <p:cNvPr id="2" name="Title 1"/>
          <p:cNvSpPr>
            <a:spLocks noGrp="1"/>
          </p:cNvSpPr>
          <p:nvPr>
            <p:ph type="ctrTitle"/>
          </p:nvPr>
        </p:nvSpPr>
        <p:spPr>
          <a:xfrm>
            <a:off x="311285" y="309455"/>
            <a:ext cx="5603132" cy="663312"/>
          </a:xfrm>
        </p:spPr>
        <p:txBody>
          <a:bodyPr/>
          <a:lstStyle/>
          <a:p>
            <a:r>
              <a:rPr lang="en-US" sz="2800" u="none" dirty="0">
                <a:solidFill>
                  <a:schemeClr val="tx2">
                    <a:lumMod val="75000"/>
                  </a:schemeClr>
                </a:solidFill>
              </a:rPr>
              <a:t>Dependency Inversion Principle</a:t>
            </a:r>
          </a:p>
        </p:txBody>
      </p:sp>
    </p:spTree>
    <p:extLst>
      <p:ext uri="{BB962C8B-B14F-4D97-AF65-F5344CB8AC3E}">
        <p14:creationId xmlns:p14="http://schemas.microsoft.com/office/powerpoint/2010/main" val="20826416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9426dbe4439330ee44a4063&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Wipro 2017 PPT Theme">
  <a:themeElements>
    <a:clrScheme name="Wipro Template 2014">
      <a:dk1>
        <a:srgbClr val="000000"/>
      </a:dk1>
      <a:lt1>
        <a:srgbClr val="FFFFFF"/>
      </a:lt1>
      <a:dk2>
        <a:srgbClr val="0E3570"/>
      </a:dk2>
      <a:lt2>
        <a:srgbClr val="F2F2F2"/>
      </a:lt2>
      <a:accent1>
        <a:srgbClr val="0E3570"/>
      </a:accent1>
      <a:accent2>
        <a:srgbClr val="646363"/>
      </a:accent2>
      <a:accent3>
        <a:srgbClr val="6DC24B"/>
      </a:accent3>
      <a:accent4>
        <a:srgbClr val="FFDA29"/>
      </a:accent4>
      <a:accent5>
        <a:srgbClr val="EF3341"/>
      </a:accent5>
      <a:accent6>
        <a:srgbClr val="00A2E0"/>
      </a:accent6>
      <a:hlink>
        <a:srgbClr val="646363"/>
      </a:hlink>
      <a:folHlink>
        <a:srgbClr val="646363"/>
      </a:folHlink>
    </a:clrScheme>
    <a:fontScheme name="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20000"/>
            <a:lumOff val="80000"/>
          </a:schemeClr>
        </a:solidFill>
        <a:ln w="6350">
          <a:solidFill>
            <a:schemeClr val="accent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a:solidFill>
            <a:schemeClr val="accent2"/>
          </a:solidFill>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smtClean="0">
            <a:solidFill>
              <a:schemeClr val="accent2"/>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blank.pptx" id="{5C5D5A0E-3112-4AC5-A96F-8949CA43C739}" vid="{8D42C87D-71DC-4989-A6EF-B34D40F243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2368</TotalTime>
  <Words>1733</Words>
  <Application>Microsoft Office PowerPoint</Application>
  <PresentationFormat>On-screen Show (16:9)</PresentationFormat>
  <Paragraphs>139</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Wipro 2017 PPT Theme</vt:lpstr>
      <vt:lpstr>Design Principle and Design Pattern </vt:lpstr>
      <vt:lpstr>Design Principle</vt:lpstr>
      <vt:lpstr>Design Principle</vt:lpstr>
      <vt:lpstr>SOLID Design Principle</vt:lpstr>
      <vt:lpstr> Single Responsibility Principle</vt:lpstr>
      <vt:lpstr>Open /Close Principle</vt:lpstr>
      <vt:lpstr>Liskov Substitution Principle</vt:lpstr>
      <vt:lpstr>Interface Segregation Principle</vt:lpstr>
      <vt:lpstr>Dependency Inversion Principle</vt:lpstr>
      <vt:lpstr>Design Patterns</vt:lpstr>
      <vt:lpstr>Design Pattern Overview</vt:lpstr>
      <vt:lpstr>Gang of Four (GOF)</vt:lpstr>
      <vt:lpstr>Uses of Design Pattern </vt:lpstr>
      <vt:lpstr>Benefits of using Design Pattern</vt:lpstr>
      <vt:lpstr>Type of Design Pattern</vt:lpstr>
      <vt:lpstr>Type of Design Pattern</vt:lpstr>
      <vt:lpstr> Singleton of Design Pattern</vt:lpstr>
      <vt:lpstr>Factory Pattern</vt:lpstr>
      <vt:lpstr>Abstract Factory Pattern</vt:lpstr>
      <vt:lpstr>Abstract Factory Pattern</vt:lpstr>
      <vt:lpstr>Adapter Design Pattern</vt:lpstr>
      <vt:lpstr>Adapter Design Pattern</vt:lpstr>
      <vt:lpstr>Facade Design Pattern</vt:lpstr>
      <vt:lpstr>Facade Design Pattern</vt:lpstr>
      <vt:lpstr>Prototype Design Pattern</vt:lpstr>
      <vt:lpstr>Prototype Design Pattern</vt:lpstr>
      <vt:lpstr>Thanks </vt:lpstr>
    </vt:vector>
  </TitlesOfParts>
  <Company>Wipro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subject>Corp_Presentation_Template</dc:subject>
  <dc:creator>Vijay Kumar Chouhan (Financial Services)</dc:creator>
  <cp:lastModifiedBy>Vijay Kumar Chouhan (Financial Services)</cp:lastModifiedBy>
  <cp:revision>163</cp:revision>
  <dcterms:created xsi:type="dcterms:W3CDTF">2017-11-23T09:31:12Z</dcterms:created>
  <dcterms:modified xsi:type="dcterms:W3CDTF">2017-12-07T10:47:14Z</dcterms:modified>
  <cp:contentStatus>2017</cp:contentStatus>
</cp:coreProperties>
</file>