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endar P" userId="9e4e3e5637197069" providerId="LiveId" clId="{90941DF3-89F7-42FF-B743-791D3BB89ADD}"/>
    <pc:docChg chg="undo redo custSel addSld delSld modSld">
      <pc:chgData name="Vijendar P" userId="9e4e3e5637197069" providerId="LiveId" clId="{90941DF3-89F7-42FF-B743-791D3BB89ADD}" dt="2023-09-08T14:29:56.672" v="4072" actId="27636"/>
      <pc:docMkLst>
        <pc:docMk/>
      </pc:docMkLst>
      <pc:sldChg chg="modSp mod">
        <pc:chgData name="Vijendar P" userId="9e4e3e5637197069" providerId="LiveId" clId="{90941DF3-89F7-42FF-B743-791D3BB89ADD}" dt="2023-09-08T13:49:00.920" v="1990"/>
        <pc:sldMkLst>
          <pc:docMk/>
          <pc:sldMk cId="1617008158" sldId="256"/>
        </pc:sldMkLst>
        <pc:spChg chg="mod">
          <ac:chgData name="Vijendar P" userId="9e4e3e5637197069" providerId="LiveId" clId="{90941DF3-89F7-42FF-B743-791D3BB89ADD}" dt="2023-09-08T13:49:00.920" v="1990"/>
          <ac:spMkLst>
            <pc:docMk/>
            <pc:sldMk cId="1617008158" sldId="256"/>
            <ac:spMk id="2" creationId="{A3778A42-DF67-E7D0-A40E-8D756D01CFB2}"/>
          </ac:spMkLst>
        </pc:spChg>
        <pc:spChg chg="mod">
          <ac:chgData name="Vijendar P" userId="9e4e3e5637197069" providerId="LiveId" clId="{90941DF3-89F7-42FF-B743-791D3BB89ADD}" dt="2023-09-08T13:49:00.920" v="1990"/>
          <ac:spMkLst>
            <pc:docMk/>
            <pc:sldMk cId="1617008158" sldId="256"/>
            <ac:spMk id="3" creationId="{E32C0083-108B-97AB-2104-153105CE2065}"/>
          </ac:spMkLst>
        </pc:spChg>
      </pc:sldChg>
      <pc:sldChg chg="modSp">
        <pc:chgData name="Vijendar P" userId="9e4e3e5637197069" providerId="LiveId" clId="{90941DF3-89F7-42FF-B743-791D3BB89ADD}" dt="2023-09-08T13:49:00.920" v="1990"/>
        <pc:sldMkLst>
          <pc:docMk/>
          <pc:sldMk cId="2145607741" sldId="257"/>
        </pc:sldMkLst>
        <pc:spChg chg="mod">
          <ac:chgData name="Vijendar P" userId="9e4e3e5637197069" providerId="LiveId" clId="{90941DF3-89F7-42FF-B743-791D3BB89ADD}" dt="2023-09-08T13:49:00.920" v="1990"/>
          <ac:spMkLst>
            <pc:docMk/>
            <pc:sldMk cId="2145607741" sldId="257"/>
            <ac:spMk id="2" creationId="{FDF61B23-02B9-F63E-8C91-48C5C1503170}"/>
          </ac:spMkLst>
        </pc:spChg>
        <pc:spChg chg="mod">
          <ac:chgData name="Vijendar P" userId="9e4e3e5637197069" providerId="LiveId" clId="{90941DF3-89F7-42FF-B743-791D3BB89ADD}" dt="2023-09-08T13:49:00.920" v="1990"/>
          <ac:spMkLst>
            <pc:docMk/>
            <pc:sldMk cId="2145607741" sldId="257"/>
            <ac:spMk id="3" creationId="{8327D6A7-C230-9A0C-9BBE-922D7CF271CD}"/>
          </ac:spMkLst>
        </pc:spChg>
      </pc:sldChg>
      <pc:sldChg chg="modSp">
        <pc:chgData name="Vijendar P" userId="9e4e3e5637197069" providerId="LiveId" clId="{90941DF3-89F7-42FF-B743-791D3BB89ADD}" dt="2023-09-08T13:49:00.920" v="1990"/>
        <pc:sldMkLst>
          <pc:docMk/>
          <pc:sldMk cId="2233268821" sldId="258"/>
        </pc:sldMkLst>
        <pc:spChg chg="mod">
          <ac:chgData name="Vijendar P" userId="9e4e3e5637197069" providerId="LiveId" clId="{90941DF3-89F7-42FF-B743-791D3BB89ADD}" dt="2023-09-08T13:49:00.920" v="1990"/>
          <ac:spMkLst>
            <pc:docMk/>
            <pc:sldMk cId="2233268821" sldId="258"/>
            <ac:spMk id="2" creationId="{EF26E04B-D856-F700-2938-9D15CBA9F865}"/>
          </ac:spMkLst>
        </pc:spChg>
        <pc:spChg chg="mod">
          <ac:chgData name="Vijendar P" userId="9e4e3e5637197069" providerId="LiveId" clId="{90941DF3-89F7-42FF-B743-791D3BB89ADD}" dt="2023-09-08T13:49:00.920" v="1990"/>
          <ac:spMkLst>
            <pc:docMk/>
            <pc:sldMk cId="2233268821" sldId="258"/>
            <ac:spMk id="3" creationId="{0FC7C2D5-92A0-8AD6-FA7C-5F23E30E7B62}"/>
          </ac:spMkLst>
        </pc:spChg>
      </pc:sldChg>
      <pc:sldChg chg="modSp new mod">
        <pc:chgData name="Vijendar P" userId="9e4e3e5637197069" providerId="LiveId" clId="{90941DF3-89F7-42FF-B743-791D3BB89ADD}" dt="2023-09-08T13:49:01.109" v="1991" actId="27636"/>
        <pc:sldMkLst>
          <pc:docMk/>
          <pc:sldMk cId="3535108159" sldId="259"/>
        </pc:sldMkLst>
        <pc:spChg chg="mod">
          <ac:chgData name="Vijendar P" userId="9e4e3e5637197069" providerId="LiveId" clId="{90941DF3-89F7-42FF-B743-791D3BB89ADD}" dt="2023-09-08T13:00:35.831" v="58" actId="14100"/>
          <ac:spMkLst>
            <pc:docMk/>
            <pc:sldMk cId="3535108159" sldId="259"/>
            <ac:spMk id="2" creationId="{663837DD-55E0-B40C-B475-0FC38B94BB90}"/>
          </ac:spMkLst>
        </pc:spChg>
        <pc:spChg chg="mod">
          <ac:chgData name="Vijendar P" userId="9e4e3e5637197069" providerId="LiveId" clId="{90941DF3-89F7-42FF-B743-791D3BB89ADD}" dt="2023-09-08T13:49:01.109" v="1991" actId="27636"/>
          <ac:spMkLst>
            <pc:docMk/>
            <pc:sldMk cId="3535108159" sldId="259"/>
            <ac:spMk id="3" creationId="{8F98CC0B-63C3-E952-F2A1-09C8A8B7093E}"/>
          </ac:spMkLst>
        </pc:spChg>
      </pc:sldChg>
      <pc:sldChg chg="modSp new mod">
        <pc:chgData name="Vijendar P" userId="9e4e3e5637197069" providerId="LiveId" clId="{90941DF3-89F7-42FF-B743-791D3BB89ADD}" dt="2023-09-08T13:49:00.920" v="1990"/>
        <pc:sldMkLst>
          <pc:docMk/>
          <pc:sldMk cId="3327767587" sldId="260"/>
        </pc:sldMkLst>
        <pc:spChg chg="mod">
          <ac:chgData name="Vijendar P" userId="9e4e3e5637197069" providerId="LiveId" clId="{90941DF3-89F7-42FF-B743-791D3BB89ADD}" dt="2023-09-08T13:49:00.920" v="1990"/>
          <ac:spMkLst>
            <pc:docMk/>
            <pc:sldMk cId="3327767587" sldId="260"/>
            <ac:spMk id="2" creationId="{69C4E93F-9F2C-385E-240F-024081C57F32}"/>
          </ac:spMkLst>
        </pc:spChg>
        <pc:spChg chg="mod">
          <ac:chgData name="Vijendar P" userId="9e4e3e5637197069" providerId="LiveId" clId="{90941DF3-89F7-42FF-B743-791D3BB89ADD}" dt="2023-09-08T13:49:00.920" v="1990"/>
          <ac:spMkLst>
            <pc:docMk/>
            <pc:sldMk cId="3327767587" sldId="260"/>
            <ac:spMk id="3" creationId="{170D29ED-B581-B2F8-765B-0F19867136F2}"/>
          </ac:spMkLst>
        </pc:spChg>
      </pc:sldChg>
      <pc:sldChg chg="modSp new mod">
        <pc:chgData name="Vijendar P" userId="9e4e3e5637197069" providerId="LiveId" clId="{90941DF3-89F7-42FF-B743-791D3BB89ADD}" dt="2023-09-08T13:49:01.140" v="1992" actId="27636"/>
        <pc:sldMkLst>
          <pc:docMk/>
          <pc:sldMk cId="2642904071" sldId="261"/>
        </pc:sldMkLst>
        <pc:spChg chg="mod">
          <ac:chgData name="Vijendar P" userId="9e4e3e5637197069" providerId="LiveId" clId="{90941DF3-89F7-42FF-B743-791D3BB89ADD}" dt="2023-09-08T13:49:00.920" v="1990"/>
          <ac:spMkLst>
            <pc:docMk/>
            <pc:sldMk cId="2642904071" sldId="261"/>
            <ac:spMk id="2" creationId="{FF641DB0-C3EC-4E06-30C4-E3E8D4DD59D6}"/>
          </ac:spMkLst>
        </pc:spChg>
        <pc:spChg chg="mod">
          <ac:chgData name="Vijendar P" userId="9e4e3e5637197069" providerId="LiveId" clId="{90941DF3-89F7-42FF-B743-791D3BB89ADD}" dt="2023-09-08T13:49:01.140" v="1992" actId="27636"/>
          <ac:spMkLst>
            <pc:docMk/>
            <pc:sldMk cId="2642904071" sldId="261"/>
            <ac:spMk id="3" creationId="{82217362-37AD-A81F-F4A8-484D34C7BCFD}"/>
          </ac:spMkLst>
        </pc:spChg>
      </pc:sldChg>
      <pc:sldChg chg="modSp new mod">
        <pc:chgData name="Vijendar P" userId="9e4e3e5637197069" providerId="LiveId" clId="{90941DF3-89F7-42FF-B743-791D3BB89ADD}" dt="2023-09-08T13:49:00.920" v="1990"/>
        <pc:sldMkLst>
          <pc:docMk/>
          <pc:sldMk cId="1076357255" sldId="262"/>
        </pc:sldMkLst>
        <pc:spChg chg="mod">
          <ac:chgData name="Vijendar P" userId="9e4e3e5637197069" providerId="LiveId" clId="{90941DF3-89F7-42FF-B743-791D3BB89ADD}" dt="2023-09-08T13:49:00.920" v="1990"/>
          <ac:spMkLst>
            <pc:docMk/>
            <pc:sldMk cId="1076357255" sldId="262"/>
            <ac:spMk id="2" creationId="{833C6107-EB1D-72F2-F1B0-E1EF29FB2DE5}"/>
          </ac:spMkLst>
        </pc:spChg>
        <pc:spChg chg="mod">
          <ac:chgData name="Vijendar P" userId="9e4e3e5637197069" providerId="LiveId" clId="{90941DF3-89F7-42FF-B743-791D3BB89ADD}" dt="2023-09-08T13:49:00.920" v="1990"/>
          <ac:spMkLst>
            <pc:docMk/>
            <pc:sldMk cId="1076357255" sldId="262"/>
            <ac:spMk id="3" creationId="{2706DA4D-6198-8839-9D27-2582D59D9F48}"/>
          </ac:spMkLst>
        </pc:spChg>
      </pc:sldChg>
      <pc:sldChg chg="modSp new mod">
        <pc:chgData name="Vijendar P" userId="9e4e3e5637197069" providerId="LiveId" clId="{90941DF3-89F7-42FF-B743-791D3BB89ADD}" dt="2023-09-08T13:49:01.172" v="1993" actId="27636"/>
        <pc:sldMkLst>
          <pc:docMk/>
          <pc:sldMk cId="3637394502" sldId="263"/>
        </pc:sldMkLst>
        <pc:spChg chg="mod">
          <ac:chgData name="Vijendar P" userId="9e4e3e5637197069" providerId="LiveId" clId="{90941DF3-89F7-42FF-B743-791D3BB89ADD}" dt="2023-09-08T13:49:00.920" v="1990"/>
          <ac:spMkLst>
            <pc:docMk/>
            <pc:sldMk cId="3637394502" sldId="263"/>
            <ac:spMk id="2" creationId="{416863B6-2D35-0624-BDA1-EAFF2BFA6FB2}"/>
          </ac:spMkLst>
        </pc:spChg>
        <pc:spChg chg="mod">
          <ac:chgData name="Vijendar P" userId="9e4e3e5637197069" providerId="LiveId" clId="{90941DF3-89F7-42FF-B743-791D3BB89ADD}" dt="2023-09-08T13:49:01.172" v="1993" actId="27636"/>
          <ac:spMkLst>
            <pc:docMk/>
            <pc:sldMk cId="3637394502" sldId="263"/>
            <ac:spMk id="3" creationId="{BD90F6FF-83D7-C022-72E9-F79B622B60AB}"/>
          </ac:spMkLst>
        </pc:spChg>
      </pc:sldChg>
      <pc:sldChg chg="modSp new mod">
        <pc:chgData name="Vijendar P" userId="9e4e3e5637197069" providerId="LiveId" clId="{90941DF3-89F7-42FF-B743-791D3BB89ADD}" dt="2023-09-08T13:49:00.920" v="1990"/>
        <pc:sldMkLst>
          <pc:docMk/>
          <pc:sldMk cId="4025854407" sldId="264"/>
        </pc:sldMkLst>
        <pc:spChg chg="mod">
          <ac:chgData name="Vijendar P" userId="9e4e3e5637197069" providerId="LiveId" clId="{90941DF3-89F7-42FF-B743-791D3BB89ADD}" dt="2023-09-08T13:49:00.920" v="1990"/>
          <ac:spMkLst>
            <pc:docMk/>
            <pc:sldMk cId="4025854407" sldId="264"/>
            <ac:spMk id="2" creationId="{46381817-F0E3-A54C-74FA-C044A5C85414}"/>
          </ac:spMkLst>
        </pc:spChg>
        <pc:spChg chg="mod">
          <ac:chgData name="Vijendar P" userId="9e4e3e5637197069" providerId="LiveId" clId="{90941DF3-89F7-42FF-B743-791D3BB89ADD}" dt="2023-09-08T13:49:00.920" v="1990"/>
          <ac:spMkLst>
            <pc:docMk/>
            <pc:sldMk cId="4025854407" sldId="264"/>
            <ac:spMk id="3" creationId="{C4439484-8FBE-1EB1-8798-3869C487A105}"/>
          </ac:spMkLst>
        </pc:spChg>
      </pc:sldChg>
      <pc:sldChg chg="modSp new mod">
        <pc:chgData name="Vijendar P" userId="9e4e3e5637197069" providerId="LiveId" clId="{90941DF3-89F7-42FF-B743-791D3BB89ADD}" dt="2023-09-08T13:55:53.671" v="2686" actId="20577"/>
        <pc:sldMkLst>
          <pc:docMk/>
          <pc:sldMk cId="2395320114" sldId="265"/>
        </pc:sldMkLst>
        <pc:spChg chg="mod">
          <ac:chgData name="Vijendar P" userId="9e4e3e5637197069" providerId="LiveId" clId="{90941DF3-89F7-42FF-B743-791D3BB89ADD}" dt="2023-09-08T13:49:23.053" v="2003" actId="20577"/>
          <ac:spMkLst>
            <pc:docMk/>
            <pc:sldMk cId="2395320114" sldId="265"/>
            <ac:spMk id="2" creationId="{19DB8D1C-0A3D-9862-B58D-E0F218249154}"/>
          </ac:spMkLst>
        </pc:spChg>
        <pc:spChg chg="mod">
          <ac:chgData name="Vijendar P" userId="9e4e3e5637197069" providerId="LiveId" clId="{90941DF3-89F7-42FF-B743-791D3BB89ADD}" dt="2023-09-08T13:55:53.671" v="2686" actId="20577"/>
          <ac:spMkLst>
            <pc:docMk/>
            <pc:sldMk cId="2395320114" sldId="265"/>
            <ac:spMk id="3" creationId="{1E54E7A2-D3E5-03B0-0B36-5B781D60E86C}"/>
          </ac:spMkLst>
        </pc:spChg>
      </pc:sldChg>
      <pc:sldChg chg="modSp new mod">
        <pc:chgData name="Vijendar P" userId="9e4e3e5637197069" providerId="LiveId" clId="{90941DF3-89F7-42FF-B743-791D3BB89ADD}" dt="2023-09-08T14:08:48.574" v="3345" actId="20577"/>
        <pc:sldMkLst>
          <pc:docMk/>
          <pc:sldMk cId="3469080911" sldId="266"/>
        </pc:sldMkLst>
        <pc:spChg chg="mod">
          <ac:chgData name="Vijendar P" userId="9e4e3e5637197069" providerId="LiveId" clId="{90941DF3-89F7-42FF-B743-791D3BB89ADD}" dt="2023-09-08T14:02:06.385" v="2705" actId="20577"/>
          <ac:spMkLst>
            <pc:docMk/>
            <pc:sldMk cId="3469080911" sldId="266"/>
            <ac:spMk id="2" creationId="{02C7EE01-B075-874F-8520-2D6DD33E2EF6}"/>
          </ac:spMkLst>
        </pc:spChg>
        <pc:spChg chg="mod">
          <ac:chgData name="Vijendar P" userId="9e4e3e5637197069" providerId="LiveId" clId="{90941DF3-89F7-42FF-B743-791D3BB89ADD}" dt="2023-09-08T14:08:48.574" v="3345" actId="20577"/>
          <ac:spMkLst>
            <pc:docMk/>
            <pc:sldMk cId="3469080911" sldId="266"/>
            <ac:spMk id="3" creationId="{190072D4-EFF4-320B-A212-2EC0A0FFF507}"/>
          </ac:spMkLst>
        </pc:spChg>
      </pc:sldChg>
      <pc:sldChg chg="addSp delSp modSp new mod">
        <pc:chgData name="Vijendar P" userId="9e4e3e5637197069" providerId="LiveId" clId="{90941DF3-89F7-42FF-B743-791D3BB89ADD}" dt="2023-09-08T14:23:21.431" v="3640" actId="14100"/>
        <pc:sldMkLst>
          <pc:docMk/>
          <pc:sldMk cId="897596722" sldId="267"/>
        </pc:sldMkLst>
        <pc:spChg chg="mod">
          <ac:chgData name="Vijendar P" userId="9e4e3e5637197069" providerId="LiveId" clId="{90941DF3-89F7-42FF-B743-791D3BB89ADD}" dt="2023-09-08T14:22:58.155" v="3638" actId="20577"/>
          <ac:spMkLst>
            <pc:docMk/>
            <pc:sldMk cId="897596722" sldId="267"/>
            <ac:spMk id="2" creationId="{C5FDD77B-0E2F-864C-4DAB-33D02FB407C1}"/>
          </ac:spMkLst>
        </pc:spChg>
        <pc:spChg chg="del">
          <ac:chgData name="Vijendar P" userId="9e4e3e5637197069" providerId="LiveId" clId="{90941DF3-89F7-42FF-B743-791D3BB89ADD}" dt="2023-09-08T14:19:17.398" v="3432" actId="12084"/>
          <ac:spMkLst>
            <pc:docMk/>
            <pc:sldMk cId="897596722" sldId="267"/>
            <ac:spMk id="3" creationId="{AE6BDF7A-38B5-6919-D90F-131D6D1C9D5E}"/>
          </ac:spMkLst>
        </pc:spChg>
        <pc:spChg chg="add del mod">
          <ac:chgData name="Vijendar P" userId="9e4e3e5637197069" providerId="LiveId" clId="{90941DF3-89F7-42FF-B743-791D3BB89ADD}" dt="2023-09-08T14:19:51.037" v="3451" actId="12084"/>
          <ac:spMkLst>
            <pc:docMk/>
            <pc:sldMk cId="897596722" sldId="267"/>
            <ac:spMk id="6" creationId="{259FC2F2-5188-4103-C997-A87601D3B707}"/>
          </ac:spMkLst>
        </pc:spChg>
        <pc:graphicFrameChg chg="add del mod">
          <ac:chgData name="Vijendar P" userId="9e4e3e5637197069" providerId="LiveId" clId="{90941DF3-89F7-42FF-B743-791D3BB89ADD}" dt="2023-09-08T14:19:45.050" v="3450" actId="478"/>
          <ac:graphicFrameMkLst>
            <pc:docMk/>
            <pc:sldMk cId="897596722" sldId="267"/>
            <ac:graphicFrameMk id="4" creationId="{416BD231-570A-6763-8EF4-85C1D4696B00}"/>
          </ac:graphicFrameMkLst>
        </pc:graphicFrameChg>
        <pc:graphicFrameChg chg="add mod">
          <ac:chgData name="Vijendar P" userId="9e4e3e5637197069" providerId="LiveId" clId="{90941DF3-89F7-42FF-B743-791D3BB89ADD}" dt="2023-09-08T14:23:21.431" v="3640" actId="14100"/>
          <ac:graphicFrameMkLst>
            <pc:docMk/>
            <pc:sldMk cId="897596722" sldId="267"/>
            <ac:graphicFrameMk id="7" creationId="{B90C3B48-9207-662F-A36F-C2628D8F094B}"/>
          </ac:graphicFrameMkLst>
        </pc:graphicFrameChg>
      </pc:sldChg>
      <pc:sldChg chg="addSp delSp modSp new del">
        <pc:chgData name="Vijendar P" userId="9e4e3e5637197069" providerId="LiveId" clId="{90941DF3-89F7-42FF-B743-791D3BB89ADD}" dt="2023-09-08T14:18:51.401" v="3430" actId="2696"/>
        <pc:sldMkLst>
          <pc:docMk/>
          <pc:sldMk cId="898780010" sldId="267"/>
        </pc:sldMkLst>
        <pc:spChg chg="del">
          <ac:chgData name="Vijendar P" userId="9e4e3e5637197069" providerId="LiveId" clId="{90941DF3-89F7-42FF-B743-791D3BB89ADD}" dt="2023-09-08T14:18:14.330" v="3428" actId="12084"/>
          <ac:spMkLst>
            <pc:docMk/>
            <pc:sldMk cId="898780010" sldId="267"/>
            <ac:spMk id="3" creationId="{D424BFFF-8243-8352-09C1-F97FDEC3FFF0}"/>
          </ac:spMkLst>
        </pc:spChg>
        <pc:graphicFrameChg chg="add mod">
          <ac:chgData name="Vijendar P" userId="9e4e3e5637197069" providerId="LiveId" clId="{90941DF3-89F7-42FF-B743-791D3BB89ADD}" dt="2023-09-08T14:18:22.673" v="3429"/>
          <ac:graphicFrameMkLst>
            <pc:docMk/>
            <pc:sldMk cId="898780010" sldId="267"/>
            <ac:graphicFrameMk id="4" creationId="{01A17EA3-DDA0-E17C-619A-2D7622AE2D1A}"/>
          </ac:graphicFrameMkLst>
        </pc:graphicFrameChg>
      </pc:sldChg>
      <pc:sldChg chg="addSp delSp modSp new del mod">
        <pc:chgData name="Vijendar P" userId="9e4e3e5637197069" providerId="LiveId" clId="{90941DF3-89F7-42FF-B743-791D3BB89ADD}" dt="2023-09-08T14:17:40.381" v="3426" actId="2696"/>
        <pc:sldMkLst>
          <pc:docMk/>
          <pc:sldMk cId="1757177181" sldId="267"/>
        </pc:sldMkLst>
        <pc:spChg chg="del">
          <ac:chgData name="Vijendar P" userId="9e4e3e5637197069" providerId="LiveId" clId="{90941DF3-89F7-42FF-B743-791D3BB89ADD}" dt="2023-09-08T14:13:00.398" v="3347" actId="12084"/>
          <ac:spMkLst>
            <pc:docMk/>
            <pc:sldMk cId="1757177181" sldId="267"/>
            <ac:spMk id="3" creationId="{D9A25F29-957B-5499-2960-A258FC69F74F}"/>
          </ac:spMkLst>
        </pc:spChg>
        <pc:graphicFrameChg chg="add mod">
          <ac:chgData name="Vijendar P" userId="9e4e3e5637197069" providerId="LiveId" clId="{90941DF3-89F7-42FF-B743-791D3BB89ADD}" dt="2023-09-08T14:17:32.683" v="3425" actId="20577"/>
          <ac:graphicFrameMkLst>
            <pc:docMk/>
            <pc:sldMk cId="1757177181" sldId="267"/>
            <ac:graphicFrameMk id="4" creationId="{D67E372A-FBA6-CB08-770E-F565F8397F26}"/>
          </ac:graphicFrameMkLst>
        </pc:graphicFrameChg>
      </pc:sldChg>
      <pc:sldChg chg="modSp new mod">
        <pc:chgData name="Vijendar P" userId="9e4e3e5637197069" providerId="LiveId" clId="{90941DF3-89F7-42FF-B743-791D3BB89ADD}" dt="2023-09-08T14:29:56.672" v="4072" actId="27636"/>
        <pc:sldMkLst>
          <pc:docMk/>
          <pc:sldMk cId="3524926027" sldId="268"/>
        </pc:sldMkLst>
        <pc:spChg chg="mod">
          <ac:chgData name="Vijendar P" userId="9e4e3e5637197069" providerId="LiveId" clId="{90941DF3-89F7-42FF-B743-791D3BB89ADD}" dt="2023-09-08T14:29:56.672" v="4072" actId="27636"/>
          <ac:spMkLst>
            <pc:docMk/>
            <pc:sldMk cId="3524926027" sldId="268"/>
            <ac:spMk id="3" creationId="{C17AB901-0CC4-7AE2-C4CF-7CE8AA3C50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0CC72-2FE0-4EB4-9C01-6D5C72729C5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670E97-E516-4203-A80B-C75684249EEA}">
      <dgm:prSet phldrT="[Text]"/>
      <dgm:spPr/>
      <dgm:t>
        <a:bodyPr/>
        <a:lstStyle/>
        <a:p>
          <a:r>
            <a:rPr lang="en-US" dirty="0"/>
            <a:t>CONSTANTS</a:t>
          </a:r>
          <a:endParaRPr lang="en-IN" dirty="0"/>
        </a:p>
      </dgm:t>
    </dgm:pt>
    <dgm:pt modelId="{4665C35A-B403-496A-A1C7-BE2A6F4F65C9}" type="parTrans" cxnId="{5940F2DF-ACF3-4E30-8816-6FA85BED742F}">
      <dgm:prSet/>
      <dgm:spPr/>
      <dgm:t>
        <a:bodyPr/>
        <a:lstStyle/>
        <a:p>
          <a:endParaRPr lang="en-IN"/>
        </a:p>
      </dgm:t>
    </dgm:pt>
    <dgm:pt modelId="{F54B4011-3818-4268-900C-775FD26DB094}" type="sibTrans" cxnId="{5940F2DF-ACF3-4E30-8816-6FA85BED742F}">
      <dgm:prSet/>
      <dgm:spPr/>
      <dgm:t>
        <a:bodyPr/>
        <a:lstStyle/>
        <a:p>
          <a:endParaRPr lang="en-IN"/>
        </a:p>
      </dgm:t>
    </dgm:pt>
    <dgm:pt modelId="{81CD287D-1432-4733-9B2A-91ADBC617D8A}">
      <dgm:prSet phldrT="[Text]"/>
      <dgm:spPr/>
      <dgm:t>
        <a:bodyPr/>
        <a:lstStyle/>
        <a:p>
          <a:r>
            <a:rPr lang="en-US" dirty="0"/>
            <a:t>NUMERIC CONSTANTS</a:t>
          </a:r>
          <a:endParaRPr lang="en-IN" dirty="0"/>
        </a:p>
      </dgm:t>
    </dgm:pt>
    <dgm:pt modelId="{5E4EB1A9-2F7C-4558-9257-DC20D673AA2B}" type="parTrans" cxnId="{E5E4763A-8194-4815-AA16-15AF4CBD477D}">
      <dgm:prSet/>
      <dgm:spPr/>
      <dgm:t>
        <a:bodyPr/>
        <a:lstStyle/>
        <a:p>
          <a:endParaRPr lang="en-IN"/>
        </a:p>
      </dgm:t>
    </dgm:pt>
    <dgm:pt modelId="{1338680E-7CC2-49AD-97BE-7A3FC3E0AE5A}" type="sibTrans" cxnId="{E5E4763A-8194-4815-AA16-15AF4CBD477D}">
      <dgm:prSet/>
      <dgm:spPr/>
      <dgm:t>
        <a:bodyPr/>
        <a:lstStyle/>
        <a:p>
          <a:endParaRPr lang="en-IN"/>
        </a:p>
      </dgm:t>
    </dgm:pt>
    <dgm:pt modelId="{191ECF75-E3B4-4678-8050-BB24EDE2606E}">
      <dgm:prSet phldrT="[Text]"/>
      <dgm:spPr/>
      <dgm:t>
        <a:bodyPr/>
        <a:lstStyle/>
        <a:p>
          <a:r>
            <a:rPr lang="en-US" dirty="0"/>
            <a:t>CHARACTER CONSTANT</a:t>
          </a:r>
          <a:endParaRPr lang="en-IN" dirty="0"/>
        </a:p>
      </dgm:t>
    </dgm:pt>
    <dgm:pt modelId="{07AB62E9-A6AA-4A60-B4E7-8BC0E430F378}" type="parTrans" cxnId="{CD0E33D2-FF28-4497-8F84-B95669AF2807}">
      <dgm:prSet/>
      <dgm:spPr/>
      <dgm:t>
        <a:bodyPr/>
        <a:lstStyle/>
        <a:p>
          <a:endParaRPr lang="en-IN"/>
        </a:p>
      </dgm:t>
    </dgm:pt>
    <dgm:pt modelId="{413EBF25-6365-47D3-A176-BB898CDCBDDD}" type="sibTrans" cxnId="{CD0E33D2-FF28-4497-8F84-B95669AF2807}">
      <dgm:prSet/>
      <dgm:spPr/>
      <dgm:t>
        <a:bodyPr/>
        <a:lstStyle/>
        <a:p>
          <a:endParaRPr lang="en-IN"/>
        </a:p>
      </dgm:t>
    </dgm:pt>
    <dgm:pt modelId="{2190196D-AFD3-4195-817B-4D023198FB01}">
      <dgm:prSet phldrT="[Text]"/>
      <dgm:spPr/>
      <dgm:t>
        <a:bodyPr/>
        <a:lstStyle/>
        <a:p>
          <a:r>
            <a:rPr lang="en-US" dirty="0"/>
            <a:t>STRING CONSTANT</a:t>
          </a:r>
          <a:endParaRPr lang="en-IN" dirty="0"/>
        </a:p>
      </dgm:t>
    </dgm:pt>
    <dgm:pt modelId="{640E6D75-E809-49E1-857E-B74E3AF61E5C}" type="parTrans" cxnId="{874FE842-68CB-4551-AF22-8D532F4DD824}">
      <dgm:prSet/>
      <dgm:spPr/>
      <dgm:t>
        <a:bodyPr/>
        <a:lstStyle/>
        <a:p>
          <a:endParaRPr lang="en-IN"/>
        </a:p>
      </dgm:t>
    </dgm:pt>
    <dgm:pt modelId="{57923A1D-E5C3-4462-A277-31714BF149DB}" type="sibTrans" cxnId="{874FE842-68CB-4551-AF22-8D532F4DD824}">
      <dgm:prSet/>
      <dgm:spPr/>
      <dgm:t>
        <a:bodyPr/>
        <a:lstStyle/>
        <a:p>
          <a:endParaRPr lang="en-IN"/>
        </a:p>
      </dgm:t>
    </dgm:pt>
    <dgm:pt modelId="{6A5E182E-987B-4907-B1AE-79BF7436DB6B}" type="pres">
      <dgm:prSet presAssocID="{EEE0CC72-2FE0-4EB4-9C01-6D5C72729C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31A6EB-495A-4B62-AB84-BD8745E688A4}" type="pres">
      <dgm:prSet presAssocID="{48670E97-E516-4203-A80B-C75684249EEA}" presName="hierRoot1" presStyleCnt="0">
        <dgm:presLayoutVars>
          <dgm:hierBranch val="init"/>
        </dgm:presLayoutVars>
      </dgm:prSet>
      <dgm:spPr/>
    </dgm:pt>
    <dgm:pt modelId="{98075187-C8DF-490C-B935-9492A44F59A0}" type="pres">
      <dgm:prSet presAssocID="{48670E97-E516-4203-A80B-C75684249EEA}" presName="rootComposite1" presStyleCnt="0"/>
      <dgm:spPr/>
    </dgm:pt>
    <dgm:pt modelId="{A8BD3F3A-CC06-4BD9-ABF1-228703F169CF}" type="pres">
      <dgm:prSet presAssocID="{48670E97-E516-4203-A80B-C75684249EEA}" presName="rootText1" presStyleLbl="node0" presStyleIdx="0" presStyleCnt="1">
        <dgm:presLayoutVars>
          <dgm:chPref val="3"/>
        </dgm:presLayoutVars>
      </dgm:prSet>
      <dgm:spPr/>
    </dgm:pt>
    <dgm:pt modelId="{685ABAF9-F1BC-44E4-A520-0338F70B2C74}" type="pres">
      <dgm:prSet presAssocID="{48670E97-E516-4203-A80B-C75684249EEA}" presName="rootConnector1" presStyleLbl="node1" presStyleIdx="0" presStyleCnt="0"/>
      <dgm:spPr/>
    </dgm:pt>
    <dgm:pt modelId="{B6BF7657-7497-463D-8EEA-B6DAA6323BDD}" type="pres">
      <dgm:prSet presAssocID="{48670E97-E516-4203-A80B-C75684249EEA}" presName="hierChild2" presStyleCnt="0"/>
      <dgm:spPr/>
    </dgm:pt>
    <dgm:pt modelId="{B5247FF5-85B9-4CF8-9DE8-8E44A5ECBBC1}" type="pres">
      <dgm:prSet presAssocID="{5E4EB1A9-2F7C-4558-9257-DC20D673AA2B}" presName="Name37" presStyleLbl="parChTrans1D2" presStyleIdx="0" presStyleCnt="3"/>
      <dgm:spPr/>
    </dgm:pt>
    <dgm:pt modelId="{3E3F2AB5-B104-4E46-B768-30B3FBB7831E}" type="pres">
      <dgm:prSet presAssocID="{81CD287D-1432-4733-9B2A-91ADBC617D8A}" presName="hierRoot2" presStyleCnt="0">
        <dgm:presLayoutVars>
          <dgm:hierBranch val="init"/>
        </dgm:presLayoutVars>
      </dgm:prSet>
      <dgm:spPr/>
    </dgm:pt>
    <dgm:pt modelId="{83012844-58CF-45A6-9449-D25CCE830A08}" type="pres">
      <dgm:prSet presAssocID="{81CD287D-1432-4733-9B2A-91ADBC617D8A}" presName="rootComposite" presStyleCnt="0"/>
      <dgm:spPr/>
    </dgm:pt>
    <dgm:pt modelId="{C096083A-3CC5-46A8-BC01-4106CB7E85CA}" type="pres">
      <dgm:prSet presAssocID="{81CD287D-1432-4733-9B2A-91ADBC617D8A}" presName="rootText" presStyleLbl="node2" presStyleIdx="0" presStyleCnt="3">
        <dgm:presLayoutVars>
          <dgm:chPref val="3"/>
        </dgm:presLayoutVars>
      </dgm:prSet>
      <dgm:spPr/>
    </dgm:pt>
    <dgm:pt modelId="{8A50D520-F8F7-4DE4-AAA1-67C78D69541D}" type="pres">
      <dgm:prSet presAssocID="{81CD287D-1432-4733-9B2A-91ADBC617D8A}" presName="rootConnector" presStyleLbl="node2" presStyleIdx="0" presStyleCnt="3"/>
      <dgm:spPr/>
    </dgm:pt>
    <dgm:pt modelId="{ADD6A19A-1BB3-4556-94F6-124C47992A8D}" type="pres">
      <dgm:prSet presAssocID="{81CD287D-1432-4733-9B2A-91ADBC617D8A}" presName="hierChild4" presStyleCnt="0"/>
      <dgm:spPr/>
    </dgm:pt>
    <dgm:pt modelId="{ED0AE520-C831-439F-A043-AA6EB5974B72}" type="pres">
      <dgm:prSet presAssocID="{81CD287D-1432-4733-9B2A-91ADBC617D8A}" presName="hierChild5" presStyleCnt="0"/>
      <dgm:spPr/>
    </dgm:pt>
    <dgm:pt modelId="{85771094-FB49-461F-82B4-52E595829D74}" type="pres">
      <dgm:prSet presAssocID="{07AB62E9-A6AA-4A60-B4E7-8BC0E430F378}" presName="Name37" presStyleLbl="parChTrans1D2" presStyleIdx="1" presStyleCnt="3"/>
      <dgm:spPr/>
    </dgm:pt>
    <dgm:pt modelId="{0E2CB2BD-5AC7-48BD-B00C-11355C4BBAE6}" type="pres">
      <dgm:prSet presAssocID="{191ECF75-E3B4-4678-8050-BB24EDE2606E}" presName="hierRoot2" presStyleCnt="0">
        <dgm:presLayoutVars>
          <dgm:hierBranch val="init"/>
        </dgm:presLayoutVars>
      </dgm:prSet>
      <dgm:spPr/>
    </dgm:pt>
    <dgm:pt modelId="{AD83308F-5BF4-47B0-B4FA-16123CDA0506}" type="pres">
      <dgm:prSet presAssocID="{191ECF75-E3B4-4678-8050-BB24EDE2606E}" presName="rootComposite" presStyleCnt="0"/>
      <dgm:spPr/>
    </dgm:pt>
    <dgm:pt modelId="{A7E4F33B-F019-42E7-A1C2-9107F3C5B52A}" type="pres">
      <dgm:prSet presAssocID="{191ECF75-E3B4-4678-8050-BB24EDE2606E}" presName="rootText" presStyleLbl="node2" presStyleIdx="1" presStyleCnt="3">
        <dgm:presLayoutVars>
          <dgm:chPref val="3"/>
        </dgm:presLayoutVars>
      </dgm:prSet>
      <dgm:spPr/>
    </dgm:pt>
    <dgm:pt modelId="{8EA63AAE-5756-422A-BD2D-1C24C9ED3563}" type="pres">
      <dgm:prSet presAssocID="{191ECF75-E3B4-4678-8050-BB24EDE2606E}" presName="rootConnector" presStyleLbl="node2" presStyleIdx="1" presStyleCnt="3"/>
      <dgm:spPr/>
    </dgm:pt>
    <dgm:pt modelId="{09B4C942-BECD-47E6-A2FE-F7EC6005F946}" type="pres">
      <dgm:prSet presAssocID="{191ECF75-E3B4-4678-8050-BB24EDE2606E}" presName="hierChild4" presStyleCnt="0"/>
      <dgm:spPr/>
    </dgm:pt>
    <dgm:pt modelId="{6D94FA26-491A-4938-9A34-E4956CF6B2E3}" type="pres">
      <dgm:prSet presAssocID="{191ECF75-E3B4-4678-8050-BB24EDE2606E}" presName="hierChild5" presStyleCnt="0"/>
      <dgm:spPr/>
    </dgm:pt>
    <dgm:pt modelId="{4A33AC21-5079-44A6-8615-F81B5A3C54A5}" type="pres">
      <dgm:prSet presAssocID="{640E6D75-E809-49E1-857E-B74E3AF61E5C}" presName="Name37" presStyleLbl="parChTrans1D2" presStyleIdx="2" presStyleCnt="3"/>
      <dgm:spPr/>
    </dgm:pt>
    <dgm:pt modelId="{152CBABE-2EEC-4918-AF4B-0843677A2E39}" type="pres">
      <dgm:prSet presAssocID="{2190196D-AFD3-4195-817B-4D023198FB01}" presName="hierRoot2" presStyleCnt="0">
        <dgm:presLayoutVars>
          <dgm:hierBranch val="init"/>
        </dgm:presLayoutVars>
      </dgm:prSet>
      <dgm:spPr/>
    </dgm:pt>
    <dgm:pt modelId="{4DBD8BED-836A-435D-92F3-9883753DA00E}" type="pres">
      <dgm:prSet presAssocID="{2190196D-AFD3-4195-817B-4D023198FB01}" presName="rootComposite" presStyleCnt="0"/>
      <dgm:spPr/>
    </dgm:pt>
    <dgm:pt modelId="{D460923A-1305-463B-9B37-7508E50FA142}" type="pres">
      <dgm:prSet presAssocID="{2190196D-AFD3-4195-817B-4D023198FB01}" presName="rootText" presStyleLbl="node2" presStyleIdx="2" presStyleCnt="3">
        <dgm:presLayoutVars>
          <dgm:chPref val="3"/>
        </dgm:presLayoutVars>
      </dgm:prSet>
      <dgm:spPr/>
    </dgm:pt>
    <dgm:pt modelId="{3CBB34BD-A20C-44FC-846C-387F50541A6E}" type="pres">
      <dgm:prSet presAssocID="{2190196D-AFD3-4195-817B-4D023198FB01}" presName="rootConnector" presStyleLbl="node2" presStyleIdx="2" presStyleCnt="3"/>
      <dgm:spPr/>
    </dgm:pt>
    <dgm:pt modelId="{DEBE900D-5FE1-4DA2-8EEB-04B0F71F6A38}" type="pres">
      <dgm:prSet presAssocID="{2190196D-AFD3-4195-817B-4D023198FB01}" presName="hierChild4" presStyleCnt="0"/>
      <dgm:spPr/>
    </dgm:pt>
    <dgm:pt modelId="{0B24633E-E349-4347-B026-77AA75F79B88}" type="pres">
      <dgm:prSet presAssocID="{2190196D-AFD3-4195-817B-4D023198FB01}" presName="hierChild5" presStyleCnt="0"/>
      <dgm:spPr/>
    </dgm:pt>
    <dgm:pt modelId="{02F27F57-611B-4C6B-96FA-02D2F1F21996}" type="pres">
      <dgm:prSet presAssocID="{48670E97-E516-4203-A80B-C75684249EEA}" presName="hierChild3" presStyleCnt="0"/>
      <dgm:spPr/>
    </dgm:pt>
  </dgm:ptLst>
  <dgm:cxnLst>
    <dgm:cxn modelId="{118CE90F-EECE-46C7-BF4C-97D3B341BA80}" type="presOf" srcId="{48670E97-E516-4203-A80B-C75684249EEA}" destId="{A8BD3F3A-CC06-4BD9-ABF1-228703F169CF}" srcOrd="0" destOrd="0" presId="urn:microsoft.com/office/officeart/2005/8/layout/orgChart1"/>
    <dgm:cxn modelId="{D5A83033-D7BB-4E98-BE8C-F12F5561A1B8}" type="presOf" srcId="{2190196D-AFD3-4195-817B-4D023198FB01}" destId="{3CBB34BD-A20C-44FC-846C-387F50541A6E}" srcOrd="1" destOrd="0" presId="urn:microsoft.com/office/officeart/2005/8/layout/orgChart1"/>
    <dgm:cxn modelId="{E5E4763A-8194-4815-AA16-15AF4CBD477D}" srcId="{48670E97-E516-4203-A80B-C75684249EEA}" destId="{81CD287D-1432-4733-9B2A-91ADBC617D8A}" srcOrd="0" destOrd="0" parTransId="{5E4EB1A9-2F7C-4558-9257-DC20D673AA2B}" sibTransId="{1338680E-7CC2-49AD-97BE-7A3FC3E0AE5A}"/>
    <dgm:cxn modelId="{FDA72C41-BE91-4C93-A0FD-C248BA207F7D}" type="presOf" srcId="{48670E97-E516-4203-A80B-C75684249EEA}" destId="{685ABAF9-F1BC-44E4-A520-0338F70B2C74}" srcOrd="1" destOrd="0" presId="urn:microsoft.com/office/officeart/2005/8/layout/orgChart1"/>
    <dgm:cxn modelId="{D981B562-142A-4572-8941-802D4D66A9DD}" type="presOf" srcId="{EEE0CC72-2FE0-4EB4-9C01-6D5C72729C51}" destId="{6A5E182E-987B-4907-B1AE-79BF7436DB6B}" srcOrd="0" destOrd="0" presId="urn:microsoft.com/office/officeart/2005/8/layout/orgChart1"/>
    <dgm:cxn modelId="{874FE842-68CB-4551-AF22-8D532F4DD824}" srcId="{48670E97-E516-4203-A80B-C75684249EEA}" destId="{2190196D-AFD3-4195-817B-4D023198FB01}" srcOrd="2" destOrd="0" parTransId="{640E6D75-E809-49E1-857E-B74E3AF61E5C}" sibTransId="{57923A1D-E5C3-4462-A277-31714BF149DB}"/>
    <dgm:cxn modelId="{D6D83C73-4F3B-4EC8-A70A-6CBB1FCFCB59}" type="presOf" srcId="{81CD287D-1432-4733-9B2A-91ADBC617D8A}" destId="{8A50D520-F8F7-4DE4-AAA1-67C78D69541D}" srcOrd="1" destOrd="0" presId="urn:microsoft.com/office/officeart/2005/8/layout/orgChart1"/>
    <dgm:cxn modelId="{33EDC976-11EA-4296-990E-7DB4EFC3FDBC}" type="presOf" srcId="{640E6D75-E809-49E1-857E-B74E3AF61E5C}" destId="{4A33AC21-5079-44A6-8615-F81B5A3C54A5}" srcOrd="0" destOrd="0" presId="urn:microsoft.com/office/officeart/2005/8/layout/orgChart1"/>
    <dgm:cxn modelId="{C8AFDB9E-5ACC-4713-8E26-99609DA3EEAF}" type="presOf" srcId="{07AB62E9-A6AA-4A60-B4E7-8BC0E430F378}" destId="{85771094-FB49-461F-82B4-52E595829D74}" srcOrd="0" destOrd="0" presId="urn:microsoft.com/office/officeart/2005/8/layout/orgChart1"/>
    <dgm:cxn modelId="{B69DC4A7-D4D7-4194-B290-66C71D78AEA4}" type="presOf" srcId="{5E4EB1A9-2F7C-4558-9257-DC20D673AA2B}" destId="{B5247FF5-85B9-4CF8-9DE8-8E44A5ECBBC1}" srcOrd="0" destOrd="0" presId="urn:microsoft.com/office/officeart/2005/8/layout/orgChart1"/>
    <dgm:cxn modelId="{2F49A3B6-596F-4D15-AB43-C5AFADD32D90}" type="presOf" srcId="{81CD287D-1432-4733-9B2A-91ADBC617D8A}" destId="{C096083A-3CC5-46A8-BC01-4106CB7E85CA}" srcOrd="0" destOrd="0" presId="urn:microsoft.com/office/officeart/2005/8/layout/orgChart1"/>
    <dgm:cxn modelId="{CD0E33D2-FF28-4497-8F84-B95669AF2807}" srcId="{48670E97-E516-4203-A80B-C75684249EEA}" destId="{191ECF75-E3B4-4678-8050-BB24EDE2606E}" srcOrd="1" destOrd="0" parTransId="{07AB62E9-A6AA-4A60-B4E7-8BC0E430F378}" sibTransId="{413EBF25-6365-47D3-A176-BB898CDCBDDD}"/>
    <dgm:cxn modelId="{55905DD5-D7C6-4D0C-9BD9-A4D127818C26}" type="presOf" srcId="{191ECF75-E3B4-4678-8050-BB24EDE2606E}" destId="{A7E4F33B-F019-42E7-A1C2-9107F3C5B52A}" srcOrd="0" destOrd="0" presId="urn:microsoft.com/office/officeart/2005/8/layout/orgChart1"/>
    <dgm:cxn modelId="{474B04D9-5415-404D-8551-70A67EF5139F}" type="presOf" srcId="{2190196D-AFD3-4195-817B-4D023198FB01}" destId="{D460923A-1305-463B-9B37-7508E50FA142}" srcOrd="0" destOrd="0" presId="urn:microsoft.com/office/officeart/2005/8/layout/orgChart1"/>
    <dgm:cxn modelId="{5940F2DF-ACF3-4E30-8816-6FA85BED742F}" srcId="{EEE0CC72-2FE0-4EB4-9C01-6D5C72729C51}" destId="{48670E97-E516-4203-A80B-C75684249EEA}" srcOrd="0" destOrd="0" parTransId="{4665C35A-B403-496A-A1C7-BE2A6F4F65C9}" sibTransId="{F54B4011-3818-4268-900C-775FD26DB094}"/>
    <dgm:cxn modelId="{9830C4F3-9C09-4852-9832-62AE549CA3CD}" type="presOf" srcId="{191ECF75-E3B4-4678-8050-BB24EDE2606E}" destId="{8EA63AAE-5756-422A-BD2D-1C24C9ED3563}" srcOrd="1" destOrd="0" presId="urn:microsoft.com/office/officeart/2005/8/layout/orgChart1"/>
    <dgm:cxn modelId="{347865DA-99B9-42C6-A8E2-8833D5B9B7EA}" type="presParOf" srcId="{6A5E182E-987B-4907-B1AE-79BF7436DB6B}" destId="{3F31A6EB-495A-4B62-AB84-BD8745E688A4}" srcOrd="0" destOrd="0" presId="urn:microsoft.com/office/officeart/2005/8/layout/orgChart1"/>
    <dgm:cxn modelId="{8A1324DC-0413-4D1C-AFFF-39BE852989CD}" type="presParOf" srcId="{3F31A6EB-495A-4B62-AB84-BD8745E688A4}" destId="{98075187-C8DF-490C-B935-9492A44F59A0}" srcOrd="0" destOrd="0" presId="urn:microsoft.com/office/officeart/2005/8/layout/orgChart1"/>
    <dgm:cxn modelId="{2CB24EA1-30B8-40A5-814F-B4E018AD323F}" type="presParOf" srcId="{98075187-C8DF-490C-B935-9492A44F59A0}" destId="{A8BD3F3A-CC06-4BD9-ABF1-228703F169CF}" srcOrd="0" destOrd="0" presId="urn:microsoft.com/office/officeart/2005/8/layout/orgChart1"/>
    <dgm:cxn modelId="{C28B6617-D262-4DC2-947A-EF957E0619FE}" type="presParOf" srcId="{98075187-C8DF-490C-B935-9492A44F59A0}" destId="{685ABAF9-F1BC-44E4-A520-0338F70B2C74}" srcOrd="1" destOrd="0" presId="urn:microsoft.com/office/officeart/2005/8/layout/orgChart1"/>
    <dgm:cxn modelId="{B9A92656-92B9-446B-A4B3-A8CAAA60C268}" type="presParOf" srcId="{3F31A6EB-495A-4B62-AB84-BD8745E688A4}" destId="{B6BF7657-7497-463D-8EEA-B6DAA6323BDD}" srcOrd="1" destOrd="0" presId="urn:microsoft.com/office/officeart/2005/8/layout/orgChart1"/>
    <dgm:cxn modelId="{1D562912-6B7D-4185-A8B9-C9357BD32C32}" type="presParOf" srcId="{B6BF7657-7497-463D-8EEA-B6DAA6323BDD}" destId="{B5247FF5-85B9-4CF8-9DE8-8E44A5ECBBC1}" srcOrd="0" destOrd="0" presId="urn:microsoft.com/office/officeart/2005/8/layout/orgChart1"/>
    <dgm:cxn modelId="{11D86A48-2B5B-4F55-8DF9-D2FA22C168AE}" type="presParOf" srcId="{B6BF7657-7497-463D-8EEA-B6DAA6323BDD}" destId="{3E3F2AB5-B104-4E46-B768-30B3FBB7831E}" srcOrd="1" destOrd="0" presId="urn:microsoft.com/office/officeart/2005/8/layout/orgChart1"/>
    <dgm:cxn modelId="{B1D03DBF-1DB9-4C68-A838-805FD29E2512}" type="presParOf" srcId="{3E3F2AB5-B104-4E46-B768-30B3FBB7831E}" destId="{83012844-58CF-45A6-9449-D25CCE830A08}" srcOrd="0" destOrd="0" presId="urn:microsoft.com/office/officeart/2005/8/layout/orgChart1"/>
    <dgm:cxn modelId="{C8568447-76EA-43B2-9224-485064473533}" type="presParOf" srcId="{83012844-58CF-45A6-9449-D25CCE830A08}" destId="{C096083A-3CC5-46A8-BC01-4106CB7E85CA}" srcOrd="0" destOrd="0" presId="urn:microsoft.com/office/officeart/2005/8/layout/orgChart1"/>
    <dgm:cxn modelId="{4C5CF31A-D3B4-4393-8524-1970F3B39A00}" type="presParOf" srcId="{83012844-58CF-45A6-9449-D25CCE830A08}" destId="{8A50D520-F8F7-4DE4-AAA1-67C78D69541D}" srcOrd="1" destOrd="0" presId="urn:microsoft.com/office/officeart/2005/8/layout/orgChart1"/>
    <dgm:cxn modelId="{7ECC704B-6D32-4E0B-8B07-30CA200A59B8}" type="presParOf" srcId="{3E3F2AB5-B104-4E46-B768-30B3FBB7831E}" destId="{ADD6A19A-1BB3-4556-94F6-124C47992A8D}" srcOrd="1" destOrd="0" presId="urn:microsoft.com/office/officeart/2005/8/layout/orgChart1"/>
    <dgm:cxn modelId="{C2666076-96B7-4A83-8035-B0E7E5FFD3CC}" type="presParOf" srcId="{3E3F2AB5-B104-4E46-B768-30B3FBB7831E}" destId="{ED0AE520-C831-439F-A043-AA6EB5974B72}" srcOrd="2" destOrd="0" presId="urn:microsoft.com/office/officeart/2005/8/layout/orgChart1"/>
    <dgm:cxn modelId="{B5F910EA-D7C2-4A49-9401-FA54E9E410C4}" type="presParOf" srcId="{B6BF7657-7497-463D-8EEA-B6DAA6323BDD}" destId="{85771094-FB49-461F-82B4-52E595829D74}" srcOrd="2" destOrd="0" presId="urn:microsoft.com/office/officeart/2005/8/layout/orgChart1"/>
    <dgm:cxn modelId="{110028F8-B9E0-4BCB-8686-0C69D9B8ACF5}" type="presParOf" srcId="{B6BF7657-7497-463D-8EEA-B6DAA6323BDD}" destId="{0E2CB2BD-5AC7-48BD-B00C-11355C4BBAE6}" srcOrd="3" destOrd="0" presId="urn:microsoft.com/office/officeart/2005/8/layout/orgChart1"/>
    <dgm:cxn modelId="{6A751DC6-4799-4209-936E-63AAC4930EF1}" type="presParOf" srcId="{0E2CB2BD-5AC7-48BD-B00C-11355C4BBAE6}" destId="{AD83308F-5BF4-47B0-B4FA-16123CDA0506}" srcOrd="0" destOrd="0" presId="urn:microsoft.com/office/officeart/2005/8/layout/orgChart1"/>
    <dgm:cxn modelId="{8194D4F0-684E-4515-8EF2-5D45ED8F930B}" type="presParOf" srcId="{AD83308F-5BF4-47B0-B4FA-16123CDA0506}" destId="{A7E4F33B-F019-42E7-A1C2-9107F3C5B52A}" srcOrd="0" destOrd="0" presId="urn:microsoft.com/office/officeart/2005/8/layout/orgChart1"/>
    <dgm:cxn modelId="{831DB215-BE1C-4FC4-8C1F-CD7194E5F19A}" type="presParOf" srcId="{AD83308F-5BF4-47B0-B4FA-16123CDA0506}" destId="{8EA63AAE-5756-422A-BD2D-1C24C9ED3563}" srcOrd="1" destOrd="0" presId="urn:microsoft.com/office/officeart/2005/8/layout/orgChart1"/>
    <dgm:cxn modelId="{915B4544-1D5E-4709-AD16-369F905C3E17}" type="presParOf" srcId="{0E2CB2BD-5AC7-48BD-B00C-11355C4BBAE6}" destId="{09B4C942-BECD-47E6-A2FE-F7EC6005F946}" srcOrd="1" destOrd="0" presId="urn:microsoft.com/office/officeart/2005/8/layout/orgChart1"/>
    <dgm:cxn modelId="{7501B931-A5DB-4349-BC7F-6CD43918126C}" type="presParOf" srcId="{0E2CB2BD-5AC7-48BD-B00C-11355C4BBAE6}" destId="{6D94FA26-491A-4938-9A34-E4956CF6B2E3}" srcOrd="2" destOrd="0" presId="urn:microsoft.com/office/officeart/2005/8/layout/orgChart1"/>
    <dgm:cxn modelId="{6D3F7A3A-A45F-4A5B-8201-B067BAAD77C6}" type="presParOf" srcId="{B6BF7657-7497-463D-8EEA-B6DAA6323BDD}" destId="{4A33AC21-5079-44A6-8615-F81B5A3C54A5}" srcOrd="4" destOrd="0" presId="urn:microsoft.com/office/officeart/2005/8/layout/orgChart1"/>
    <dgm:cxn modelId="{49E7B979-57E7-4AD0-8992-00A067E14B8A}" type="presParOf" srcId="{B6BF7657-7497-463D-8EEA-B6DAA6323BDD}" destId="{152CBABE-2EEC-4918-AF4B-0843677A2E39}" srcOrd="5" destOrd="0" presId="urn:microsoft.com/office/officeart/2005/8/layout/orgChart1"/>
    <dgm:cxn modelId="{72EACAAC-4F1C-44B6-B2AA-75B013274FF5}" type="presParOf" srcId="{152CBABE-2EEC-4918-AF4B-0843677A2E39}" destId="{4DBD8BED-836A-435D-92F3-9883753DA00E}" srcOrd="0" destOrd="0" presId="urn:microsoft.com/office/officeart/2005/8/layout/orgChart1"/>
    <dgm:cxn modelId="{20686994-522A-4213-A118-A2026BB10EE4}" type="presParOf" srcId="{4DBD8BED-836A-435D-92F3-9883753DA00E}" destId="{D460923A-1305-463B-9B37-7508E50FA142}" srcOrd="0" destOrd="0" presId="urn:microsoft.com/office/officeart/2005/8/layout/orgChart1"/>
    <dgm:cxn modelId="{B8BBB356-5BE2-4A84-9AAE-1237837F83B2}" type="presParOf" srcId="{4DBD8BED-836A-435D-92F3-9883753DA00E}" destId="{3CBB34BD-A20C-44FC-846C-387F50541A6E}" srcOrd="1" destOrd="0" presId="urn:microsoft.com/office/officeart/2005/8/layout/orgChart1"/>
    <dgm:cxn modelId="{A0A14B17-E004-4133-AA4A-66DB6868C342}" type="presParOf" srcId="{152CBABE-2EEC-4918-AF4B-0843677A2E39}" destId="{DEBE900D-5FE1-4DA2-8EEB-04B0F71F6A38}" srcOrd="1" destOrd="0" presId="urn:microsoft.com/office/officeart/2005/8/layout/orgChart1"/>
    <dgm:cxn modelId="{CA01B5EC-5572-440D-8BD5-942DB8E5C588}" type="presParOf" srcId="{152CBABE-2EEC-4918-AF4B-0843677A2E39}" destId="{0B24633E-E349-4347-B026-77AA75F79B88}" srcOrd="2" destOrd="0" presId="urn:microsoft.com/office/officeart/2005/8/layout/orgChart1"/>
    <dgm:cxn modelId="{BBBF36A1-113E-4A76-8722-F3CF82E073EE}" type="presParOf" srcId="{3F31A6EB-495A-4B62-AB84-BD8745E688A4}" destId="{02F27F57-611B-4C6B-96FA-02D2F1F219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3AC21-5079-44A6-8615-F81B5A3C54A5}">
      <dsp:nvSpPr>
        <dsp:cNvPr id="0" name=""/>
        <dsp:cNvSpPr/>
      </dsp:nvSpPr>
      <dsp:spPr>
        <a:xfrm>
          <a:off x="4221596" y="1314142"/>
          <a:ext cx="2986810" cy="518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185"/>
              </a:lnTo>
              <a:lnTo>
                <a:pt x="2986810" y="259185"/>
              </a:lnTo>
              <a:lnTo>
                <a:pt x="2986810" y="5183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771094-FB49-461F-82B4-52E595829D74}">
      <dsp:nvSpPr>
        <dsp:cNvPr id="0" name=""/>
        <dsp:cNvSpPr/>
      </dsp:nvSpPr>
      <dsp:spPr>
        <a:xfrm>
          <a:off x="4175876" y="1314142"/>
          <a:ext cx="91440" cy="5183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3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47FF5-85B9-4CF8-9DE8-8E44A5ECBBC1}">
      <dsp:nvSpPr>
        <dsp:cNvPr id="0" name=""/>
        <dsp:cNvSpPr/>
      </dsp:nvSpPr>
      <dsp:spPr>
        <a:xfrm>
          <a:off x="1234785" y="1314142"/>
          <a:ext cx="2986810" cy="518371"/>
        </a:xfrm>
        <a:custGeom>
          <a:avLst/>
          <a:gdLst/>
          <a:ahLst/>
          <a:cxnLst/>
          <a:rect l="0" t="0" r="0" b="0"/>
          <a:pathLst>
            <a:path>
              <a:moveTo>
                <a:pt x="2986810" y="0"/>
              </a:moveTo>
              <a:lnTo>
                <a:pt x="2986810" y="259185"/>
              </a:lnTo>
              <a:lnTo>
                <a:pt x="0" y="259185"/>
              </a:lnTo>
              <a:lnTo>
                <a:pt x="0" y="5183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D3F3A-CC06-4BD9-ABF1-228703F169CF}">
      <dsp:nvSpPr>
        <dsp:cNvPr id="0" name=""/>
        <dsp:cNvSpPr/>
      </dsp:nvSpPr>
      <dsp:spPr>
        <a:xfrm>
          <a:off x="2987376" y="79923"/>
          <a:ext cx="2468438" cy="123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CONSTANTS</a:t>
          </a:r>
          <a:endParaRPr lang="en-IN" sz="3300" kern="1200" dirty="0"/>
        </a:p>
      </dsp:txBody>
      <dsp:txXfrm>
        <a:off x="2987376" y="79923"/>
        <a:ext cx="2468438" cy="1234219"/>
      </dsp:txXfrm>
    </dsp:sp>
    <dsp:sp modelId="{C096083A-3CC5-46A8-BC01-4106CB7E85CA}">
      <dsp:nvSpPr>
        <dsp:cNvPr id="0" name=""/>
        <dsp:cNvSpPr/>
      </dsp:nvSpPr>
      <dsp:spPr>
        <a:xfrm>
          <a:off x="566" y="1832514"/>
          <a:ext cx="2468438" cy="123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NUMERIC CONSTANTS</a:t>
          </a:r>
          <a:endParaRPr lang="en-IN" sz="3300" kern="1200" dirty="0"/>
        </a:p>
      </dsp:txBody>
      <dsp:txXfrm>
        <a:off x="566" y="1832514"/>
        <a:ext cx="2468438" cy="1234219"/>
      </dsp:txXfrm>
    </dsp:sp>
    <dsp:sp modelId="{A7E4F33B-F019-42E7-A1C2-9107F3C5B52A}">
      <dsp:nvSpPr>
        <dsp:cNvPr id="0" name=""/>
        <dsp:cNvSpPr/>
      </dsp:nvSpPr>
      <dsp:spPr>
        <a:xfrm>
          <a:off x="2987376" y="1832514"/>
          <a:ext cx="2468438" cy="123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CHARACTER CONSTANT</a:t>
          </a:r>
          <a:endParaRPr lang="en-IN" sz="3300" kern="1200" dirty="0"/>
        </a:p>
      </dsp:txBody>
      <dsp:txXfrm>
        <a:off x="2987376" y="1832514"/>
        <a:ext cx="2468438" cy="1234219"/>
      </dsp:txXfrm>
    </dsp:sp>
    <dsp:sp modelId="{D460923A-1305-463B-9B37-7508E50FA142}">
      <dsp:nvSpPr>
        <dsp:cNvPr id="0" name=""/>
        <dsp:cNvSpPr/>
      </dsp:nvSpPr>
      <dsp:spPr>
        <a:xfrm>
          <a:off x="5974187" y="1832514"/>
          <a:ext cx="2468438" cy="12342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STRING CONSTANT</a:t>
          </a:r>
          <a:endParaRPr lang="en-IN" sz="3300" kern="1200" dirty="0"/>
        </a:p>
      </dsp:txBody>
      <dsp:txXfrm>
        <a:off x="5974187" y="1832514"/>
        <a:ext cx="2468438" cy="1234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86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1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4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5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0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8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4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0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93AF7-AC7B-47B7-98B3-82CA1F422F76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567033-DFE8-468A-BEAA-A1EE5EC66F9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8A42-DF67-E7D0-A40E-8D756D01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C0083-108B-97AB-2104-153105CE2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00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8D1C-0A3D-9862-B58D-E0F21824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E7A2-D3E5-03B0-0B36-5B781D60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variable is one which stores some value and its value can be changed at any point of time .</a:t>
            </a:r>
          </a:p>
          <a:p>
            <a:r>
              <a:rPr lang="en-US" dirty="0"/>
              <a:t>A variable is also called as IDENTIFIER</a:t>
            </a:r>
          </a:p>
          <a:p>
            <a:r>
              <a:rPr lang="en-US" dirty="0"/>
              <a:t>So rule for naming identifier also applies here </a:t>
            </a:r>
          </a:p>
          <a:p>
            <a:pPr marL="0" indent="0">
              <a:buNone/>
            </a:pPr>
            <a:r>
              <a:rPr lang="en-US" dirty="0"/>
              <a:t>    DECLARING A VARIABLE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int a;                    long int amount;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int </a:t>
            </a:r>
            <a:r>
              <a:rPr lang="en-US" dirty="0" err="1"/>
              <a:t>a,b,c</a:t>
            </a:r>
            <a:r>
              <a:rPr lang="en-US" dirty="0"/>
              <a:t>                float </a:t>
            </a:r>
            <a:r>
              <a:rPr lang="en-US" dirty="0" err="1"/>
              <a:t>a,b,c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Now after declaring a variable we can put any value to it like</a:t>
            </a:r>
          </a:p>
          <a:p>
            <a:pPr marL="0" indent="0">
              <a:buNone/>
            </a:pPr>
            <a:r>
              <a:rPr lang="en-US" dirty="0"/>
              <a:t>              int a;                         float b,                   char c;</a:t>
            </a:r>
          </a:p>
          <a:p>
            <a:pPr marL="0" indent="0">
              <a:buNone/>
            </a:pPr>
            <a:r>
              <a:rPr lang="en-US" dirty="0"/>
              <a:t>              a=5;                           b=50.5;                 c=‘M’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32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EE01-B075-874F-8520-2D6DD33E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LITERALS/CONSTANTS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072D4-EFF4-320B-A212-2EC0A0FFF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Literals/Constants are those whose value cannot be changed during the execution of the program. In other words we can say that these are fixed values</a:t>
            </a:r>
          </a:p>
          <a:p>
            <a:r>
              <a:rPr lang="en-US" dirty="0"/>
              <a:t>It is used where we want a fix value that cannot be changed. When we try to change its value it gives an error stating constant values cannot changed</a:t>
            </a:r>
          </a:p>
          <a:p>
            <a:r>
              <a:rPr lang="en-US" dirty="0"/>
              <a:t>SYNTAX for declaring a constant:</a:t>
            </a:r>
          </a:p>
          <a:p>
            <a:pPr marL="0" indent="0">
              <a:buNone/>
            </a:pPr>
            <a:r>
              <a:rPr lang="en-US" dirty="0"/>
              <a:t>                const int a=10</a:t>
            </a:r>
          </a:p>
          <a:p>
            <a:pPr marL="0" indent="0">
              <a:buNone/>
            </a:pPr>
            <a:r>
              <a:rPr lang="en-US" dirty="0"/>
              <a:t>                 const float b=5.5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Now variable a and pi has a fixed value which cannot be changed during the execution of the                      program , doing so, will raise an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8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D77B-0E2F-864C-4DAB-33D02FB4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    </a:t>
            </a:r>
            <a:endParaRPr lang="en-IN" sz="1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90C3B48-9207-662F-A36F-C2628D8F0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424463"/>
              </p:ext>
            </p:extLst>
          </p:nvPr>
        </p:nvGraphicFramePr>
        <p:xfrm>
          <a:off x="1451580" y="2319688"/>
          <a:ext cx="8443192" cy="314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59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7BDC-0277-8314-60AE-6D95D881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B901-0CC4-7AE2-C4CF-7CE8AA3C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2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1B23-02B9-F63E-8C91-48C5C150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D6A7-C230-9A0C-9BBE-922D7CF27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                   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60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E04B-D856-F700-2938-9D15CBA9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MATHEMATICS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C2D5-92A0-8AD6-FA7C-5F23E30E7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MATRICS</a:t>
            </a:r>
          </a:p>
          <a:p>
            <a:r>
              <a:rPr lang="en-US" dirty="0"/>
              <a:t>ALGEBRA</a:t>
            </a:r>
            <a:endParaRPr lang="en-IN" dirty="0"/>
          </a:p>
          <a:p>
            <a:r>
              <a:rPr lang="en-IN" dirty="0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6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37DD-55E0-B40C-B475-0FC38B94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111559" cy="2200977"/>
          </a:xfrm>
        </p:spPr>
        <p:txBody>
          <a:bodyPr/>
          <a:lstStyle/>
          <a:p>
            <a:r>
              <a:rPr lang="en-US" sz="5400" dirty="0"/>
              <a:t>C PROGRAMMING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CC0B-63C3-E952-F2A1-09C8A8B7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10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E93F-9F2C-385E-240F-024081C5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C program consists of three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29ED-B581-B2F8-765B-0F198671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Creation of program</a:t>
            </a:r>
          </a:p>
          <a:p>
            <a:r>
              <a:rPr lang="en-US" dirty="0"/>
              <a:t>2. Compilation of program</a:t>
            </a:r>
          </a:p>
          <a:p>
            <a:r>
              <a:rPr lang="en-US" dirty="0"/>
              <a:t>3. Execution of program</a:t>
            </a:r>
          </a:p>
          <a:p>
            <a:endParaRPr lang="en-US" dirty="0"/>
          </a:p>
          <a:p>
            <a:r>
              <a:rPr lang="en-US" dirty="0"/>
              <a:t>For compiling the program-Alt+F9</a:t>
            </a:r>
          </a:p>
          <a:p>
            <a:r>
              <a:rPr lang="en-US" dirty="0"/>
              <a:t>For running the program-Ctrl+F9</a:t>
            </a:r>
          </a:p>
          <a:p>
            <a:r>
              <a:rPr lang="en-US" dirty="0"/>
              <a:t>For viewing the output of the program-Alt+F5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6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1DB0-C3EC-4E06-30C4-E3E8D4DD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TOKENS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7362-37AD-A81F-F4A8-484D34C7B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Every individual elements of a C programming language are referred to as Tokens. In simpler words we can say that all the elements present in C programming language has been classified into following 5 parts </a:t>
            </a:r>
          </a:p>
          <a:p>
            <a:r>
              <a:rPr lang="en-US" dirty="0"/>
              <a:t>  </a:t>
            </a:r>
            <a:r>
              <a:rPr lang="en-IN" dirty="0"/>
              <a:t>TOKENS are KILPO/KILSO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K-Keyword</a:t>
            </a:r>
          </a:p>
          <a:p>
            <a:pPr marL="0" indent="0">
              <a:buNone/>
            </a:pPr>
            <a:r>
              <a:rPr lang="en-US" dirty="0"/>
              <a:t> I-Identifier</a:t>
            </a:r>
          </a:p>
          <a:p>
            <a:pPr marL="0" indent="0">
              <a:buNone/>
            </a:pPr>
            <a:r>
              <a:rPr lang="en-US" dirty="0"/>
              <a:t> L-Literals/Constants</a:t>
            </a:r>
          </a:p>
          <a:p>
            <a:pPr marL="0" indent="0">
              <a:buNone/>
            </a:pPr>
            <a:r>
              <a:rPr lang="en-US" dirty="0"/>
              <a:t> P/S-Punctuators/Separators</a:t>
            </a:r>
          </a:p>
          <a:p>
            <a:pPr marL="0" indent="0">
              <a:buNone/>
            </a:pPr>
            <a:r>
              <a:rPr lang="en-US" dirty="0"/>
              <a:t> O-Operators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0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6107-EB1D-72F2-F1B0-E1EF29FB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DA4D-6198-8839-9D27-2582D59D9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are reserved words by a programming language. These are reserved by a </a:t>
            </a:r>
            <a:r>
              <a:rPr lang="en-US" dirty="0" err="1"/>
              <a:t>programmimg</a:t>
            </a:r>
            <a:r>
              <a:rPr lang="en-US" dirty="0"/>
              <a:t> language for a specific task . C has total 32 reserved words whose task is pre-defined and we can not use these keywords for other purpose . The C keywords are:</a:t>
            </a:r>
          </a:p>
          <a:p>
            <a:pPr marL="0" indent="0">
              <a:buNone/>
            </a:pPr>
            <a:r>
              <a:rPr lang="en-US" dirty="0"/>
              <a:t>                 int,float,long,double,char,void,return,if,else,switch,goto,break,continue,while, </a:t>
            </a:r>
            <a:r>
              <a:rPr lang="en-US" dirty="0" err="1"/>
              <a:t>do,for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35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63B6-2D35-0624-BDA1-EAFF2BFA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F6FF-83D7-C022-72E9-F79B622B6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Identifiers are the name given to a variable , function ,array ,structure </a:t>
            </a:r>
            <a:r>
              <a:rPr lang="en-US" dirty="0" err="1"/>
              <a:t>etc</a:t>
            </a:r>
            <a:r>
              <a:rPr lang="en-US" dirty="0"/>
              <a:t> There are some rules for declaring an identifier:</a:t>
            </a:r>
          </a:p>
          <a:p>
            <a:pPr marL="0" indent="0">
              <a:buNone/>
            </a:pPr>
            <a:r>
              <a:rPr lang="en-US" dirty="0"/>
              <a:t>1 The identifier name must contain only alphabets ,digits </a:t>
            </a:r>
            <a:r>
              <a:rPr lang="en-US" dirty="0" err="1"/>
              <a:t>ir</a:t>
            </a:r>
            <a:r>
              <a:rPr lang="en-US" dirty="0"/>
              <a:t> an underscore.</a:t>
            </a:r>
          </a:p>
          <a:p>
            <a:pPr marL="0" indent="0">
              <a:buNone/>
            </a:pPr>
            <a:r>
              <a:rPr lang="en-US" dirty="0"/>
              <a:t>2 First character of an identifier must be either an alphabet or an underscore.</a:t>
            </a:r>
          </a:p>
          <a:p>
            <a:pPr marL="0" indent="0">
              <a:buNone/>
            </a:pPr>
            <a:r>
              <a:rPr lang="en-US" dirty="0"/>
              <a:t>3 Keywords cannot be used as an identifier name </a:t>
            </a:r>
          </a:p>
          <a:p>
            <a:pPr marL="0" indent="0">
              <a:buNone/>
            </a:pPr>
            <a:r>
              <a:rPr lang="en-US" dirty="0"/>
              <a:t>4 Upper case and lower case identifiers are different </a:t>
            </a:r>
          </a:p>
          <a:p>
            <a:pPr marL="0" indent="0">
              <a:buNone/>
            </a:pPr>
            <a:r>
              <a:rPr lang="en-US" dirty="0"/>
              <a:t>5 Space is not allowed between identifiers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Keep the identifier name maximum 8 characters long</a:t>
            </a:r>
          </a:p>
        </p:txBody>
      </p:sp>
    </p:spTree>
    <p:extLst>
      <p:ext uri="{BB962C8B-B14F-4D97-AF65-F5344CB8AC3E}">
        <p14:creationId xmlns:p14="http://schemas.microsoft.com/office/powerpoint/2010/main" val="363739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1817-F0E3-A54C-74FA-C044A5C8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9484-8FBE-1EB1-8798-3869C487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defines the type of data a variable will store </a:t>
            </a:r>
          </a:p>
          <a:p>
            <a:pPr marL="0" indent="0">
              <a:buNone/>
            </a:pPr>
            <a:r>
              <a:rPr lang="en-US" dirty="0"/>
              <a:t>      C provides a number if data types:</a:t>
            </a:r>
          </a:p>
          <a:p>
            <a:pPr marL="0" indent="0">
              <a:buNone/>
            </a:pPr>
            <a:r>
              <a:rPr lang="en-US" dirty="0"/>
              <a:t>                  char , int ,long int ,float ,double ,long double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854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540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CODING</vt:lpstr>
      <vt:lpstr>INDEX</vt:lpstr>
      <vt:lpstr>ENGINEERING MATHEMATICS</vt:lpstr>
      <vt:lpstr>C PROGRAMMING</vt:lpstr>
      <vt:lpstr>Creation of C program consists of three steps</vt:lpstr>
      <vt:lpstr>C TOKENS</vt:lpstr>
      <vt:lpstr>KEYWORDS</vt:lpstr>
      <vt:lpstr>IDENTIFIERS</vt:lpstr>
      <vt:lpstr>DATA TYPES </vt:lpstr>
      <vt:lpstr>VARIABLE </vt:lpstr>
      <vt:lpstr>LITERALS/CONSTANTS</vt:lpstr>
      <vt:lpstr>                                                 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</dc:title>
  <dc:creator>Vijendar P</dc:creator>
  <cp:lastModifiedBy>Vijendar P</cp:lastModifiedBy>
  <cp:revision>1</cp:revision>
  <dcterms:created xsi:type="dcterms:W3CDTF">2023-09-08T12:57:53Z</dcterms:created>
  <dcterms:modified xsi:type="dcterms:W3CDTF">2023-09-08T15:02:59Z</dcterms:modified>
</cp:coreProperties>
</file>