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43A4-ECE3-D540-83EB-FFAFC4671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0D2C-668F-F84C-94FC-0AB40B68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A750-8E54-AC47-AA83-2778560F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135A-5E67-9044-BDF7-BF9F85D6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AB9B-EA3F-0A44-9987-EDE8CE1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3E35-4933-FA40-BD06-8AF0ADE9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6B3A-C31E-C344-91D2-17C27E95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4A91-8229-4745-A89D-6A45E3C1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4D11-002C-6240-9E6F-4D7A0659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57A0-FE8B-6448-99A1-7EC20C0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6ADA-5F36-1147-874A-25BC9650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AB295-777A-D040-A164-D4B5D721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19F2-744E-CD4A-82E2-E270FF4E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90FB-5C6B-1243-BF27-EE685DFA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54C0-E02F-E847-BAB1-B5FEFD18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1D98-58B9-084E-B3C1-AD3C2E3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EDF-E748-034B-B0C8-5FF36068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3A45-93D1-5E47-939A-F1CB29A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1CFD-C5DB-224F-A4E9-107ADF8E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D533-869C-C74C-B26E-FF02B957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0D6C-BE23-B941-A4A6-966CAE37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21F5-3EB0-FA48-BEA4-55E49BA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66EA-A04D-C04C-904C-BFA36D19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8E18-FED9-5949-B984-C7D598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190D-BB1A-1C43-850C-9122689E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FDF-52D1-8D45-B9EB-3E43CEB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1E28-7450-504B-9F14-526E3E0D7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BDD79-8224-9645-8956-ECFE3642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F70F-7C97-2B42-97D3-68C393C4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CED5-BDC9-9340-BF9B-F8595BC7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41FB-CB64-6442-926B-CCB26E59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E5FC-18C8-684C-8F2D-EA30537B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CAE3-123E-5649-9728-D8540A44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8F3B-A0D5-4949-88F6-BC050FBE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FC544-0B04-C449-8DD8-37DBAEA8F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AA73C-33EC-F143-9AF3-69868548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038E-91D9-3F4D-8668-72456F8C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AB59E-9ACB-1048-84B6-C865029B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9DD55-929D-984F-A3CE-B32B0079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102F-8205-DD4E-9BCD-3C08411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4DE0F-DE79-8147-A419-93EFC065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6EB2-3638-604B-B8B2-58C6CCF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E653-EDCF-584C-B5D3-B8B2B124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26180-BFD5-0D45-8246-8167E9CF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683C0-E908-9E4F-A5D1-6CD680A1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6517-F2D7-2C47-A084-286F8B47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7A9D-60E8-3A44-8869-CBAE95D4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B9C-94D5-D240-8338-57609D0C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AD7B3-17C1-0C41-B8EB-450C2EEE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6858-D1D2-AA48-90CD-CCCA4DB8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58CB-14C1-2D46-AB6C-7AEE8FCA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23B78-A473-0F44-A887-070D0E4D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0D9-3EA8-524E-8278-FF6C92F7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8A330-5FA7-C647-B119-49C5D048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6EA2-E6AC-A647-94CA-794615BA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7BE5-B882-7C48-9B3E-908ED1F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3952-6EE6-9842-9106-AFD5FFEF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2996-C4C8-0741-BFCB-BB6025B3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1F392-7516-8B48-9E38-4FE7EEB4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2BE7-2502-D843-855E-FCDF1A3B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70D9-9B7E-5743-8C2C-CFA07220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F419-5A02-7343-AB86-E833DAAF76A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4074-C430-FA42-98AE-6D3A7E2A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2C5D-E5BC-0F4F-BDB1-E6F29452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0B1A-CDC7-9944-8B13-692BA5FD9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Linking with Graph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D3007-8286-4E4B-AE0D-EFD44CEF1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Vijeta Deshpande</a:t>
            </a:r>
          </a:p>
          <a:p>
            <a:r>
              <a:rPr lang="en-US" dirty="0"/>
              <a:t>November 18, 2021</a:t>
            </a:r>
          </a:p>
        </p:txBody>
      </p:sp>
    </p:spTree>
    <p:extLst>
      <p:ext uri="{BB962C8B-B14F-4D97-AF65-F5344CB8AC3E}">
        <p14:creationId xmlns:p14="http://schemas.microsoft.com/office/powerpoint/2010/main" val="75475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FD-192F-8643-B322-5FD65315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4DAC-9697-2046-9B73-73B6D486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Entity linking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3945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C694-D5C5-4940-B3C2-F19E1AE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8823-8D6C-A84C-A4AB-54B2094E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linking a subtask in language understanding</a:t>
            </a:r>
          </a:p>
          <a:p>
            <a:r>
              <a:rPr lang="en-US" dirty="0"/>
              <a:t>Language understanding</a:t>
            </a:r>
          </a:p>
          <a:p>
            <a:pPr lvl="1"/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Named entity disambiguation (Entity linking task)</a:t>
            </a:r>
          </a:p>
          <a:p>
            <a:r>
              <a:rPr lang="en-US" dirty="0"/>
              <a:t>Downstream tasks (medical domain)</a:t>
            </a:r>
          </a:p>
          <a:p>
            <a:pPr lvl="1"/>
            <a:r>
              <a:rPr lang="en-US" dirty="0"/>
              <a:t>Medical term normalization</a:t>
            </a:r>
          </a:p>
          <a:p>
            <a:pPr lvl="1"/>
            <a:r>
              <a:rPr lang="en-US" dirty="0"/>
              <a:t>Risk stratification</a:t>
            </a:r>
          </a:p>
          <a:p>
            <a:pPr lvl="1"/>
            <a:r>
              <a:rPr lang="en-US" dirty="0"/>
              <a:t>Onset prediction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43B7-EEE5-314E-9E47-9B84019D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linking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F7DAB-BD0E-F94B-AF60-61F3BEBB8892}"/>
                  </a:ext>
                </a:extLst>
              </p:cNvPr>
              <p:cNvSpPr txBox="1"/>
              <p:nvPr/>
            </p:nvSpPr>
            <p:spPr>
              <a:xfrm>
                <a:off x="3250689" y="1489422"/>
                <a:ext cx="56906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𝑐𝑜𝑛𝑡𝑟𝑎𝑐𝑡𝑒𝑑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h𝑜𝑠𝑝𝑖𝑡𝑎𝑙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F7DAB-BD0E-F94B-AF60-61F3BEBB8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89" y="1489422"/>
                <a:ext cx="5690622" cy="553998"/>
              </a:xfrm>
              <a:prstGeom prst="rect">
                <a:avLst/>
              </a:prstGeom>
              <a:blipFill>
                <a:blip r:embed="rId2"/>
                <a:stretch>
                  <a:fillRect t="-4545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DD8ECE-8A08-AC44-A9F4-9D9C18F6683E}"/>
              </a:ext>
            </a:extLst>
          </p:cNvPr>
          <p:cNvSpPr/>
          <p:nvPr/>
        </p:nvSpPr>
        <p:spPr>
          <a:xfrm>
            <a:off x="482008" y="2950150"/>
            <a:ext cx="3774559" cy="903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Doe, covid, hospital, canker sore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20CC10-DAA1-9C41-B241-577F30042B3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69288" y="2043420"/>
            <a:ext cx="3726712" cy="90673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93D5C8-1806-6144-A7E2-0C9958097270}"/>
              </a:ext>
            </a:extLst>
          </p:cNvPr>
          <p:cNvSpPr txBox="1"/>
          <p:nvPr/>
        </p:nvSpPr>
        <p:spPr>
          <a:xfrm>
            <a:off x="3274540" y="233687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034F93-A55F-8E45-A9B3-FFADEDD9083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69287" y="3853917"/>
            <a:ext cx="1" cy="63158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7B8A0A-9164-A84E-A34E-8EFFD33BE146}"/>
              </a:ext>
            </a:extLst>
          </p:cNvPr>
          <p:cNvSpPr txBox="1"/>
          <p:nvPr/>
        </p:nvSpPr>
        <p:spPr>
          <a:xfrm>
            <a:off x="1005016" y="3985044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4DA3BD3-9F5B-5D4A-A7D4-5F153CCC89B6}"/>
              </a:ext>
            </a:extLst>
          </p:cNvPr>
          <p:cNvSpPr/>
          <p:nvPr/>
        </p:nvSpPr>
        <p:spPr>
          <a:xfrm>
            <a:off x="482008" y="4491558"/>
            <a:ext cx="3774559" cy="9037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</a:t>
            </a:r>
          </a:p>
          <a:p>
            <a:pPr algn="ctr"/>
            <a:r>
              <a:rPr lang="en-US" dirty="0"/>
              <a:t>Canker sore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09303C-11DD-4944-A614-CCA5EE793C08}"/>
              </a:ext>
            </a:extLst>
          </p:cNvPr>
          <p:cNvSpPr/>
          <p:nvPr/>
        </p:nvSpPr>
        <p:spPr>
          <a:xfrm>
            <a:off x="7154567" y="2706203"/>
            <a:ext cx="4485498" cy="32621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Disease code: disease formal name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AAA: corona virus disease 2019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BBB: aphthous ulcer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431A81-8306-AA49-8E74-7B1530671EE5}"/>
              </a:ext>
            </a:extLst>
          </p:cNvPr>
          <p:cNvCxnSpPr>
            <a:cxnSpLocks/>
          </p:cNvCxnSpPr>
          <p:nvPr/>
        </p:nvCxnSpPr>
        <p:spPr>
          <a:xfrm flipV="1">
            <a:off x="2690904" y="4080867"/>
            <a:ext cx="5152768" cy="68420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9BAA4B-AF27-9847-8F18-58D1147905FA}"/>
              </a:ext>
            </a:extLst>
          </p:cNvPr>
          <p:cNvCxnSpPr>
            <a:cxnSpLocks/>
          </p:cNvCxnSpPr>
          <p:nvPr/>
        </p:nvCxnSpPr>
        <p:spPr>
          <a:xfrm>
            <a:off x="3012520" y="5102747"/>
            <a:ext cx="5340648" cy="73011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B6246A-6DEF-5F45-B920-11E97BC6A0B1}"/>
              </a:ext>
            </a:extLst>
          </p:cNvPr>
          <p:cNvSpPr txBox="1"/>
          <p:nvPr/>
        </p:nvSpPr>
        <p:spPr>
          <a:xfrm>
            <a:off x="7154567" y="6009480"/>
            <a:ext cx="4485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External source of information 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u="sng" dirty="0">
                <a:solidFill>
                  <a:schemeClr val="tx1"/>
                </a:solidFill>
              </a:rPr>
              <a:t>knowledge base</a:t>
            </a:r>
            <a:r>
              <a:rPr lang="en-US" i="1" dirty="0">
                <a:solidFill>
                  <a:schemeClr val="tx1"/>
                </a:solidFill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4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9013-3D08-0A43-A9C3-B47845F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2903E-D309-2F40-BD4F-16776C4F5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Data available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𝐾𝑛𝑜𝑤𝑙𝑒𝑑𝑔𝑒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𝑛𝑎𝑚𝑒𝑑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𝑒𝑛𝑡𝑖𝑡𝑦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𝑟𝑒𝑐𝑜𝑔𝑛𝑖𝑡𝑖𝑜𝑛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every document we compute mentions using NER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𝑛𝑎𝑚𝑒𝑑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𝑒𝑛𝑡𝑖𝑡𝑦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𝑜𝑐𝑐𝑢𝑟𝑎𝑛𝑐𝑒𝑠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𝑓𝑜𝑟𝑚𝑎𝑙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𝑑𝑒𝑓𝑖𝑡𝑖𝑜𝑛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Candidate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𝑝𝑜𝑠𝑠𝑖𝑏𝑙𝑒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𝑑𝑒𝑓𝑖𝑡𝑖𝑜𝑛𝑠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Objective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2903E-D309-2F40-BD4F-16776C4F5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84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A20-DB38-3448-8FB2-4D12BAD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CE1B-5A57-4046-8CC2-12438C76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of documents</a:t>
            </a:r>
          </a:p>
          <a:p>
            <a:pPr lvl="1"/>
            <a:r>
              <a:rPr lang="en-US" dirty="0"/>
              <a:t>SMM4H-2017</a:t>
            </a:r>
          </a:p>
          <a:p>
            <a:pPr lvl="1"/>
            <a:r>
              <a:rPr lang="en-US" dirty="0"/>
              <a:t>Twitter data with annotated disease mentions and corresponding definitions in the MedDRA knowledge base</a:t>
            </a:r>
          </a:p>
          <a:p>
            <a:r>
              <a:rPr lang="en-US" dirty="0"/>
              <a:t>A knowledge base</a:t>
            </a:r>
          </a:p>
          <a:p>
            <a:pPr lvl="1"/>
            <a:r>
              <a:rPr lang="en-US" dirty="0"/>
              <a:t>MedDRA: Medical Dictionary for Regulatory Activities</a:t>
            </a:r>
          </a:p>
          <a:p>
            <a:r>
              <a:rPr lang="en-US" dirty="0"/>
              <a:t>A tool for named entity recognition</a:t>
            </a:r>
          </a:p>
          <a:p>
            <a:pPr lvl="1"/>
            <a:r>
              <a:rPr lang="en-US" dirty="0"/>
              <a:t>BERT based model for NER</a:t>
            </a:r>
          </a:p>
          <a:p>
            <a:pPr lvl="2"/>
            <a:r>
              <a:rPr lang="en-US" dirty="0"/>
              <a:t>en_ner_bc5cdr_md</a:t>
            </a:r>
          </a:p>
          <a:p>
            <a:pPr lvl="3"/>
            <a:r>
              <a:rPr lang="en-US" dirty="0"/>
              <a:t>Spacy model trained on BC5CDR corpus</a:t>
            </a:r>
          </a:p>
          <a:p>
            <a:pPr lvl="3"/>
            <a:r>
              <a:rPr lang="en-US" dirty="0"/>
              <a:t>Entity types: DISEASE, CHEMICAL</a:t>
            </a:r>
          </a:p>
          <a:p>
            <a:pPr lvl="3"/>
            <a:r>
              <a:rPr lang="en-US" dirty="0"/>
              <a:t>Effectively covers drug and disease mentioned in a given text</a:t>
            </a:r>
          </a:p>
          <a:p>
            <a:pPr lvl="2"/>
            <a:r>
              <a:rPr lang="en-US" dirty="0" err="1"/>
              <a:t>BioBERT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AD0-7572-F143-867F-A916B0B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BC71-9580-4843-AC12-A4B8F3BF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268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Entity Linking with Graph Neural Network</vt:lpstr>
      <vt:lpstr>Content</vt:lpstr>
      <vt:lpstr>Background</vt:lpstr>
      <vt:lpstr>Entity linking</vt:lpstr>
      <vt:lpstr>Problem formulation</vt:lpstr>
      <vt:lpstr>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normalization</dc:title>
  <dc:creator>Deshpande, Vijeta K</dc:creator>
  <cp:lastModifiedBy>Deshpande, Vijeta K</cp:lastModifiedBy>
  <cp:revision>6</cp:revision>
  <dcterms:created xsi:type="dcterms:W3CDTF">2021-11-18T14:17:23Z</dcterms:created>
  <dcterms:modified xsi:type="dcterms:W3CDTF">2021-11-19T03:30:28Z</dcterms:modified>
</cp:coreProperties>
</file>