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78" r:id="rId3"/>
    <p:sldId id="256" r:id="rId4"/>
    <p:sldId id="260" r:id="rId5"/>
    <p:sldId id="264" r:id="rId6"/>
    <p:sldId id="269" r:id="rId7"/>
    <p:sldId id="275" r:id="rId8"/>
    <p:sldId id="277" r:id="rId9"/>
    <p:sldId id="271" r:id="rId10"/>
    <p:sldId id="270" r:id="rId11"/>
    <p:sldId id="279" r:id="rId12"/>
    <p:sldId id="280" r:id="rId13"/>
    <p:sldId id="274" r:id="rId14"/>
    <p:sldId id="281" r:id="rId15"/>
    <p:sldId id="261" r:id="rId16"/>
    <p:sldId id="262" r:id="rId17"/>
    <p:sldId id="268" r:id="rId18"/>
    <p:sldId id="266" r:id="rId19"/>
    <p:sldId id="267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20.91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0 181 24575,'13'92'0,"-1"0"0,0 0 0,0-1 0,1 1 0,-1 0 0,0 0 0,1 0 0,-1 0 0,0-1 0,1 1 0,-1 0 0,0 0 0,1-3 0,-2-19 0,0 1 0,3 18-82,-3-11 0,2 18 0,2 14 0,0 10 0,1 5 0,1 1 0,-1-4 0,0-7 0,0-13 0,-2-16 0,-2-22 0,-2-24-902,6-15 0,12 1 0,-10-3 0,24 4 170,-18-15 814,13 11 0,-16-16 983,3 6 0,-4-12 0,0 8 0,6-3 0,1 4-164,7 1-819,50 7 0,-17 2 0,-7-6 0,2 0-760,23 14 760,-29-12 0,1-1 0,-8-1 0,-1 1 0,10 1 0,-1-1 0,30 7 0,-37-11 0,1-1 0,2 2 0,2-1 0,-1-3 0,2 1 0,7 2 0,0 1 0,-5-4 0,-1-1 0,-4 1 0,1-1 0,9 1 0,-1 0 0,-3 0 0,0-1-492,10 2 0,1-1 322,0-3 0,1-1 170,0 0 0,0-1 0,10 2 0,0-2-492,-10-2 0,2 0 30,21 3 1,1 0 461,-10-3 0,1-2-328,-19 1 0,2 0 0,0 0-164,28 0 0,1 0 393,-29 0 1,0 0-1,1 0 99,-1 0 0,0 0 0,1 0 0,3 0 0,2 0 0,-1 0 0,1 0 0,-1 0 0,2 0-328,3 0 0,1 0 0,0 0 55,-1 0 0,1 0 0,0 0 273,-1 0 0,1 1 0,-1-2 0,1-1 0,-1-1 0,0-1 0,-2-1 0,0-1 0,8-3 0,-1 0 0,9-2 0,4-1 0,-1 0 0,-7 2 0,-5 0 0,-5 1 0,-1-1 0,5 1-197,3-1 0,4-1 1,2 0-1,-2 0 0,-6 2-131,17-2 0,-7 1 0,3-1 82,-14 0 0,2-1 0,1-1 0,0 1 0,-1 0 0,0 0 0,2 0 0,1-1 201,-5 1 0,3-1 0,1 1 1,-3-1-1,-7 2 45,13-3 0,-8 0 0,4 1 0,-8 2 0,3 1 0,0-1 0,1-1 0,0-1 0,1-1 0,0-1 0,1 1 0,5-1 0,0 0 0,2 0 0,1 0 0,-9 2 0,4 1 0,-1-1 0,-2 0 0,-6 0-176,15-4 1,-5-1-1,1 2 176,-13 4 0,3 1 0,0 1 0,-5-1 0,6-2 0,-4-1 0,3 1 0,-7 4 0,4 1 0,0 0 0,0 0 0,21-6 0,0 0 0,-1 1 0,0 5 0,1 1 0,-1-2 0,0-3 0,0-3 0,-1 2 0,-4 5 0,0 1 0,-1-1 0,-4-5 0,-1-1 0,1 2 0,-2 4 0,1 1 0,-1-1-39,-4-1 1,-1-1-1,1 1 39,-1 1 0,1 2 0,0 0 0,-1-1 0,1 0 0,-1 1 0,2-1 0,-1 0 0,-2 1 319,-6-1 0,-2 1 1,1 0-320,1-1 0,0 0 0,2 1 0,9 0 0,2 0 0,-3 1 0,17-1 0,-2 1 0,-19 0 0,2-1 0,-6 2 0,4 3 0,-4 0 491,2-3 1,1 0-1,-1 4 1,0 0-318,-4-3 0,-2-1-174,-14 4 0,-2-1 491,3-3 1,-3 0 491,33 4-815,-35 0 1,1 0-169,-1 0 0,1 0 0,5 0 0,-1 0 0,25 0 0,18 0 0,-32 0 0,16 0 0,-1 0 0,-7 0 0,-3 0 0,1 0 983,-15 0 0,13 0 0,-14 0 0,-1 0 0,6 6 0,-13-4 0,31 10-578,-33-10-405,3 4 0,5 1 0,31-5 0,-33 5 0,1-1 0,-2-5 0,-1 0 0,22 11 0,8-11 0,-7 5 0,9 0 0,-9-5 0,-1 6 0,-9-7 0,0 5 0,0-3 0,0 4 0,0-6 0,0 5 0,8-3 0,-6 3 0,6-5 0,-8 0 0,0 0 0,0 0 0,-7 0 0,-3 0 0,-6 0 0,-8 0 0,-1 0 0,-13 0 0,5 0 0,-16 0 0,9 0 0,-6 0 0,-3 0 0,2 0 0,-9-4 0,0-1 0,-4-4 0,4-5 0,-8-7 0,9-13 0,-9-15 0,5-1 0,-6-31 0,0 2-492,0 27 0,0-1 488,0-4 0,0-1 4,0-1 0,0 0 0,0-5 0,0 0 0,0-35 0,1 37 0,-2 3 0,-12-22-267,6 30 1,-2-1 266,-19-32-79,1 8 79,1 10 0,1 10 0,2 15 960,0 1-960,-6 5 558,5 2-558,-10-3 86,-4-2-86,0 1 0,-11 4 0,-2-4 0,-6 5 0,-1 5 0,-23-12 0,11 10 0,-15-7 0,4 2-405,34 16 1,-1 0 404,0 2 0,-2 1 0,-6-5 0,-3 2 0,-4 5 0,1 2-492,2-4 0,-1 0 378,-12 6 0,-3 0-378,0-3 0,-2 0 15,-10 2 0,-4 2-15,-3-2 0,-5 1 164,8 2 0,-6 0 0,2 0 0,12 0 0,0 0 0,-3 1 82,1-1 0,-6 1 0,1 0 0,7 1-82,6 1 0,6 1 0,-4-1 143,-1-1 0,-3-1 0,-2 1 0,-1 0 185,-4 1 0,-2 0 0,0 1 0,0-1-246,-1 1 0,0-1 0,-1 1 0,-4 0 49,3 0 0,-4 0 1,-2 1-1,2-1 0,4 2-23,-3 0 0,3 1 0,2 0 0,-2 1 220,-3-1 0,0 0 0,-1 0 0,0 0 0,-2 0 0,-1 0 0,0 0 0,0 0 0,2 0 0,2 0 0,-2 0 0,0 0 0,15 0 0,-1 0 0,0 0 0,-3 0 0,-3 0 0,-5 0 0,-5 0 0,-2 0 0,-1 0 0,1 0 0,6 0-197,-1-1 0,5 1 1,1 0-1,-2 0 0,-4 1 56,12 0 1,-4 0-1,-2 0 1,-1 1-1,1 0 1,4 0-1,3 0-5,-8 0 1,4 1-1,2-1 1,3 1 0,1 1 145,-7 1 0,4 1 0,0 0 0,-6 0 0,-6-1 0,-5 0 0,-3 0 0,3 0 0,6 1-128,9-1 0,5 1 0,1-1 0,-6 1 128,-10-1 0,-7 0 0,-2 0 0,3 1 0,9-1 0,-9 2 0,9 0 0,-4 0 132,13-1 0,-4 0 1,1-1-1,4 1-132,-3 1 0,3-1 0,-2 1 0,10-1 0,-2-1 0,-1 0 0,1 1 0,-20 1 0,1 0 0,2 0 320,3 0 0,1 0 0,0 0-320,0 0 0,-1 0 0,1 0 0,0-1 0,-1 1 0,2 0 0,2 0 0,2 0 0,-1 0 287,2-1 1,-1 1 0,1 0-288,4-1 0,1 1 0,-1 0 0,1-1 0,-1 1 0,1-1 0,-1 1 0,0 0 0,1-1 327,3 1 1,1-1 0,1 1-166,-1-1 0,1 1 0,1-1 329,-26 3 1,2 0-360,1 1 0,0-1-132,6 0 0,1 0 0,-1 0 0,0 0 0,1 0 0,-1 0 0,0-1 0,0 1 0,2 0 0,-3 0 0,23-1 0,-2 0 0,3 0 0,-15 2 0,1-2 491,-8 0 1,2 0-112,22 0 0,3-2 111,7-5 1,1 0-1,-3 6 1,2-1-335,-23-4-157,-14 5 0,25-2 983,-6-3 0,-1 10-567,7-5-416,-15 1 0,7 3 0,-1-9 0,3 4 0,8 0 983,7-5 0,2 5 0,8-6-309,0 0-64,6 0-610,-26 0 125,21 0-125,-16 0 0,17 0 0,11 0 0,-5 0 0,-8 0 0,11 0 0,-11 0 0,21 0 0,-5 0 0,5-5 0,-6 4 0,-1-9 0,1 4 0,-7-6 0,-1 1 0,-7-1 0,6 0 0,-4 0 0,4 0 0,1 0 0,-6 0 0,6-5 0,-1 4 0,-5-4 0,6 0 0,-1 4 0,-4-4 0,11 0 0,-5 5 0,12-4 0,-12 0 0,16 5 0,-11-4 0,15 5 0,-1 0 0,6 4 0,-4-3 0,4 3 0,-1 1 0,-2-4 0,7 3 0,-3 1 0,5-3 0,0 2 0,-1 1 0,5-3 0,-3 3 0,3 0 0,-4-7 0,4 6 0,1-6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1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24575,'9'0'0,"-1"0"0,2 4 0,-1-3 0,0 7 0,0-3 0,0 0 0,0 3 0,0-7 0,0 3 0,0 0 0,0-3 0,0 7 0,0-3 0,0 4 0,5 1 0,-4-1 0,9 1 0,-3-1 0,4 2 0,-5-2 0,4 1 0,-9-1 0,4 1 0,0-5 0,-4 3 0,4-3 0,-5 0 0,-4 3 0,3-7 0,-7 7 0,4-3 0,-2 0 0,-2 3 0,3-4 0,-4 5 0,0-1 0,0 1 0,0-1 0,0 0 0,-4 1 0,-1-4 0,-4 3 0,-5-3 0,4 0 0,-9 4 0,8-4 0,-8 1 0,9 2 0,-9-7 0,8 7 0,-8-7 0,9 7 0,-5-7 0,6 3 0,0 0 0,0-3 0,0 3 0,-1 0 0,1-3 0,0 7 0,0-7 0,4 7 0,-3-7 0,3 3 0,-4-4 0,4 3 0,2 2 0,3 3 0,0 1 0,0 0 0,0 0 0,0-1 0,0 1 0,0 0 0,0 0 0,0 0 0,4 0 0,-3 1 0,7-1 0,-7 0 0,7 0 0,-3-4 0,3-1 0,-3-4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4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24575,'18'0'0,"6"0"0,10 0 0,7 0 0,23 0 0,-12 0 0,38 0 0,-36 0 0,35 0 0,-11 0-424,-21 0 1,2 0 423,-8 0 0,-1 0 0,12 0 0,0 0 0,34 0 0,-39 0 0,1 0 0,-5 0 0,1 0 0,5 1 0,-3-2-242,24-4 242,18 3 0,-27-9 0,-21 10 0,2 0 0,26-11 0,13 11 0,-15-5 0,-1 0 0,-1 5 0,-9-5 0,-8 6 0,-1 0 0,-8 0 836,-7 0-836,-1 0 253,-13 0-253,-1 0 0,-6 0 0,-4 0 0,2 0 0,-7 0 0,3 0 0,-5 0 0,0 0 0,0 0 0,0 0 0,0 0 0,0 0 0,-1 0 0,2 0 0,-2 0 0,1 0 0,0 0 0,0 0 0,0 0 0,0 0 0,0 0 0,5 0 0,1 0 0,11 0 0,-5 0 0,11 0 0,-10 0 0,4 0 0,-1 0 0,-3 0 0,10 0 0,-5 0 0,0 0 0,5 0 0,-11 0 0,5 0 0,-6 4 0,1-3 0,-6 4 0,-1-5 0,-5 4 0,0-3 0,-4 7 0,-1-4 0,-4 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5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24575,'18'0'0,"21"0"0,-9 0 0,18 0 0,27 0 0,-17 0 0,-9 0 0,3 0 0,24 0 0,-15 0 0,26 0 0,-14 0 0,15 0-251,-38 0 0,0 0 251,28 0 0,7 0 0,-4 0 0,-14 0 0,7 0 0,-9 0 0,0 0 0,0 0 0,-8 0 0,6 0 502,-5 0-502,7 0 0,0 0 0,0 0 0,-8 0 0,7 0 0,-14 0 0,5 0 0,-7 0 0,0 0 0,1 0 0,-1-11 0,-7 8 0,5-7 0,-4 10 0,14 0 0,-7 0 0,7 0 0,-8 0 0,0 0 0,0 0 0,0 0 0,1 0 0,-1 0 0,0 0 0,-7-5 0,6 3 0,-13-3 0,6 5 0,-13 0 0,5 0 0,-10 0 0,3-4 0,-9 3 0,-2-4 0,-5 5 0,0 0 0,0 0 0,0 0 0,0 0 0,0 0 0,0 0 0,0 0 0,0 0 0,0 0 0,0 0 0,0 0 0,0 0 0,0 0 0,0 0 0,0 0 0,0 0 0,-1 0 0,-3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1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24575,'8'0'0,"1"0"0,-4 4 0,3-3 0,-3 3 0,0 0 0,3-3 0,-3 7 0,4-7 0,0 7 0,0-3 0,0 0 0,0 3 0,0-3 0,0 0 0,0 3 0,0-3 0,0 0 0,0 3 0,0-3 0,0 4 0,0 0 0,1-4 0,-1 3 0,0-3 0,5 5 0,-4-5 0,4 3 0,-5-2 0,0 3 0,0 0 0,0 0 0,0-4 0,1 3 0,-1-3 0,0 4 0,0-4 0,-4 3 0,3-3 0,-3 0 0,4 3 0,0-3 0,0 4 0,0 1 0,0-1 0,0 0 0,1 0 0,-1 0 0,0 0 0,0 0 0,0 0 0,0-4 0,-4 3 0,-2-3 0,-3 3 0,0 1 0,0-1 0,-4 1 0,-6 0 0,-5-3 0,0 2 0,-4-2 0,-3 4 0,1 0 0,-11 1 0,10-1 0,-9 1 0,3-1 0,1 5 0,-5-3 0,4 8 0,-5-7 0,6 6 0,-5-6 0,10 1 0,-9 2 0,14-5 0,-8 4 0,10-5 0,-1-1 0,2 1 0,5-1 0,0 0 0,-1-4 0,5 3 0,-3-7 0,7 3 0,-3-4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5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24575,'33'0'0,"23"0"0,15 0 0,24 0-1311,-38 0 0,1 0 1311,5 0 0,3 0 0,9 0 0,3 0-829,11 0 1,2 0 828,-1 0 0,1 0-413,-23 0 0,1 0 0,-1 0 413,29 0 0,0 0 0,0 0 0,1 0 0,-30 0 0,1 0 0,-1 0 0,23 0 0,0 0 0,6 0 0,-2 0 0,-10 0 0,-2 0-528,1 0 0,-4 0 528,-18 0 0,-2 0 0,8 0 0,-2 0 563,32 0-563,-45 0 0,0 0 0,40 0 0,-17-6 1639,-3 5-1639,-22-5 2386,3 6-2386,-25 0 1405,3 0-1405,-11 0 581,-1 0-581,-5 0 0,-1 0 0,-5 0 0,0 0 0,0 0 0,0 0 0,-4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5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24575,'35'0'0,"-9"0"0,26 0 0,2 0 0,13 0 0,15 0 0,3 0-933,10 0 933,-38 0 0,1 0 0,1 0 0,0 0 0,5 0 0,-1 0 0,37 0 0,-39 0 0,-1 0 0,30 0 0,-28-4 0,1 1 0,-9 2 0,-1 0 0,0-6 0,0 1 0,9 5 0,0 0 0,-12-5 0,1-1 0,7 6 0,0 0 0,-5-5 0,-3-1-4,20 5 4,29-4 0,-29 6 0,23 0 0,-9-7 0,-9 6 0,7-5 0,-15 6 0,6 0 0,-8 0 0,0 0 0,0-6 0,0 4 932,9-3-932,-7 5 0,6 0 5,-8 0-5,0 0 0,-7 0 0,5 0 0,-20-5 0,5 3 0,-15-3 0,-6 5 0,-6 0 0,-2 0 0,-9 0 0,4 0 0,-9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1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0 24575,'9'4'0,"0"6"0,5 1 0,-3 8 0,8-8 0,-8 8 0,3-8 0,-4 3 0,-1-5 0,0 0 0,0 0 0,-4 0 0,-1 0 0,0 0 0,-3 1 0,3-2 0,0-3 0,-3 3 0,7-3 0,-7 4 0,7-5 0,-7 4 0,7-3 0,-7 4 0,7 0 0,-7 1 0,7-1 0,-3 0 0,0 0 0,3 0 0,-3 0 0,4 0 0,-4 0 0,3 0 0,-3 0 0,1 1 0,2-1 0,-7-1 0,3 1 0,-4 0 0,0-1 0,0 0 0,-9 1 0,3 0 0,-7 0 0,-1 0 0,-1 5 0,-6 2 0,1 4 0,-7 7 0,-2 2 0,-6 1 0,-1 5 0,-6 2 0,-3 2 0,-2 12 0,-4-11 0,5 11 0,-6-5 0,0 0 0,5 5 0,4-12 0,6-2 0,9-10 0,2-10 0,10-3 0,2-5 0,9 0 0,-3-4 0,7-1 0,-3-4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1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1 24575,'2'0'0,"-3"4"0,12-3 0,-6 7 0,4-3 0,-4 4 0,3-5 0,-7 4 0,6-7 0,-2 3 0,3-4 0,1 0 0,-5 4 0,4-3 0,-3 3 0,4 0 0,0-3 0,1 7 0,-1-3 0,5 0 0,-4 3 0,9-2 0,-9 3 0,9 1 0,-9-1 0,4-3 0,-4 2 0,-1-3 0,0 4 0,0-4 0,0 3 0,0-3 0,0 0 0,0 3 0,0-7 0,-4 7 0,-1-3 0,0 0 0,-3 3 0,3-4 0,-4 4 0,-4 1 0,-1-5 0,-8 5 0,2-4 0,-8 5 0,4-1 0,-11 2 0,4-1 0,-10 1 0,10 4 0,-9 2 0,3 4 0,-13 8 0,4 2 0,-14 7 0,13-1 0,-6 7 0,0-5 0,5 5 0,-12 0 0,12 1 0,-12 7 0,12-7 0,-11 5 0,12-12 0,-6 6 0,8-8 0,7-7 0,2-2 0,11-12 0,2-1 0,9-5 0,-3-4 0,7-1 0,-3-4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1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5 24575,'8'0'0,"6"-5"0,7 9 0,-5-3 0,9 14 0,-4-4 0,-4 3 0,7-4 0,-13 0 0,7-1 0,-7 1 0,3-1 0,-5 0 0,0 0 0,0-4 0,-4 4 0,2-8 0,-6 7 0,7-7 0,-7 7 0,6-7 0,-2 7 0,4-7 0,-1 6 0,1-2 0,0 0 0,0 2 0,-1-2 0,1 0 0,-4 3 0,3-7 0,-7 7 0,7-7 0,-7 7 0,7-3 0,-3 4 0,0-1 0,-1 1 0,-4-1 0,0 1 0,-8 0 0,1 0 0,-11 0 0,-3 1 0,0 0 0,-11 1 0,10 0 0,-10-1 0,11 1 0,-11 0 0,4-1 0,1 5 0,-5 2 0,5 4 0,-13 2 0,4 6 0,-13 3 0,4 11 0,-7-2 0,-1 4 0,8-8 0,-3-5 0,11-3 0,3-12 0,8 3 0,11-9 0,1-1 0,9-6 0,1-4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5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24575,'12'0'0,"8"0"0,20 0 0,29 0 0,8 0 0,-17 0 0,4 0-1199,2 0 0,2 0 1199,12 0 0,7 0-981,-1 0 1,7 0 0,-2 0 980,-14 0 0,-2 0 0,1 0 0,8 0 0,1 0 0,-1 0 0,-3 0 0,0 0 0,-2 0 0,-10 0 0,-2 0 0,4 0 0,22 0 0,4 0 0,0 0 0,-5 0 0,-1 0 0,1 0-810,-17 0 0,0 0 1,2 0-1,-2 0 810,22 0 0,0 0 0,-1 0 0,2 0 0,-1 0 0,-1 0 0,-1 0 0,-1 0 0,-1 0 0,-3 0 0,0 0 0,0 0 0,-1 0 0,-1 0 0,1 0 0,1 0 0,1-1 0,-1 2-726,-4 1 0,0 2 0,-1-1 726,5 0 0,0 1 0,-2 0 0,-6 2 0,-2 1 0,1 0 0,8 0 0,1 0 0,-1 0 0,-8-1 0,-1 1 0,1 0 0,8 3 0,1 0 0,-1 0 0,-7-3 0,-2 0 0,1 1 0,8 5 0,1 1 0,-1-1 0,-12-6 0,-2 0 0,2 0 0,6 5 0,2 2 0,-4-1-142,-13-3 0,-3-1 0,1 1 142,7-1 0,1 1 0,-3 1 0,21 5 0,-1 1 0,5-2 0,0-1 0,-6-1 0,-1 2 0,-5 1 0,-1 0 578,0-2 1,-1-1-579,-6 4 0,0 0 0,-5-4 0,-1 0 0,0 2 0,-1 1 0,-1-4 0,3 2 0,21 11 0,3 3 0,-13-9 0,0 1 0,12 7 0,-1-1 0,-21-8 0,-5-3 0,-18-3 0,1-1 1193,24 5 1,-4 0-1194,0 4 0,-9-5 0,1 1 0,15 11 0,9 1 0,7 1 0,-17-2 2716,-3 0-2716,1 0 0,-7 0 2306,-1-7-2306,-3 5 1708,-13-6-1708,13 6 699,-13-1-699,5 1 209,1 0-209,-6-1 0,-1 0 0,-3 0 0,-4-1 0,-1 0 0,6 1 0,15 10 0,-8-8 0,15 9 0,-21-11 0,0 0 0,-6-1 0,4 1 0,-11-7 0,5 5 0,-7-10 0,-6 8 0,5-8 0,-11 3 0,11 1 0,-11-5 0,5 9 0,0-4 0,1 1 0,1 3 0,3-8 0,-9 7 0,10-2 0,-5 4 0,0 0 0,5-4 0,-5 3 0,0-4 0,5 6 0,-5-1 0,1 0 0,10 2 0,-9-2 0,32 8 0,-23-6 0,17 4 0,-16-4 0,-4-5 0,5 3 0,-13-9 0,5 4 0,-5-6 0,6 1 0,0 5 0,0-3 0,0 3 0,0 0 0,0-4 0,-5 8 0,3-8 0,-3 8 0,5-8 0,0 9 0,0-4 0,0 5 0,0 0 0,0 0 0,9 8 0,-7-6 0,13 6 0,-5 0 0,6-5 0,-5 11 0,19 6 0,-16-8 0,11 5 0,-24-21 0,-8 2 0,-6-9 0,-5 3 0,4-4 0,-9-1 0,4-4 0,-9 4 0,3-8 0,-7 6 0,3-2 0,-4 0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04:49:29.1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42 824,'-5'70,"1"4,4-9,0 11,0 17,0 3,0-34,0 2,0 1,0 1,0 4,0 2,0 3,0-1,3-3,2 0,2 5,3 1,1-1,4 0,5 0,1 1,0-1,2 0,2 1,0-1,0-5,0-1,3 1,0-3,-8-18,0 0,16 25,1-2,3 0,5 4,4 0,-18-37,1-1,12 17,1 1,-8-14,1-3,3 6,2-1,-2-6,2-1,7 6,2-1,-2-5,2 1,4 6,3 0,0-8,1 1,3 8,2-2,-2-10,1-2,6 2,2-1,4-3,1-3,0 0,2-2,2-2,2-2,0-3,-1-2,-10-3,0-1,9-3,0-1,-10 0,-1 0,0-2,1-2,10 0,0-1,-4-2,2-2,16 1,2 0,0 0,1 0,-31 0,1 0,5 0,-1 0,5 0,1 0,-2 0,16 0,-3 0,6 0,-5 1,5-1,1 0,-3-1,-10-1,-2-1,0 0,1 1,6 1,2 1,1 0,0-1,3-4,2-1,-1 0,2 1,-17 4,0 1,1 0,1 0,-1-1,3-3,0 0,1-1,-1 0,1 0,-1 2,1 1,-1 0,0-1,2 0,1-2,1 0,1-1,-1 1,1 0,0 2,-1 0,1 1,1-1,0 0,6-1,1-1,0 0,1 0,-1 1,1 0,-1 2,1-1,0 0,1 0,-15-1,0 0,1-1,0 0,1 1,-1-1,3 0,0 1,1-1,0 1,-1-1,0 1,-2-1,0 1,0-1,-1 1,1-1,0 1,2-1,1 1,0-1,0 1,-1-1,0 0,11 0,-1 0,0 0,-1-1,1 1,-1 0,0 0,-1-1,1 1,-1 0,-3 0,1 0,-1 0,-1 0,0-1,-1-1,-1 0,0-1,-2 1,-3 0,1 0,-4 2,0-1,1-1,7-3,3-2,-3 0,-4 1,1 0,-6 1,5-1,-4 0,4-1,1 1,-3-1,16-2,-3 0,1-1,-22 2,1 0,-1-1,-2 1,14-1,-3 0,-1-1,-3-4,-1-1,-1 1,-9 6,-2 1,3-3,11-8,2-3,-3 1,10 0,-1 0,-17 4,3-2,-5 1,7-3,-4 1,-3 3,0 0,-1 0,-1 0,-4-3,-3 2,31-9,-38 13,-2-1,18-14,22 3,-18-4,-9 8,-10 1,-15 2,-7 5,-8-2,0 3,-5-3,6-7,8-9,3-8,18-25,0-4,-22 29,-1-2,19-33,-20 36,0-1,17-26,-20 26,1 1,27-30,-18 25,1 2,13-13,20-9,-35 32,-2 5,-3 3,-6 7,6 3,-5-2,3 8,-3-3,5 4,0 0,0-1,7 1,1-1,7 0,0 5,0-3,0 3,0-5,8-1,-6 1,13-1,-13 1,13-7,-13 5,13-5,-6 1,1-1,4-7,-12 2,-1 0,-9 1,2-9,-17 3,5-2,-20-1,1 4,-5-5,-1 0,-5 0,0-7,-11-2,-16-16,-15-2,-14-10,-9-3,-1 1,24 29,-1 1,6 8,-1-1,-7-6,0 0,5 7,-1 2,-8-4,-2 2,1-1,-2 1,-7 1,-1 2,0 2,0 1,-4-3,0 0,1 6,-1 0,-5-3,-1 0,0 3,-2 1,-9-3,-2 1,-6-1,-2 1,29 9,-2 2,-5 0,-5-2,-6 0,-2 1,5 2,-7 1,4 3,-4-1,3-1,-4 0,0 0,5 2,-2 2,4 2,-1 0,-5-1,-1 0,0 1,4-1,1 0,-1 1,-8 1,-2 2,3-1,6-2,2-1,-1 2,-3 4,-1 1,0-1,1-2,0 0,-1 0,-1 2,1 2,-1-1,0 0,1 0,-1 0,-4 0,-1 0,3 0,11 0,2 0,-1 0,-8 0,0 0,1 0,12 0,1 0,0 0,0 0,0 0,1 0,0 0,1 0,0 0,-30 4,0 1,0-1,1 2,0 2,2 2,5 3,0 0,-5-4,-1 2,5 6,-1 0,-3-3,-1 0,0 5,0-1,-1-4,-1 0,29-2,-1 1,1-2,-29-1,1 1,30 0,0 1,-4 0,-1-4,-6-1,0 0,4 0,-5 3,3 0,-4 0,1-1,-6 1,0-1,6 0,1-2,4 0,1 0,-2 3,0 0,0-1,0-2,1-1,1 0,3 0,0 1,2-1,-30 3,0 0,26-2,-1-1,-1 1,4-1,0 1,-2-1,-7-2,-1-1,0 1,5-1,0 0,0-1,-2 2,-1-1,-3-1,7-1,-3-1,-2 0,2 1,-19 5,1 1,-3-1,9-4,-3-2,0-1,7 2,2 2,7 1,-3-1,-13-3,-1 0,4 0,19 2,4 2,-2-1,-15 0,-3 1,1 0,5 0,1-1,-1 1,0-1,1 1,-1-2,5-2,0 0,0 0,1-1,-1 1,2 1,-25 3,1 0,0-3,2 0,5 3,0 0,0-4,1 0,-1-1,0 2,6 2,1 1,-6-3,1 0,11 6,-1 1,12-3,-3 0,2 1,-22 3,4 1,7 0,2 1,2-2,4-1,13-1,3 1,3-1,-1 0,-5 1,2-1,-21 7,-17 0,15-6,-13 5,15-5,-8-1,8 0,-6-1,15-5,-7 11,9-10,0 3,0-5,7 6,-5-5,13 4,-13-5,13 0,-14 6,14-4,-5 3,-15 1,17-5,-10 4,23-5,13 0,1 0,5 0,1 0,0 0,0 0,-1 0,1 0,0 0,-1 0,1 0,0 0,5 0,-4 0,3 0,1 0,-4 0,-1 0,-1 0,-3 0,3 0,1 0,-6 0,5 0,-5 0,5 0,1 0,0 0,0 0,-1 0,6 0,-3 0,4 0,-4-4,4 0,-2-5,6 0,-3 0,0-4,3 3,-3-4,4 1,0 3,-1-7,1 6,0-6,0 7,-1-3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1:00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1042 24575,'8'0'0,"12"0"0,-9 0 0,19 0 0,0 0 0,11 0 0,7 0 0,0 0 0,0 0 0,0 0 0,8 0 0,-13 0 0,19 0 0,-19 0 0,20 0 0,-20 0 0,5 0 0,-9 0 0,3 5 0,-1 1 0,-1 5 0,-7 0 0,-6 0 0,5 0 0,-11-1 0,0 0 0,-2-4 0,-8 2 0,3-7 0,-5 7 0,0-7 0,0 3 0,0 0 0,0-3 0,0 7 0,0-7 0,0 7 0,5-7 0,-3 3 0,3 0 0,-5-3 0,0 7 0,0-7 0,0 7 0,0-7 0,-4 7 0,3-3 0,-7 3 0,3 1 0,-4-1 0,0 1 0,-4-4 0,-1-2 0,-4-3 0,0 0 0,1 0 0,3-3 0,-2-2 0,6-3 0,-3-1 0,0 0 0,3 0 0,-3 0 0,0 0 0,3 0 0,-7 0 0,7-5 0,-4 3 0,1-3 0,3 0 0,-3 4 0,0-5 0,3 1 0,-8-1 0,4-5 0,-1-1 0,-3-5 0,2-1 0,-4-6 0,5-7 0,-4 5 0,9-5 0,-9 7 0,9-7 0,-4 5 0,-1-12 0,5 6 0,-4-1 0,5-4 0,0 11 0,0-12 0,0 13 0,0-13 0,0 12 0,0-5 0,0 0 0,0 5 0,0 1 0,0 3 0,-5 3 0,3 1 0,-3 1 0,5 10 0,0-3 0,0 9 0,0-4 0,0 4 0,0 1 0,0 8 0,0 6 0,0 4 0,0 3 0,0-2 0,0-2 0,0-2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8T04:54:2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3861 4784 24575,'-21'0'0,"-17"0"0,17 5 0,-23 8 0,-13 16 0,19-7 0,-40 20 0,26-19 0,4 4 0,-2 2-709,-31 12 709,28-12 0,-1 1 0,-33 16 0,39-22 0,0 0 0,-30 15 0,15-10 0,0 0 0,-24 13 0,17-10 0,-1-1 0,-9 2 0,29-13 0,-1-2 0,-36 7 0,39-12 0,-1-1 0,-3 4 0,-1-1 0,-42 3 0,0 5 0,0-7 0,10 0 0,-8-8 0,17 5 0,-7-11-233,10 5 233,-1-7 0,1 0 0,-1 0 0,1 0 0,-1 0 0,1 0 0,8-7 0,-6-7 0,15-2 0,-31-23 0,33 9 0,-22-12 0,34 3 0,-5 3 0,7-5 0,-2-9 700,8 8-700,-7-15 242,13 9-242,-6-9 0,0 0 0,5 1 0,1-1 0,3 2 0,11 0 0,-11 0 0,10 0 0,-10-25 0,17 19 0,-10-19 0,18 25 0,-11 0 0,10-9 0,-4-2 0,6 0 0,0-6 0,0 6 0,0-8 0,0-1 0,0 1 0,0 8 0,0-7 0,0 16 0,0-23 0,0 20 0,0-4 0,0 11 0,0 5 0,0 1 0,0-7 0,0 15 0,6-15 0,-4 7 0,10-8 0,-5 0 0,1 8 0,4-6 0,-5 5 0,7-7 0,-6 0 0,3 8 0,-3-6 0,-1 5 0,11-31 0,-15 25 0,16-24 0,-12 31 0,6-1 0,1-5 0,-1 13 0,-6-13 0,4 13 0,-4-5 0,7-1 0,-2 6 0,-4-13 0,3 13 0,3-37 0,0 23 0,6-25 0,-6 24 0,-1-1 0,-5 9 0,4-6 0,-5 13 0,7-13 0,-7 13 0,5-13 0,-4 5 0,5-6 0,-5-1 0,4 0 0,-4 0 0,5 0 0,1-1 0,0-32 0,-1 32 0,1-30 0,-1 39 0,0-1 0,-6-5 0,5 13 0,-5-13 0,0 13 0,5-13 0,-10 13 0,10-6 0,-5 8 0,0 0 0,4 1 0,-10 5 0,5-2 0,-2 16 0,-3-3 0,3 20 0,-4 1 0,0 10 0,0 1 0,0-1 0,0-4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8T04:54:2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0 24575,'-10'0'0,"0"0"0,0 0 0,0 0 0,-7 0 0,5 5 0,-4 1 0,6 4 0,-6 1 0,3 5 0,-9 2 0,10-5 0,-5 7 0,6-7 0,0 4 0,-6 5 0,5-11 0,-4 11 0,5-10 0,0 9 0,0-9 0,0 9 0,0-9 0,-1 10 0,-4-5 0,4 1 0,-5 3 0,6-3 0,-1 5 0,1-6 0,5-1 0,-4-6 0,9 1 0,-8-1 0,3 0 0,1-4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8T04:54:26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24575,'0'10'0,"0"0"0,0 17 0,0-4 0,0-5 0,0 10 0,0-15 0,0 16 0,0-12 0,0 0 0,0 5 0,0-5 0,0 6 0,0 0 0,0 0 0,0 0 0,0 0 0,0 0 0,0 0 0,0 0 0,0-5 0,0 3 0,0-9 0,0 10 0,4-11 0,-3 5 0,9 0 0,-9-4 0,4 10 0,1-5 0,-5 1 0,9 3 0,-9-3 0,4-1 0,0-1 0,-4 0 0,8-4 0,-7 4 0,2-6 0,-4 0 0,0-4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8T04:54:43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3979 24575,'0'-27'0,"0"4"0,0-7 0,0-7 0,0-21 0,0 6 0,0-5 0,0 0 0,0 0-458,0-3 0,0-1 458,0-4 0,0 4 0,0-13 0,-1 17 0,2 0 0,6-21 0,2-18 0,7 0 0,0 0 0,6 10 0,-5 1-264,11 11 264,-6 8 0,1-6 0,4 6 0,-5 0 0,7-6 0,0 6 0,0 0 0,0-6 0,7 6 0,-6 0 0,6-6 0,11-12 0,-13 14 0,13-12 0,-21 35 0,9-8 0,-8 14 0,16-16 0,-16 17 0,14-9 903,-13 3-903,11 3 277,-4-4-277,8-2 0,-1 5 0,-7-4 0,5 7 0,-6 1 0,15-3 0,-5 1 0,5 0 0,0-1 0,3-1 0,5 7 0,-6-4 0,5 4 0,-7 2 0,0 0 0,4 8 0,-13 2 0,13-3 0,-13 3 0,5 4 0,18-15 0,-12 18 0,13-18 0,-11 20 0,-6-9 0,8 10 0,0-11 0,0 11 0,0-5 0,0 0 0,0 5 0,0-5 0,8 5 0,-6 1 0,7 0 0,-9 0 0,9 0 0,-7 6 0,31-5 0,-19 5 0,13 0 0,-19 2 0,-8 6 0,0 0 0,9 0 0,-7 0 0,7 0 0,-9 0 0,8 0 0,-13 0 0,11 0 0,-14 0 0,8 0 0,-7 0 0,21 11 0,-17-2 0,12 10 0,-11-5 0,-5-1 0,-1 0 0,6 1 0,-6 5 0,8 2 0,0 7 0,0-1 0,0 0 0,0 1 0,0-1 0,2 8 0,7-4 0,-3 12 0,5-5 0,-16-7 0,0 2 0,19 23-338,-16-23 1,0 0 337,8 25 0,5-12 0,-6 5 0,-1 1-212,1-6 212,-1 5 0,1-6 0,-9-2 0,7 8 0,-15-8 0,14 8 0,-5-8 0,7 8 0,1-5 0,8 14 0,-24-24 0,0 1 0,-1-3 0,-1 1 0,2 1 0,0 1 0,24 22 0,-8-12 0,-9 2 0,6-5 0,-12 6 0,13-4 0,-13 4 0,4-7 0,-7-2 0,-1 0 0,0 1 668,0-1-668,-7-1 219,6 0-219,-6 0 0,26 20 0,-22-16 0,20 15 0,-31-21 0,11-4 0,-18-4 0,9-6 0,-11-1 0,-1 0 0,5 0 0,-9 0 0,9 0 0,-10 0 0,10 0 0,2 17 0,-5-13 0,9 19 0,-15-21 0,5 4 0,-2-6 0,-3-5 0,3 3 0,-5-9 0,0 4 0,-6-5 0,5-1 0,-9 0 0,3 0 0,1 1 0,-4-1 0,8 0 0,-2 6 0,-1 8 0,4 1 0,-4 4 0,6 1 0,0-5 0,0 4 0,-1-6 0,-4 0 0,2-5 0,-7 3 0,7-3 0,-7-1 0,8 11 0,-8-14 0,9 20 0,-10-15 0,10 11 0,-10-7 0,9 10 0,-8-13 0,8 12 0,-9-20 0,4 4 0,-5-6 0,0 1 0,0-1 0,0-4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8T04:54:46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0 411 24575,'10'0'0,"6"0"0,13 0 0,8 0 0,-13 0 0,12-5 0,-11 3 0,5 7 0,-7-3 0,6 20 0,-10-15 0,16 11 0,-16-2 0,10-2 0,-6 7 0,0-8 0,0 4 0,0-1 0,-5-3 0,3 3 0,-3-5 0,-1 0 0,-1 0 0,0 0 0,-4-1 0,4 1 0,-6 0 0,1-1 0,-1 0 0,-4 0 0,2 0 0,-7 0 0,8 0 0,-3 0 0,4 0 0,1 6 0,0 1 0,1 6 0,-1-5 0,0 3 0,0-3 0,0-1 0,0 5 0,0-10 0,-5 4 0,3-6 0,-7 0 0,2-8 0,-4-3 0,0-9 0,-5 0 0,4-1 0,-8 1 0,8 0 0,-3-1 0,-1 1 0,4-1 0,-4 1 0,5-1 0,-5 1 0,4 0 0,-3-1 0,4 1 0,0 0 0,0-1 0,0 1 0,0 0 0,0 1 0,0-6 0,0 4 0,0-9 0,0-4 0,-6-8 0,4-13 0,-3 5 0,-1-13 0,4 5 0,-4-7 0,0 8 0,5 1 0,-5 8 0,1 7 0,4-6 0,-4 12 0,5-4 0,0 6 0,0-1 0,0 7 0,0 1 0,0 5 0,0 1 0,0 0 0,0 0 0,0 1 0,0-1 0,0 5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24575,'-4'14'0,"-2"-5"0,-4 10 0,0-3 0,1-1 0,-1 4 0,0-4 0,0 5 0,-1 6 0,-5 1 0,-1 6 0,-6 7 0,0 1 0,-1 8 0,0-1 0,-2 7 0,2-5 0,-2 13 0,7-13 0,1 6 0,6-8 0,0 0 0,0-6 0,5-3 0,-3-6 0,9 0 0,-4-5 0,5-3 0,0 1 0,0-4 0,0 4 0,0-6 0,0 6 0,0-5 0,0 11 0,0-5 0,5 6 0,1 0 0,6 7 0,-1-5 0,1 11 0,4-11 0,2 11 0,5-4 0,1 6 0,0 0 0,7 2 0,1 6 0,0-11 0,5 11 0,-6-13 0,14 3 0,-5 5 0,2-18 0,-11 7 0,1-17 0,-4 4 0,14 4 0,-6-11 0,6 10 0,-15-14 0,5 1 0,-5 3 0,6-3 0,0 5 0,7 1 0,-5-1 0,4 1 0,1 0 0,-5-1 0,11 2 0,-3 6 0,13-4 0,3 6 0,-1-7 0,5 1 0,-6-1 0,8 1 0,-7-6 0,4 4 0,-12-11 0,27 10 0,-31-5 0,22 1 0,-27-3 0,8-4 0,-1 0 0,7 6 0,-5-4 0,13 5 0,-5-7 0,7 1 0,0 0 0,0 0 0,0 0 0,0-6 0,0 5 0,-8-11 0,-1 5 0,-8-6 0,-6 5 0,-3-4 0,-11 4 0,-2-5 0,-6 0 0,-5 0 0,-1 0 0,-5 0 0,0 0 0,0 0 0,0 0 0,0 0 0,0 0 0,0 0 0,-1 0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4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1 24575,'-5'3'0,"1"2"0,-19 23 0,7-3 0,-19 16 0,5 6 0,-9 6 0,4 6 0,2-2 0,4-1 0,9-6 0,-9-3 0,0 0 0,9 5 0,-8-3 0,-1 3 0,-4 29 0,-3-8 0,14-23 0,0-1 0,-9 10 0,11-8 0,2 0 0,-10 13 0,7-15 0,0 1 0,-1 18 0,-6 8 0,2 5 0,11-14 0,-11 7 0,18-9 0,-10 0 0,11-8 0,0 6 0,2-13 0,5 6 0,0-8 0,0 0 0,0 0 0,0 0 0,0 8 0,0 1 0,0 8 0,0 28 0,6-12 0,1 6 0,7-7 0,0 19 0,-1-24 0,-5-19 0,-1-2 0,6 14 0,1 16 0,0 0 0,6-9 0,-6-1 0,11-9 0,-5 0 0,0-8 0,4 6 0,-5-13 0,6 6 0,0 0 0,6 1 0,-4 8 0,5 0 0,0-5 0,-5 3 0,11-9 0,-10 9 0,2-11 0,1-2 0,-6-3 0,10-9 0,-10 8 0,4-10 0,1 13 0,-6-14 0,12 8 0,-5-1 0,7 3 0,-1 0 0,1-2 0,-1 0 0,9 9 0,-6-5 0,6 4 0,-10-15 0,0 0 0,0 0 0,-1-6 0,1 5 0,-3-12 0,3 12 0,-3-12 0,10 13 0,-6-6 0,11 2 0,-3 4 0,5-3 0,2 6 0,0 0 0,6 0 0,-5 0 0,11 0 0,-5 0 0,6 0 0,0-6 0,-5 4 0,3-3 0,-4 4 0,0 1 0,5-6 0,-11 5 0,-7-16 0,1 1 0,14 19 0,-15-19 0,0-2 0,13 11 0,-1-7 0,-3 0 0,-7-6 0,0-2 0,-6-1 0,-2-3 0,-13 3 0,4-5 0,-9-6 0,4 5 0,-6-9 0,0 8 0,6-8 0,-5 8 0,11-3 0,-5-1 0,6 5 0,0-9 0,0 9 0,1-4 0,-1 5 0,0-4 0,0 2 0,-6-7 0,-1 2 0,-6 1 0,-5-4 0,-1 4 0,-5-5 0,0 0 0,4 4 0,-3-3 0,3 3 0,-5-1 0,1-2 0,-1 3 0,-4-4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0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11 0,0-4 0,0 0 0,0 0 0,0 5 0,0-3 0,0 8 0,0-4 0,0 5 0,0 6 0,0 1 0,0 6 0,0 7 0,0 1 0,0 7 0,0 1 0,0-1 0,0 0 0,0 0 0,0 0 0,0 0 0,0-7 0,0 6 0,0-13 0,0 13 0,0-12 0,0 4 0,0 1 0,0 1 0,0 1 0,0-2 0,0-7 0,0 6 0,0-10 0,0 10 0,0-12 0,0 0 0,0 5 0,0-10 0,0 9 0,0-3 0,0-1 0,0 4 0,0 3 0,0 1 0,0 5 0,0-7 0,0 0 0,0 0 0,0-6 0,0-1 0,0 0 0,0-9 0,0 7 0,0-13 0,0 8 0,0-9 0,0 4 0,0-5 0,0 0 0,0 0 0,0 0 0,0 0 0,0 0 0,0 0 0,0-1 0,0 0 0,0-3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0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24575,'9'0'0,"-1"0"0,6-5 0,2 4 0,-1 0 0,4 2 0,-4 12 0,0-10 0,10 10 0,-8-2 0,8 0 0,-4 4 0,-1-5 0,14 10 0,-10-8 0,11 8 0,-15-10 0,0 0 0,-4 0 0,2 0 0,-2-1 0,-1 1 0,4-5 0,-4 4 0,0-4 0,4 1 0,-4 2 0,1-3 0,2 5 0,-7-1 0,3-3 0,-5 2 0,0-7 0,0 7 0,0-3 0,-4 4 0,3-4 0,-7 3 0,7-7 0,-7 7 0,7-3 0,-3 4 0,0 0 0,3-4 0,-7 3 0,6-7 0,-2 3 0,3-4 0,0 0 0,-3-9 0,-1 2 0,-4-12 0,0 4 0,0-5 0,0-6 0,0 4 0,0-4 0,0 11 0,0-4 0,0 3 0,0 1 0,0 1 0,0 5 0,0-1 0,0 1 0,0 0 0,0 0 0,-5-5 0,4 3 0,-3-3 0,4 0 0,0 3 0,0-8 0,0 4 0,0-5 0,0 4 0,0-3 0,0 9 0,0-9 0,0 8 0,0-3 0,0 5 0,0 0 0,0 0 0,-4 4 0,3 2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4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24575,'14'0'0,"3"0"0,-2 0 0,0 0 0,4 0 0,-9 0 0,9 0 0,-8 0 0,7 0 0,-2 0 0,-1 0 0,4 0 0,-4 0 0,5 0 0,6 0 0,1 0 0,13 0 0,2 0 0,6 0 0,7 0 0,11 0 0,1 0 0,7 0 0,-1 0 0,-6 0 0,7 0 0,-9 0 0,0 0 0,-8 0 0,-1 0 0,-8 0 0,8 0 0,-6 0 0,13 0 0,-6 0 0,8 0 0,0 0 0,0 0 0,0 0 0,0 0 0,0 0 0,-7 0 0,-3 0 0,1 0 0,-6 0 0,6 0 0,-15 0 0,5 0 0,-4 0 0,6 0 0,0 0 0,0 0 0,0 0 0,0 5 0,0-4 0,0 5 0,1-6 0,-1 0 0,0 0 0,-7 4 0,-1-2 0,-7 3 0,0-5 0,-6 0 0,-6 0 0,-2 0 0,-9 0 0,4 0 0,-4 0 0,-1 0 0,0 0 0,0 0 0,0 0 0,0 0 0,0 0 0,0 0 0,0 0 0,0 0 0,0 0 0,0 0 0,0 0 0,0 0 0,5 0 0,-3 0 0,13 0 0,-7 0 0,9 0 0,-6 0 0,0 0 0,0 0 0,0 0 0,0 0 0,-4 0 0,-2 0 0,-5 0 0,0 0 0,0 0 0,0 0 0,0 0 0,-4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0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24575,'3'0'0,"-1"0"0,11 4 0,-4 1 0,0 0 0,0-1 0,1 0 0,-1-3 0,0 7 0,0-7 0,5 3 0,-4 0 0,4 1 0,0 5 0,-4-5 0,9 4 0,-4-3 0,1 3 0,3-3 0,-4 2 0,0-3 0,4 1 0,-9 2 0,4-3 0,-5 0 0,0 3 0,0-7 0,1 3 0,-5 0 0,3-3 0,-7 7 0,6-7 0,-6 6 0,7-6 0,-7 7 0,7-7 0,-4 7 0,5-3 0,0 3 0,0 1 0,-5 0 0,4-4 0,-3 3 0,1-3 0,2 0 0,-7 3 0,3-4 0,-4 5 0,0 0 0,-4-1 0,-1-3 0,-9 3 0,3-7 0,-8 8 0,9-8 0,-9 4 0,8-1 0,-8-3 0,9 7 0,-9-7 0,8 3 0,-8 0 0,9-3 0,-4 4 0,0-1 0,3-2 0,-3 6 0,0-7 0,3 7 0,-3-7 0,0 8 0,4-8 0,-4 7 0,4-3 0,1 0 0,-5 4 0,4-4 0,-5 5 0,6-5 0,0 3 0,0-3 0,0 4 0,-1-4 0,5 3 0,-3-7 0,3 3 0,1-4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5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24575,'26'0'0,"4"0"0,25 0 0,11 0 0,2 0 0,23 0 0,-13 0-335,-28 0 1,2 0 334,34 0 0,-34 0 0,-1 0 0,19 0 0,-11 0 0,2 0 0,24 0 0,-23 0 0,2 0 0,-6 0 0,-1 0 0,-3 0 0,-1 0 0,45 0 0,-36 0 0,-3 0 0,16 0 0,-19 0 0,0 0 0,29 0 0,2-6 0,6 4 0,-18-4 0,-1 6 165,-17 0-165,-8 0 0,-2 0 0,-13 0 0,0 0 0,-2 0 504,-11-4-504,11 2 0,-10-2 0,9 4 0,-3 0 0,5 0 0,0 0 0,0 0 0,0 0 0,-6 0 0,5 0 0,-5 0 0,6 0 0,-6-5 0,5 4 0,-5-3 0,7 4 0,-1-5 0,0 4 0,0-4 0,-6 5 0,4-5 0,-9 3 0,4-3 0,-6 5 0,-5 0 0,-1-4 0,-5 3 0,0-3 0,0 4 0,-4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51CAB-7537-C640-B426-C3DC1FB2D75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8DEAA-3DE5-1948-B08C-121DC13C4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4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DEAA-3DE5-1948-B08C-121DC13C4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6639-205B-3B45-8218-02E8C3AE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A01D-4419-0341-825B-97B29BEE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8E5C-8DF9-974D-9F1E-61D873AA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2C2C-A9E1-0C4D-96C7-E02BEBBA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92D6-CA11-0547-97C0-5757B6F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C39-7E6A-9740-A8D6-11BC299D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88A7F-140B-2645-86DE-E362A2452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A017-5B5E-3248-BB6F-B20855AE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40C5-98FF-9249-9123-C91DC9BA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7C9E-6915-E745-8FB4-60BB9250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E249B-D87F-C64F-B430-982D87F33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BCAC2-919D-E046-81B3-EA089FF9A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799A-43DF-A64D-BEC5-207D63AA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7AEC4-3A90-4D41-BFBA-89B9CFAE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401A-F176-C94C-BEF1-E25CB32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7F5E-281A-D842-9C84-36345F61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10B0-E9E4-A34D-BBFB-0F42E483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2CDA-2480-5B47-B5B5-859BA64C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1B20-C09C-504F-B83B-22ED76EF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719F-C369-FF41-930C-2CC2A7E6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4537-C4E5-7845-89A6-D664976F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CEC49-8FC0-D94C-9B16-2FECBBB6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A978-E9AB-5347-B2F0-0EAAA1DC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A151-CCB7-BE45-B1C5-C832A742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46D4-8FCE-6C43-BC14-0497942F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8B74-AF55-CE45-8F4F-FDF34983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7754-E376-7B4A-AF51-B18807EE2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6EE4-5470-EC40-B5D3-7F6A8CE9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364E3-BF50-1C46-9911-FCF302F6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D685-19EE-5543-9C30-F605D5C9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2E453-C98D-0B42-82C6-2183454A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9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FA94-5788-4A42-9D4C-86DA3D9E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A3240-E6B1-0F4F-8C7F-E085CB84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23098-CD6A-464F-ABE9-4916DCFFF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A2CAA-B4A5-5E4E-82EE-7F1A8A68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9DAF8-CA4B-F34B-A6D5-0130E70E6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31F13-D270-1D47-A414-CF69F60C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46081-1B25-ED4B-9FDA-25F3EC95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0C977-4A25-F743-B8BF-96348664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9EE7-4322-144A-BE4D-CB987A73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D80E5-02C3-9E47-AF6F-714C1306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AF929-534B-7646-983C-B0FF6B1B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694B-4C65-F644-8595-F88DBBA5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84FFD-CF1E-E64B-A8DE-F42D7A8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D794D-42EA-8049-88D9-78D2883C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B0AF-68DE-A743-9306-EA8D49FE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E7B7-A4B2-BC42-8D54-0512567E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5E4B-E2C9-D449-AE77-B12B3CC0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87250-2EDD-AD42-80B2-F777AE95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C2CC-37A7-5743-AA3A-5F2A9F93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F37EB-4277-2A46-886C-53BCF138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2DF54-EE7B-674C-A466-636CD05A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0ABE-7598-7647-9FC7-698EBFF6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85C4-DB91-E54D-AF0F-37F51A39A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1ABA7-959B-2F44-ADE9-5261BC2D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D9178-F458-1E4B-93AF-A946BDC1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CBDE-9994-6A4C-BF55-6C961968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AC39-7DBC-CB43-9D9C-DC5B1A69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65818-8C75-FC4C-AAA0-FA7E5BE2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3A351-BE77-AD41-AD07-F92B95E1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9BD8-220F-6C48-926F-1F930FD89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F9C1-C444-7644-B388-21A1DC8E9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994E-7895-AF4F-9763-B8B2F7378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9" Type="http://schemas.openxmlformats.org/officeDocument/2006/relationships/customXml" Target="../ink/ink15.xml"/><Relationship Id="rId21" Type="http://schemas.openxmlformats.org/officeDocument/2006/relationships/customXml" Target="../ink/ink6.xml"/><Relationship Id="rId34" Type="http://schemas.openxmlformats.org/officeDocument/2006/relationships/image" Target="../media/image63.png"/><Relationship Id="rId42" Type="http://schemas.openxmlformats.org/officeDocument/2006/relationships/image" Target="../media/image67.png"/><Relationship Id="rId47" Type="http://schemas.openxmlformats.org/officeDocument/2006/relationships/customXml" Target="../ink/ink19.xml"/><Relationship Id="rId50" Type="http://schemas.openxmlformats.org/officeDocument/2006/relationships/image" Target="../media/image71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6" Type="http://schemas.openxmlformats.org/officeDocument/2006/relationships/image" Target="../media/image54.png"/><Relationship Id="rId29" Type="http://schemas.openxmlformats.org/officeDocument/2006/relationships/customXml" Target="../ink/ink10.xml"/><Relationship Id="rId11" Type="http://schemas.openxmlformats.org/officeDocument/2006/relationships/customXml" Target="../ink/ink1.xml"/><Relationship Id="rId24" Type="http://schemas.openxmlformats.org/officeDocument/2006/relationships/image" Target="../media/image58.png"/><Relationship Id="rId32" Type="http://schemas.openxmlformats.org/officeDocument/2006/relationships/image" Target="../media/image62.png"/><Relationship Id="rId37" Type="http://schemas.openxmlformats.org/officeDocument/2006/relationships/customXml" Target="../ink/ink14.xml"/><Relationship Id="rId40" Type="http://schemas.openxmlformats.org/officeDocument/2006/relationships/image" Target="../media/image66.png"/><Relationship Id="rId45" Type="http://schemas.openxmlformats.org/officeDocument/2006/relationships/customXml" Target="../ink/ink18.xml"/><Relationship Id="rId5" Type="http://schemas.openxmlformats.org/officeDocument/2006/relationships/image" Target="../media/image46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60.png"/><Relationship Id="rId36" Type="http://schemas.openxmlformats.org/officeDocument/2006/relationships/image" Target="../media/image64.png"/><Relationship Id="rId49" Type="http://schemas.openxmlformats.org/officeDocument/2006/relationships/customXml" Target="../ink/ink20.xml"/><Relationship Id="rId10" Type="http://schemas.openxmlformats.org/officeDocument/2006/relationships/image" Target="../media/image51.png"/><Relationship Id="rId19" Type="http://schemas.openxmlformats.org/officeDocument/2006/relationships/customXml" Target="../ink/ink5.xml"/><Relationship Id="rId31" Type="http://schemas.openxmlformats.org/officeDocument/2006/relationships/customXml" Target="../ink/ink11.xml"/><Relationship Id="rId44" Type="http://schemas.openxmlformats.org/officeDocument/2006/relationships/image" Target="../media/image68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3.png"/><Relationship Id="rId22" Type="http://schemas.openxmlformats.org/officeDocument/2006/relationships/image" Target="../media/image57.png"/><Relationship Id="rId27" Type="http://schemas.openxmlformats.org/officeDocument/2006/relationships/customXml" Target="../ink/ink9.xml"/><Relationship Id="rId30" Type="http://schemas.openxmlformats.org/officeDocument/2006/relationships/image" Target="../media/image61.png"/><Relationship Id="rId35" Type="http://schemas.openxmlformats.org/officeDocument/2006/relationships/customXml" Target="../ink/ink13.xml"/><Relationship Id="rId43" Type="http://schemas.openxmlformats.org/officeDocument/2006/relationships/customXml" Target="../ink/ink17.xml"/><Relationship Id="rId48" Type="http://schemas.openxmlformats.org/officeDocument/2006/relationships/image" Target="../media/image70.png"/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12" Type="http://schemas.openxmlformats.org/officeDocument/2006/relationships/image" Target="../media/image52.pn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33" Type="http://schemas.openxmlformats.org/officeDocument/2006/relationships/customXml" Target="../ink/ink12.xml"/><Relationship Id="rId38" Type="http://schemas.openxmlformats.org/officeDocument/2006/relationships/image" Target="../media/image65.png"/><Relationship Id="rId46" Type="http://schemas.openxmlformats.org/officeDocument/2006/relationships/image" Target="../media/image69.png"/><Relationship Id="rId20" Type="http://schemas.openxmlformats.org/officeDocument/2006/relationships/image" Target="../media/image56.png"/><Relationship Id="rId41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customXml" Target="../ink/ink23.xml"/><Relationship Id="rId3" Type="http://schemas.openxmlformats.org/officeDocument/2006/relationships/image" Target="../media/image73.png"/><Relationship Id="rId21" Type="http://schemas.openxmlformats.org/officeDocument/2006/relationships/image" Target="../media/image87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5.png"/><Relationship Id="rId2" Type="http://schemas.openxmlformats.org/officeDocument/2006/relationships/image" Target="../media/image72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89.png"/><Relationship Id="rId5" Type="http://schemas.openxmlformats.org/officeDocument/2006/relationships/image" Target="../media/image75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10" Type="http://schemas.openxmlformats.org/officeDocument/2006/relationships/image" Target="../media/image80.png"/><Relationship Id="rId19" Type="http://schemas.openxmlformats.org/officeDocument/2006/relationships/image" Target="../media/image86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image" Target="../media/image16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5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28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2.png"/><Relationship Id="rId30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D05-F8F2-A94A-B0B5-E54EEDDDB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Compartment model to analyze testing strategies and hospitalization capacity scale-up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9FA4-1CA8-6C4F-B030-50D6657B1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Vijeta</a:t>
            </a:r>
            <a:r>
              <a:rPr lang="en-US" dirty="0"/>
              <a:t> Deshpande</a:t>
            </a:r>
          </a:p>
          <a:p>
            <a:r>
              <a:rPr lang="en-US" dirty="0"/>
              <a:t>March 28, 2020</a:t>
            </a:r>
          </a:p>
        </p:txBody>
      </p:sp>
    </p:spTree>
    <p:extLst>
      <p:ext uri="{BB962C8B-B14F-4D97-AF65-F5344CB8AC3E}">
        <p14:creationId xmlns:p14="http://schemas.microsoft.com/office/powerpoint/2010/main" val="414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BFC2-D8CA-8044-9670-85906ADC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testing/diagnosis rate (India)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29DFE-4FDC-E34F-8AFC-498875B06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2432" y="1801019"/>
            <a:ext cx="5486400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2CB77-C7A7-0B46-A438-745959AAF1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0303" y="180101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1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BE73F6-7AEC-1445-86B2-6711D7A583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Model </a:t>
                </a:r>
                <a:r>
                  <a:rPr lang="en-US"/>
                  <a:t>fit for </a:t>
                </a:r>
                <a:r>
                  <a:rPr lang="en-US" dirty="0"/>
                  <a:t>Punjab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BE73F6-7AEC-1445-86B2-6711D7A58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 t="-1333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4642928-D546-784D-8447-01F3EED5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00" y="132267"/>
            <a:ext cx="4602200" cy="3068133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B7C67E3-2B99-5C4E-81C6-48A2E4E72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00" y="2207400"/>
            <a:ext cx="5486400" cy="36576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E032F0E-AE75-FF4F-97B9-643E2F58C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300" y="3362299"/>
            <a:ext cx="4797500" cy="31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0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E00-0A68-2249-BC80-24698FE5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testing/diagnosis rate (Punjab)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E4A90-510B-684B-B7CB-6BD98FBD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5486400" cy="36576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2D07FB-6F03-7B4C-8F31-BF2A461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2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21A6D-7003-424D-89BB-EB1823F31F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Schematic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6F196D2-66EC-444A-8A5B-6BEB97EFE9AE}"/>
                  </a:ext>
                </a:extLst>
              </p:cNvPr>
              <p:cNvSpPr/>
              <p:nvPr/>
            </p:nvSpPr>
            <p:spPr>
              <a:xfrm>
                <a:off x="1359639" y="230696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6F196D2-66EC-444A-8A5B-6BEB97EFE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639" y="2306967"/>
                <a:ext cx="645253" cy="64525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0DE975C-C9A2-1D48-8291-871A68DC26F3}"/>
                  </a:ext>
                </a:extLst>
              </p:cNvPr>
              <p:cNvSpPr/>
              <p:nvPr/>
            </p:nvSpPr>
            <p:spPr>
              <a:xfrm>
                <a:off x="2743938" y="3568498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0DE975C-C9A2-1D48-8291-871A68DC2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938" y="3568498"/>
                <a:ext cx="645253" cy="645252"/>
              </a:xfrm>
              <a:prstGeom prst="ellipse">
                <a:avLst/>
              </a:prstGeom>
              <a:blipFill>
                <a:blip r:embed="rId3"/>
                <a:stretch>
                  <a:fillRect l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3C26325-8F5E-9348-8392-527F6F6FA263}"/>
                  </a:ext>
                </a:extLst>
              </p:cNvPr>
              <p:cNvSpPr/>
              <p:nvPr/>
            </p:nvSpPr>
            <p:spPr>
              <a:xfrm>
                <a:off x="4687038" y="3568498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3C26325-8F5E-9348-8392-527F6F6FA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38" y="3568498"/>
                <a:ext cx="645253" cy="6452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BB1C897-629B-8E41-8546-98795A79BF76}"/>
                  </a:ext>
                </a:extLst>
              </p:cNvPr>
              <p:cNvSpPr/>
              <p:nvPr/>
            </p:nvSpPr>
            <p:spPr>
              <a:xfrm>
                <a:off x="6630138" y="3586122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BB1C897-629B-8E41-8546-98795A79B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138" y="3586122"/>
                <a:ext cx="645253" cy="6452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26C6FC4-EFA6-3744-B171-C4C50B6B5C31}"/>
                  </a:ext>
                </a:extLst>
              </p:cNvPr>
              <p:cNvSpPr/>
              <p:nvPr/>
            </p:nvSpPr>
            <p:spPr>
              <a:xfrm>
                <a:off x="8573238" y="3568498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26C6FC4-EFA6-3744-B171-C4C50B6B5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238" y="3568498"/>
                <a:ext cx="645253" cy="6452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442D00F-FF29-964F-930E-9A624734FCD3}"/>
                  </a:ext>
                </a:extLst>
              </p:cNvPr>
              <p:cNvSpPr/>
              <p:nvPr/>
            </p:nvSpPr>
            <p:spPr>
              <a:xfrm>
                <a:off x="2769338" y="5003598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442D00F-FF29-964F-930E-9A624734F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338" y="5003598"/>
                <a:ext cx="645253" cy="645252"/>
              </a:xfrm>
              <a:prstGeom prst="ellipse">
                <a:avLst/>
              </a:prstGeom>
              <a:blipFill>
                <a:blip r:embed="rId7"/>
                <a:stretch>
                  <a:fillRect l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785ED7-DC6F-CE4D-B4F8-0C6F755559B4}"/>
                  </a:ext>
                </a:extLst>
              </p:cNvPr>
              <p:cNvSpPr/>
              <p:nvPr/>
            </p:nvSpPr>
            <p:spPr>
              <a:xfrm>
                <a:off x="4712438" y="5003598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785ED7-DC6F-CE4D-B4F8-0C6F75555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438" y="5003598"/>
                <a:ext cx="645253" cy="64525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83E3A0-1772-4443-8358-15C3A23D45F3}"/>
                  </a:ext>
                </a:extLst>
              </p:cNvPr>
              <p:cNvSpPr/>
              <p:nvPr/>
            </p:nvSpPr>
            <p:spPr>
              <a:xfrm>
                <a:off x="6655538" y="5021222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83E3A0-1772-4443-8358-15C3A23D4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38" y="5021222"/>
                <a:ext cx="645253" cy="64525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CDB56F4-3360-9B4F-BA6B-BC59E1D307D3}"/>
                  </a:ext>
                </a:extLst>
              </p:cNvPr>
              <p:cNvSpPr/>
              <p:nvPr/>
            </p:nvSpPr>
            <p:spPr>
              <a:xfrm>
                <a:off x="8598638" y="5003598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CDB56F4-3360-9B4F-BA6B-BC59E1D30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638" y="5003598"/>
                <a:ext cx="645253" cy="64525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0359B42-7128-9343-BD51-F0349F14507F}"/>
                  </a:ext>
                </a:extLst>
              </p14:cNvPr>
              <p14:cNvContentPartPr/>
              <p14:nvPr/>
            </p14:nvContentPartPr>
            <p14:xfrm>
              <a:off x="2506780" y="3262020"/>
              <a:ext cx="7039080" cy="125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0359B42-7128-9343-BD51-F0349F1450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43780" y="3199380"/>
                <a:ext cx="7164720" cy="13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6811654-D408-2840-BA34-602263E48EDD}"/>
                  </a:ext>
                </a:extLst>
              </p14:cNvPr>
              <p14:cNvContentPartPr/>
              <p14:nvPr/>
            </p14:nvContentPartPr>
            <p14:xfrm>
              <a:off x="2485540" y="4607700"/>
              <a:ext cx="7137720" cy="1715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6811654-D408-2840-BA34-602263E48ED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31540" y="4499700"/>
                <a:ext cx="7245360" cy="19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093B23-3EB8-6848-9E1A-708DDB32FE7E}"/>
                  </a:ext>
                </a:extLst>
              </p14:cNvPr>
              <p14:cNvContentPartPr/>
              <p14:nvPr/>
            </p14:nvContentPartPr>
            <p14:xfrm>
              <a:off x="1637380" y="2956740"/>
              <a:ext cx="1073160" cy="1024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093B23-3EB8-6848-9E1A-708DDB32FE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28380" y="2947740"/>
                <a:ext cx="1090800" cy="10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DE88565-CB27-354F-B315-51398F15CBF7}"/>
                  </a:ext>
                </a:extLst>
              </p14:cNvPr>
              <p14:cNvContentPartPr/>
              <p14:nvPr/>
            </p14:nvContentPartPr>
            <p14:xfrm>
              <a:off x="1463860" y="2985180"/>
              <a:ext cx="1330200" cy="2282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DE88565-CB27-354F-B315-51398F15CBF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55220" y="2976540"/>
                <a:ext cx="1347840" cy="229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0D0C69DA-1CF5-3A41-BFDE-769118264C17}"/>
              </a:ext>
            </a:extLst>
          </p:cNvPr>
          <p:cNvGrpSpPr/>
          <p:nvPr/>
        </p:nvGrpSpPr>
        <p:grpSpPr>
          <a:xfrm>
            <a:off x="4917700" y="4267500"/>
            <a:ext cx="245880" cy="741960"/>
            <a:chOff x="4917700" y="4267500"/>
            <a:chExt cx="245880" cy="74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978341-FF56-A343-BDC5-4623390103E2}"/>
                    </a:ext>
                  </a:extLst>
                </p14:cNvPr>
                <p14:cNvContentPartPr/>
                <p14:nvPr/>
              </p14:nvContentPartPr>
              <p14:xfrm>
                <a:off x="5054500" y="4267500"/>
                <a:ext cx="360" cy="672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978341-FF56-A343-BDC5-4623390103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45860" y="4258500"/>
                  <a:ext cx="1800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497E282-5869-4143-BD98-B38824E54316}"/>
                    </a:ext>
                  </a:extLst>
                </p14:cNvPr>
                <p14:cNvContentPartPr/>
                <p14:nvPr/>
              </p14:nvContentPartPr>
              <p14:xfrm>
                <a:off x="4917700" y="4825140"/>
                <a:ext cx="245880" cy="184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497E282-5869-4143-BD98-B38824E543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08700" y="4816500"/>
                  <a:ext cx="26352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B23010B-0735-D74D-9FD0-B4085E82ADA4}"/>
                  </a:ext>
                </a:extLst>
              </p14:cNvPr>
              <p14:cNvContentPartPr/>
              <p14:nvPr/>
            </p14:nvContentPartPr>
            <p14:xfrm>
              <a:off x="3429820" y="3971220"/>
              <a:ext cx="1193760" cy="8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B23010B-0735-D74D-9FD0-B4085E82AD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20820" y="3962580"/>
                <a:ext cx="12114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5FB6A2F-98D8-9D49-B3A3-4B06266165B2}"/>
                  </a:ext>
                </a:extLst>
              </p14:cNvPr>
              <p14:cNvContentPartPr/>
              <p14:nvPr/>
            </p14:nvContentPartPr>
            <p14:xfrm>
              <a:off x="4535740" y="3943140"/>
              <a:ext cx="159120" cy="162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5FB6A2F-98D8-9D49-B3A3-4B06266165B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27100" y="3934500"/>
                <a:ext cx="1767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094F745-7F86-5646-BFEB-29E77C5E9996}"/>
                  </a:ext>
                </a:extLst>
              </p14:cNvPr>
              <p14:cNvContentPartPr/>
              <p14:nvPr/>
            </p14:nvContentPartPr>
            <p14:xfrm>
              <a:off x="3474460" y="5323740"/>
              <a:ext cx="1150920" cy="24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094F745-7F86-5646-BFEB-29E77C5E999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65820" y="5314740"/>
                <a:ext cx="1168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4ABE310-CB25-E644-AF2F-0C84707A93C9}"/>
                  </a:ext>
                </a:extLst>
              </p14:cNvPr>
              <p14:cNvContentPartPr/>
              <p14:nvPr/>
            </p14:nvContentPartPr>
            <p14:xfrm>
              <a:off x="4526740" y="5249580"/>
              <a:ext cx="124920" cy="185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4ABE310-CB25-E644-AF2F-0C84707A93C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17740" y="5240940"/>
                <a:ext cx="14256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A7D59355-7FA9-AF49-9555-A5ABCCB3F093}"/>
              </a:ext>
            </a:extLst>
          </p:cNvPr>
          <p:cNvGrpSpPr/>
          <p:nvPr/>
        </p:nvGrpSpPr>
        <p:grpSpPr>
          <a:xfrm>
            <a:off x="5474260" y="3865740"/>
            <a:ext cx="3122640" cy="246600"/>
            <a:chOff x="5474260" y="3865740"/>
            <a:chExt cx="312264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E794793-D978-5949-803A-6E0554A16195}"/>
                    </a:ext>
                  </a:extLst>
                </p14:cNvPr>
                <p14:cNvContentPartPr/>
                <p14:nvPr/>
              </p14:nvContentPartPr>
              <p14:xfrm>
                <a:off x="5474260" y="3934140"/>
                <a:ext cx="1116720" cy="1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E794793-D978-5949-803A-6E0554A161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65620" y="3925500"/>
                  <a:ext cx="1134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332AA6D-C153-6047-B809-D78960AD6A03}"/>
                    </a:ext>
                  </a:extLst>
                </p14:cNvPr>
                <p14:cNvContentPartPr/>
                <p14:nvPr/>
              </p14:nvContentPartPr>
              <p14:xfrm>
                <a:off x="7401340" y="3914700"/>
                <a:ext cx="1195560" cy="16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332AA6D-C153-6047-B809-D78960AD6A0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92340" y="3905700"/>
                  <a:ext cx="1213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5026A98-5E4B-B845-9EEB-91638DEB0238}"/>
                    </a:ext>
                  </a:extLst>
                </p14:cNvPr>
                <p14:cNvContentPartPr/>
                <p14:nvPr/>
              </p14:nvContentPartPr>
              <p14:xfrm>
                <a:off x="6441580" y="3865740"/>
                <a:ext cx="210600" cy="246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5026A98-5E4B-B845-9EEB-91638DEB023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32940" y="3857100"/>
                  <a:ext cx="22824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0B05E4F-9988-9142-BAD0-F43058608A62}"/>
              </a:ext>
            </a:extLst>
          </p:cNvPr>
          <p:cNvGrpSpPr/>
          <p:nvPr/>
        </p:nvGrpSpPr>
        <p:grpSpPr>
          <a:xfrm>
            <a:off x="5427100" y="5205300"/>
            <a:ext cx="3269880" cy="401400"/>
            <a:chOff x="5427100" y="5205300"/>
            <a:chExt cx="326988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341C61E-F292-9D47-9D77-AD0B68D1EB66}"/>
                    </a:ext>
                  </a:extLst>
                </p14:cNvPr>
                <p14:cNvContentPartPr/>
                <p14:nvPr/>
              </p14:nvContentPartPr>
              <p14:xfrm>
                <a:off x="5427100" y="5299620"/>
                <a:ext cx="1260360" cy="5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341C61E-F292-9D47-9D77-AD0B68D1EB6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18100" y="5290620"/>
                  <a:ext cx="127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60572C-FF5E-7342-80C1-6453F107D393}"/>
                    </a:ext>
                  </a:extLst>
                </p14:cNvPr>
                <p14:cNvContentPartPr/>
                <p14:nvPr/>
              </p14:nvContentPartPr>
              <p14:xfrm>
                <a:off x="7396660" y="5302860"/>
                <a:ext cx="1300320" cy="35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60572C-FF5E-7342-80C1-6453F107D39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87660" y="5293860"/>
                  <a:ext cx="1317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E67A0F-2EE5-2244-A3EC-518E413C8883}"/>
                    </a:ext>
                  </a:extLst>
                </p14:cNvPr>
                <p14:cNvContentPartPr/>
                <p14:nvPr/>
              </p14:nvContentPartPr>
              <p14:xfrm>
                <a:off x="6390820" y="5205300"/>
                <a:ext cx="284400" cy="401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E67A0F-2EE5-2244-A3EC-518E413C888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82180" y="5196300"/>
                  <a:ext cx="302040" cy="41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5B5B479-BD69-6446-94DD-DFFDE822C03D}"/>
                  </a:ext>
                </a:extLst>
              </p14:cNvPr>
              <p14:cNvContentPartPr/>
              <p14:nvPr/>
            </p14:nvContentPartPr>
            <p14:xfrm>
              <a:off x="8306020" y="5235540"/>
              <a:ext cx="351360" cy="384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5B5B479-BD69-6446-94DD-DFFDE822C03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97380" y="5226900"/>
                <a:ext cx="3690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FF84443-FC15-C84E-BACA-FE204C889EC0}"/>
                  </a:ext>
                </a:extLst>
              </p14:cNvPr>
              <p14:cNvContentPartPr/>
              <p14:nvPr/>
            </p14:nvContentPartPr>
            <p14:xfrm>
              <a:off x="8336980" y="3858900"/>
              <a:ext cx="299520" cy="287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FF84443-FC15-C84E-BACA-FE204C889EC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27980" y="3849900"/>
                <a:ext cx="3171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90A1EBF-585E-314B-87CE-95FBD592BDBA}"/>
                  </a:ext>
                </a:extLst>
              </p14:cNvPr>
              <p14:cNvContentPartPr/>
              <p14:nvPr/>
            </p14:nvContentPartPr>
            <p14:xfrm>
              <a:off x="2020420" y="2579820"/>
              <a:ext cx="4910760" cy="10144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90A1EBF-585E-314B-87CE-95FBD592BDB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11420" y="2570820"/>
                <a:ext cx="4928400" cy="10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FB7FFDD-10CD-2D45-BB5A-8925925BF79B}"/>
                  </a:ext>
                </a:extLst>
              </p14:cNvPr>
              <p14:cNvContentPartPr/>
              <p14:nvPr/>
            </p14:nvContentPartPr>
            <p14:xfrm>
              <a:off x="6598900" y="3121260"/>
              <a:ext cx="433800" cy="450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FB7FFDD-10CD-2D45-BB5A-8925925BF79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90260" y="3112260"/>
                <a:ext cx="451440" cy="4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2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05FA36-C673-2747-93B7-A4397BA9FD89}"/>
                  </a:ext>
                </a:extLst>
              </p:cNvPr>
              <p:cNvSpPr/>
              <p:nvPr/>
            </p:nvSpPr>
            <p:spPr>
              <a:xfrm>
                <a:off x="1119609" y="156909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05FA36-C673-2747-93B7-A4397BA9F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09" y="1569097"/>
                <a:ext cx="645253" cy="64525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AD0B32D-18AB-8544-8C46-0C900555B925}"/>
                  </a:ext>
                </a:extLst>
              </p:cNvPr>
              <p:cNvSpPr/>
              <p:nvPr/>
            </p:nvSpPr>
            <p:spPr>
              <a:xfrm>
                <a:off x="2552169" y="156909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AD0B32D-18AB-8544-8C46-0C900555B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69" y="1569097"/>
                <a:ext cx="645253" cy="645252"/>
              </a:xfrm>
              <a:prstGeom prst="ellipse">
                <a:avLst/>
              </a:prstGeom>
              <a:blipFill>
                <a:blip r:embed="rId3"/>
                <a:stretch>
                  <a:fillRect l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8C82272-2665-724C-89A9-B64F9898AC03}"/>
                  </a:ext>
                </a:extLst>
              </p:cNvPr>
              <p:cNvSpPr/>
              <p:nvPr/>
            </p:nvSpPr>
            <p:spPr>
              <a:xfrm>
                <a:off x="3984729" y="156909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8C82272-2665-724C-89A9-B64F9898A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29" y="1569097"/>
                <a:ext cx="645253" cy="645252"/>
              </a:xfrm>
              <a:prstGeom prst="ellipse">
                <a:avLst/>
              </a:prstGeom>
              <a:blipFill>
                <a:blip r:embed="rId4"/>
                <a:stretch>
                  <a:fillRect l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B70818D-E4AF-3E4B-8923-8F64CE622F35}"/>
                  </a:ext>
                </a:extLst>
              </p:cNvPr>
              <p:cNvSpPr/>
              <p:nvPr/>
            </p:nvSpPr>
            <p:spPr>
              <a:xfrm>
                <a:off x="3984728" y="291021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B70818D-E4AF-3E4B-8923-8F64CE622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28" y="2910217"/>
                <a:ext cx="645253" cy="645252"/>
              </a:xfrm>
              <a:prstGeom prst="ellipse">
                <a:avLst/>
              </a:prstGeom>
              <a:blipFill>
                <a:blip r:embed="rId5"/>
                <a:stretch>
                  <a:fillRect l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D9B59B-CC8F-A042-A564-EE96D75AC3F0}"/>
                  </a:ext>
                </a:extLst>
              </p:cNvPr>
              <p:cNvSpPr/>
              <p:nvPr/>
            </p:nvSpPr>
            <p:spPr>
              <a:xfrm>
                <a:off x="3984727" y="425133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D9B59B-CC8F-A042-A564-EE96D75AC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27" y="4251337"/>
                <a:ext cx="645253" cy="645252"/>
              </a:xfrm>
              <a:prstGeom prst="ellipse">
                <a:avLst/>
              </a:prstGeom>
              <a:blipFill>
                <a:blip r:embed="rId6"/>
                <a:stretch>
                  <a:fillRect l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00E25D0-D33A-8D48-A5D0-46FDED1D4BA4}"/>
                  </a:ext>
                </a:extLst>
              </p:cNvPr>
              <p:cNvSpPr/>
              <p:nvPr/>
            </p:nvSpPr>
            <p:spPr>
              <a:xfrm>
                <a:off x="5417287" y="156909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00E25D0-D33A-8D48-A5D0-46FDED1D4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87" y="1569097"/>
                <a:ext cx="645253" cy="6452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B85D4EF-AF9B-F64C-8983-097507E38F13}"/>
                  </a:ext>
                </a:extLst>
              </p:cNvPr>
              <p:cNvSpPr/>
              <p:nvPr/>
            </p:nvSpPr>
            <p:spPr>
              <a:xfrm>
                <a:off x="5417286" y="291021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B85D4EF-AF9B-F64C-8983-097507E38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86" y="2910217"/>
                <a:ext cx="645253" cy="64525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0D0D81A-62B4-254C-92D1-E65A6BA72DCE}"/>
                  </a:ext>
                </a:extLst>
              </p:cNvPr>
              <p:cNvSpPr/>
              <p:nvPr/>
            </p:nvSpPr>
            <p:spPr>
              <a:xfrm>
                <a:off x="5417285" y="425133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0D0D81A-62B4-254C-92D1-E65A6BA72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85" y="4251337"/>
                <a:ext cx="645253" cy="64525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8DEB989-CAC5-2748-9AED-858C2FED2B1F}"/>
                  </a:ext>
                </a:extLst>
              </p:cNvPr>
              <p:cNvSpPr/>
              <p:nvPr/>
            </p:nvSpPr>
            <p:spPr>
              <a:xfrm>
                <a:off x="6849843" y="156909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8DEB989-CAC5-2748-9AED-858C2FED2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43" y="1569097"/>
                <a:ext cx="645253" cy="64525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FB0274-EB62-2B4E-9A20-C31DA0DFFE01}"/>
                  </a:ext>
                </a:extLst>
              </p:cNvPr>
              <p:cNvSpPr/>
              <p:nvPr/>
            </p:nvSpPr>
            <p:spPr>
              <a:xfrm>
                <a:off x="6849842" y="291021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FB0274-EB62-2B4E-9A20-C31DA0DFF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42" y="2910217"/>
                <a:ext cx="645253" cy="64525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0CB79A9-3E16-E145-9348-BF876511F31A}"/>
                  </a:ext>
                </a:extLst>
              </p:cNvPr>
              <p:cNvSpPr/>
              <p:nvPr/>
            </p:nvSpPr>
            <p:spPr>
              <a:xfrm>
                <a:off x="6849841" y="425133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0CB79A9-3E16-E145-9348-BF876511F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41" y="4251337"/>
                <a:ext cx="645253" cy="64525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C3E52B3C-0092-FE49-8DDA-15AE678B5AD7}"/>
                  </a:ext>
                </a:extLst>
              </p:cNvPr>
              <p:cNvSpPr/>
              <p:nvPr/>
            </p:nvSpPr>
            <p:spPr>
              <a:xfrm>
                <a:off x="8282397" y="1569097"/>
                <a:ext cx="1310109" cy="332749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C3E52B3C-0092-FE49-8DDA-15AE678B5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397" y="1569097"/>
                <a:ext cx="1310109" cy="332749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5DE1C9-A06C-D14C-B668-2A8B5D6A690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64862" y="18917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1CCFB7-98B7-1741-AC8A-8319E8A75DF2}"/>
              </a:ext>
            </a:extLst>
          </p:cNvPr>
          <p:cNvCxnSpPr/>
          <p:nvPr/>
        </p:nvCxnSpPr>
        <p:spPr>
          <a:xfrm>
            <a:off x="3197420" y="18917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BE9F8D-EC33-F24E-A531-FC5E8CEF532C}"/>
              </a:ext>
            </a:extLst>
          </p:cNvPr>
          <p:cNvCxnSpPr/>
          <p:nvPr/>
        </p:nvCxnSpPr>
        <p:spPr>
          <a:xfrm>
            <a:off x="4629980" y="18917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0BC97A-E583-0544-888B-CAAA1A3FC09F}"/>
              </a:ext>
            </a:extLst>
          </p:cNvPr>
          <p:cNvCxnSpPr/>
          <p:nvPr/>
        </p:nvCxnSpPr>
        <p:spPr>
          <a:xfrm>
            <a:off x="6062534" y="18917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B2333E-3EB4-8F44-BAF7-2A7108A590AE}"/>
              </a:ext>
            </a:extLst>
          </p:cNvPr>
          <p:cNvCxnSpPr/>
          <p:nvPr/>
        </p:nvCxnSpPr>
        <p:spPr>
          <a:xfrm>
            <a:off x="7495090" y="18917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384154-1FC1-7343-B17B-1AFD0439067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307355" y="2214349"/>
            <a:ext cx="1" cy="6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0DF28F-2DE1-F94E-AB34-D88B23B5A6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307351" y="3555469"/>
            <a:ext cx="3" cy="6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4891A8-A29F-5346-8134-C507427B8A72}"/>
              </a:ext>
            </a:extLst>
          </p:cNvPr>
          <p:cNvCxnSpPr/>
          <p:nvPr/>
        </p:nvCxnSpPr>
        <p:spPr>
          <a:xfrm>
            <a:off x="4629980" y="323284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930E1E-26B1-D348-9FC2-CABFE4283020}"/>
              </a:ext>
            </a:extLst>
          </p:cNvPr>
          <p:cNvCxnSpPr/>
          <p:nvPr/>
        </p:nvCxnSpPr>
        <p:spPr>
          <a:xfrm>
            <a:off x="6062534" y="323284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9181B5-91DD-CE4C-ACD7-36446E999F10}"/>
              </a:ext>
            </a:extLst>
          </p:cNvPr>
          <p:cNvCxnSpPr/>
          <p:nvPr/>
        </p:nvCxnSpPr>
        <p:spPr>
          <a:xfrm>
            <a:off x="7495090" y="323284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9CA715-4B2F-AF4B-B77A-AEE2E16229E9}"/>
              </a:ext>
            </a:extLst>
          </p:cNvPr>
          <p:cNvCxnSpPr/>
          <p:nvPr/>
        </p:nvCxnSpPr>
        <p:spPr>
          <a:xfrm>
            <a:off x="4629980" y="4596823"/>
            <a:ext cx="7873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362B37-4A1C-AE49-BE66-BA2CF838E217}"/>
              </a:ext>
            </a:extLst>
          </p:cNvPr>
          <p:cNvCxnSpPr/>
          <p:nvPr/>
        </p:nvCxnSpPr>
        <p:spPr>
          <a:xfrm>
            <a:off x="6062534" y="45968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F0E831-B80F-3F40-9698-AE5687808618}"/>
              </a:ext>
            </a:extLst>
          </p:cNvPr>
          <p:cNvCxnSpPr/>
          <p:nvPr/>
        </p:nvCxnSpPr>
        <p:spPr>
          <a:xfrm>
            <a:off x="7495090" y="45968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A389F3B-5290-A340-9829-88654A7D6A0A}"/>
              </a:ext>
            </a:extLst>
          </p:cNvPr>
          <p:cNvSpPr/>
          <p:nvPr/>
        </p:nvSpPr>
        <p:spPr>
          <a:xfrm>
            <a:off x="2290181" y="1204018"/>
            <a:ext cx="2594610" cy="4057650"/>
          </a:xfrm>
          <a:prstGeom prst="round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0E05E65-82B8-3647-8A64-66A2637AC7BF}"/>
              </a:ext>
            </a:extLst>
          </p:cNvPr>
          <p:cNvSpPr/>
          <p:nvPr/>
        </p:nvSpPr>
        <p:spPr>
          <a:xfrm>
            <a:off x="5210629" y="2699657"/>
            <a:ext cx="1074057" cy="2409372"/>
          </a:xfrm>
          <a:prstGeom prst="round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4737F5-C6B2-324F-9290-3D44CA913750}"/>
              </a:ext>
            </a:extLst>
          </p:cNvPr>
          <p:cNvGrpSpPr/>
          <p:nvPr/>
        </p:nvGrpSpPr>
        <p:grpSpPr>
          <a:xfrm>
            <a:off x="1262411" y="2277269"/>
            <a:ext cx="1389960" cy="2050560"/>
            <a:chOff x="1262411" y="2277269"/>
            <a:chExt cx="1389960" cy="20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ACDE5F-DC02-0940-9B1A-E23969C0E6CC}"/>
                    </a:ext>
                  </a:extLst>
                </p14:cNvPr>
                <p14:cNvContentPartPr/>
                <p14:nvPr/>
              </p14:nvContentPartPr>
              <p14:xfrm>
                <a:off x="1262411" y="2302829"/>
                <a:ext cx="1389960" cy="202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ACDE5F-DC02-0940-9B1A-E23969C0E6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53771" y="2294189"/>
                  <a:ext cx="1407600" cy="20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B141B1-4EED-E643-9228-CF34E54E9086}"/>
                    </a:ext>
                  </a:extLst>
                </p14:cNvPr>
                <p14:cNvContentPartPr/>
                <p14:nvPr/>
              </p14:nvContentPartPr>
              <p14:xfrm>
                <a:off x="1385531" y="2277269"/>
                <a:ext cx="154800" cy="167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B141B1-4EED-E643-9228-CF34E54E90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6531" y="2268269"/>
                  <a:ext cx="172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6B5868-90A9-6A4C-B703-50C85DB40DB7}"/>
                    </a:ext>
                  </a:extLst>
                </p14:cNvPr>
                <p14:cNvContentPartPr/>
                <p14:nvPr/>
              </p14:nvContentPartPr>
              <p14:xfrm>
                <a:off x="1543931" y="2282669"/>
                <a:ext cx="24120" cy="268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6B5868-90A9-6A4C-B703-50C85DB40D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35291" y="2273669"/>
                  <a:ext cx="4176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0510FC9-C0CD-CF48-A61E-8C9433AAFADA}"/>
              </a:ext>
            </a:extLst>
          </p:cNvPr>
          <p:cNvGrpSpPr/>
          <p:nvPr/>
        </p:nvGrpSpPr>
        <p:grpSpPr>
          <a:xfrm>
            <a:off x="2984291" y="287549"/>
            <a:ext cx="2884320" cy="1432440"/>
            <a:chOff x="2984291" y="287549"/>
            <a:chExt cx="2884320" cy="143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361477-9B27-8949-A00F-C7CF1F8EAE77}"/>
                    </a:ext>
                  </a:extLst>
                </p14:cNvPr>
                <p14:cNvContentPartPr/>
                <p14:nvPr/>
              </p14:nvContentPartPr>
              <p14:xfrm>
                <a:off x="2984291" y="287549"/>
                <a:ext cx="2765520" cy="1432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361477-9B27-8949-A00F-C7CF1F8EAE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75291" y="278909"/>
                  <a:ext cx="2783160" cy="14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2B7BF7-8AD0-E742-AFC4-EA803084C312}"/>
                    </a:ext>
                  </a:extLst>
                </p14:cNvPr>
                <p14:cNvContentPartPr/>
                <p14:nvPr/>
              </p14:nvContentPartPr>
              <p14:xfrm>
                <a:off x="5587811" y="1299149"/>
                <a:ext cx="280800" cy="339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2B7BF7-8AD0-E742-AFC4-EA803084C3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78811" y="1290509"/>
                  <a:ext cx="298440" cy="35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76C209-7B08-B64E-B334-8F246C2D8868}"/>
                  </a:ext>
                </a:extLst>
              </p:cNvPr>
              <p:cNvSpPr txBox="1"/>
              <p:nvPr/>
            </p:nvSpPr>
            <p:spPr>
              <a:xfrm>
                <a:off x="4629980" y="169842"/>
                <a:ext cx="6812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𝑁𝑒𝑤𝑙𝑦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𝑑𝑖𝑎𝑔𝑛𝑜𝑠𝑒𝑑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𝑐𝑎𝑠𝑒𝑠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𝑐𝑜𝑛𝑡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𝑡𝑟𝑎𝑐𝑒𝑑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⋅(%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𝑟𝑒𝑠𝑢𝑙𝑡𝑠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76C209-7B08-B64E-B334-8F246C2D8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980" y="169842"/>
                <a:ext cx="6812954" cy="369332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16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Progression rate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BAD4-53FE-9E47-AD22-26BFE46B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Incubation period</a:t>
            </a:r>
          </a:p>
          <a:p>
            <a:pPr lvl="1"/>
            <a:r>
              <a:rPr lang="en-US" dirty="0"/>
              <a:t>Time from onset to first symptom</a:t>
            </a:r>
          </a:p>
          <a:p>
            <a:pPr lvl="1"/>
            <a:r>
              <a:rPr lang="en-US" dirty="0"/>
              <a:t>Ref : Lauer, S. A., </a:t>
            </a:r>
            <a:r>
              <a:rPr lang="en-US" dirty="0" err="1"/>
              <a:t>Grantz</a:t>
            </a:r>
            <a:r>
              <a:rPr lang="en-US" dirty="0"/>
              <a:t>, K. H., Bi, Q., Jones, F. K., Zheng, Q., Meredith, H. R., ... &amp; </a:t>
            </a:r>
            <a:r>
              <a:rPr lang="en-US" dirty="0" err="1"/>
              <a:t>Lessler</a:t>
            </a:r>
            <a:r>
              <a:rPr lang="en-US" dirty="0"/>
              <a:t>, J. (2020). The incubation period of coronavirus disease 2019 (COVID-19) from publicly reported confirmed cases: estimation and application. </a:t>
            </a:r>
            <a:r>
              <a:rPr lang="en-US" i="1" dirty="0"/>
              <a:t>Annals of internal medicine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Median incubation period = 5.1 days</a:t>
            </a:r>
          </a:p>
          <a:p>
            <a:r>
              <a:rPr lang="en-US" dirty="0"/>
              <a:t>97.5% of those who develop symptoms will do so in 11.5 days</a:t>
            </a:r>
          </a:p>
          <a:p>
            <a:r>
              <a:rPr lang="en-US" dirty="0"/>
              <a:t>101 cases/10,000 will develop symptoms after 14 days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3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(1 / Time from hospitalization to recovery)</a:t>
                </a:r>
              </a:p>
              <a:p>
                <a:pPr lvl="1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severe cases:</a:t>
                </a:r>
              </a:p>
              <a:p>
                <a:pPr lvl="2"/>
                <a:r>
                  <a:rPr lang="en-US" dirty="0"/>
                  <a:t>Recovery time = 22 days (including approximately 6 days in ICU)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= (1 / time from onset to recovery)</a:t>
                </a:r>
              </a:p>
              <a:p>
                <a:pPr lvl="1"/>
                <a:r>
                  <a:rPr lang="en-US" dirty="0"/>
                  <a:t>Not found yet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7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Mortality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natural mortality rate = (1 / (68.5 * 52 * 7)) = 0.00004/person-day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Mortality rate under treatment for mild and severe cases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= (1/19.5 days)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</m:oMath>
                </a14:m>
                <a:r>
                  <a:rPr lang="en-US" dirty="0"/>
                  <a:t>: still searching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Disease mortality rate without treatment: have estimates for symptomatic-CFR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7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AA6-A2F0-A142-B389-A1D7381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fatality rate for symptomatic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C56A-332D-354B-9F10-A89783B3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CFR is (deaths/patients), for our model we want (deaths/person-day)</a:t>
            </a:r>
          </a:p>
          <a:p>
            <a:r>
              <a:rPr lang="en-US" dirty="0"/>
              <a:t>CFR estimates</a:t>
            </a:r>
          </a:p>
          <a:p>
            <a:pPr lvl="1"/>
            <a:r>
              <a:rPr lang="en-US" dirty="0"/>
              <a:t>Ref: Wu, J. T., Leung, K., Bushman, M., Kishore, N., </a:t>
            </a:r>
            <a:r>
              <a:rPr lang="en-US" dirty="0" err="1"/>
              <a:t>Niehus</a:t>
            </a:r>
            <a:r>
              <a:rPr lang="en-US" dirty="0"/>
              <a:t>, R., de Salazar, P. M., ... &amp; Leung, G. M. (2020). Estimating clinical severity of COVID-19 from the transmission dynamics in Wuhan, China. </a:t>
            </a:r>
            <a:r>
              <a:rPr lang="en-US" i="1" dirty="0"/>
              <a:t>Nature Medicine</a:t>
            </a:r>
            <a:r>
              <a:rPr lang="en-US" dirty="0"/>
              <a:t>, 1-5.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CEB1EA-506E-574A-AA72-F5ED9195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75094"/>
              </p:ext>
            </p:extLst>
          </p:nvPr>
        </p:nvGraphicFramePr>
        <p:xfrm>
          <a:off x="1776819" y="4079554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67310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56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Symptomatic-CFR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8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0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7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&gt;59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6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67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1E83-7996-FF4C-9E84-68B1EC8E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rate for exposed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BDE7-DDF1-F642-8F51-C058BF17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in the population of exposed compartment will be due to the transmission generating from exposed and undiagnosed symptomatic cases.</a:t>
            </a:r>
          </a:p>
          <a:p>
            <a:r>
              <a:rPr lang="en-US" dirty="0"/>
              <a:t>Reproduction rate of COVID19</a:t>
            </a:r>
          </a:p>
          <a:p>
            <a:pPr lvl="1"/>
            <a:r>
              <a:rPr lang="en-US" dirty="0"/>
              <a:t>Ref: Wang, C., Liu, L., Hao, X., Guo, H., Wang, Q., Huang, J., ... &amp; Wei, S. (2020). Evolving Epidemiology and Impact of Non-pharmaceutical Interventions on the Outbreak of Coronavirus Disease 2019 in Wuhan, China. </a:t>
            </a:r>
            <a:r>
              <a:rPr lang="en-US" i="1" dirty="0" err="1"/>
              <a:t>medRxiv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50D8BC-E198-EB43-A2F4-670980984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29379"/>
              </p:ext>
            </p:extLst>
          </p:nvPr>
        </p:nvGraphicFramePr>
        <p:xfrm>
          <a:off x="2032000" y="469360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11566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222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Social distancing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Reproductive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1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2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Mandatory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3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Quarantining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6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5B19-0E3C-8A49-934B-01961D5D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80B4-1E36-4F45-B98B-D8D78A6A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 of definitions of exposed and asymptomatic</a:t>
            </a:r>
          </a:p>
          <a:p>
            <a:r>
              <a:rPr lang="en-US" dirty="0"/>
              <a:t>Symptomatic but undiagnosed</a:t>
            </a:r>
          </a:p>
          <a:p>
            <a:pPr lvl="1"/>
            <a:r>
              <a:rPr lang="en-US" dirty="0"/>
              <a:t>Recovery</a:t>
            </a:r>
          </a:p>
          <a:p>
            <a:pPr lvl="1"/>
            <a:r>
              <a:rPr lang="en-US" dirty="0"/>
              <a:t>Mortality</a:t>
            </a:r>
          </a:p>
          <a:p>
            <a:r>
              <a:rPr lang="en-US" dirty="0"/>
              <a:t>Distribution cases</a:t>
            </a:r>
          </a:p>
          <a:p>
            <a:pPr lvl="1"/>
            <a:r>
              <a:rPr lang="en-US" dirty="0"/>
              <a:t>Diagnosed symptomatic and diagnosed asymptomatic</a:t>
            </a:r>
          </a:p>
          <a:p>
            <a:r>
              <a:rPr lang="en-US" dirty="0"/>
              <a:t>Conversion of diagnosis rate to number of tests, or vice-versa</a:t>
            </a:r>
          </a:p>
        </p:txBody>
      </p:sp>
    </p:spTree>
    <p:extLst>
      <p:ext uri="{BB962C8B-B14F-4D97-AF65-F5344CB8AC3E}">
        <p14:creationId xmlns:p14="http://schemas.microsoft.com/office/powerpoint/2010/main" val="154764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806B1D-FDBF-8341-9E1C-ABE0E7EA52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806B1D-FDBF-8341-9E1C-ABE0E7EA5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10EC80-F725-904F-A143-94501D9E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9412" y="268273"/>
            <a:ext cx="4624388" cy="308292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EA07B9-27A7-934E-83EE-970C1281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606" y="1625597"/>
            <a:ext cx="5486400" cy="36576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141AFC0-A155-B143-9DE7-04B7109B6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412" y="3351198"/>
            <a:ext cx="4624388" cy="30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8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D424CD-FEEA-8140-9B38-006D08F4AA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D424CD-FEEA-8140-9B38-006D08F4A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0CA4412-A36B-FB44-A654-DE99AB3FE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5600" y="228587"/>
            <a:ext cx="5005426" cy="333695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DDD8AF-6852-9842-A7D8-E10989FE3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1690688"/>
            <a:ext cx="5486400" cy="3657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73808D-85D3-6B48-B6AA-0CFDBF249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8" y="3429000"/>
            <a:ext cx="5005426" cy="33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7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578F4CB4-9379-C043-AC9F-F160BAE154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Schematic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143E6C-5E44-0E44-8E32-31A3D07ADDC3}"/>
              </a:ext>
            </a:extLst>
          </p:cNvPr>
          <p:cNvGrpSpPr/>
          <p:nvPr/>
        </p:nvGrpSpPr>
        <p:grpSpPr>
          <a:xfrm>
            <a:off x="3830769" y="1288519"/>
            <a:ext cx="6873611" cy="4882505"/>
            <a:chOff x="3830769" y="1288519"/>
            <a:chExt cx="6873611" cy="488250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34ACDC0-6AA2-E545-A5C5-2BE426BF704A}"/>
                </a:ext>
              </a:extLst>
            </p:cNvPr>
            <p:cNvGrpSpPr/>
            <p:nvPr/>
          </p:nvGrpSpPr>
          <p:grpSpPr>
            <a:xfrm>
              <a:off x="3830769" y="1288519"/>
              <a:ext cx="6873611" cy="4882505"/>
              <a:chOff x="1084521" y="747673"/>
              <a:chExt cx="8041758" cy="57122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/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𝑠h𝑒𝑑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/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𝑠𝑦𝑚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/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/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/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/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FDE6A5B-4CB3-5042-A7D2-ABDE7A6DA7C8}"/>
                  </a:ext>
                </a:extLst>
              </p:cNvPr>
              <p:cNvCxnSpPr>
                <a:cxnSpLocks/>
                <a:stCxn id="64" idx="4"/>
                <a:endCxn id="5" idx="1"/>
              </p:cNvCxnSpPr>
              <p:nvPr/>
            </p:nvCxnSpPr>
            <p:spPr>
              <a:xfrm>
                <a:off x="2582634" y="747673"/>
                <a:ext cx="898441" cy="1131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48D9D6C-6689-3240-B9B2-6B610BC0894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6096000" y="2523460"/>
                <a:ext cx="0" cy="5280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2903EC4-77DE-B74E-842D-DAB20B6034C0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6096000" y="3806455"/>
                <a:ext cx="0" cy="10132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7D6205E-A59F-8742-AC7B-EE1434A0EE81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4125433" y="2146005"/>
                <a:ext cx="15931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5346055-5C1F-8F4C-BED7-1B3C1175F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6" y="2146004"/>
                <a:ext cx="1440711" cy="0"/>
              </a:xfrm>
              <a:prstGeom prst="straightConnector1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CBC78D-FB70-2C42-B351-A9660F549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1604" y="3428998"/>
                <a:ext cx="1440711" cy="0"/>
              </a:xfrm>
              <a:prstGeom prst="straightConnector1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54759B2-688C-8844-83BB-99B62B3CC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5" y="5197142"/>
                <a:ext cx="14407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16456EB8-9E43-4D46-93B5-A4BDCBF35BE9}"/>
                  </a:ext>
                </a:extLst>
              </p:cNvPr>
              <p:cNvSpPr/>
              <p:nvPr/>
            </p:nvSpPr>
            <p:spPr>
              <a:xfrm>
                <a:off x="3747977" y="5705033"/>
                <a:ext cx="2348023" cy="75491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Death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/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094" y="1778109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9094" y="1778109"/>
                    <a:ext cx="585788" cy="4320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1778110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1778110"/>
                    <a:ext cx="585788" cy="4320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9065" y="304755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9065" y="3047556"/>
                    <a:ext cx="585788" cy="4320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4771769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4771769"/>
                    <a:ext cx="585788" cy="4320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7D64438-1C38-CA4D-93B0-A1C0D985E9A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2296633" y="2146005"/>
                <a:ext cx="1073888" cy="0"/>
              </a:xfrm>
              <a:prstGeom prst="straightConnector1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/>
                  <p:nvPr/>
                </p:nvSpPr>
                <p:spPr>
                  <a:xfrm>
                    <a:off x="2550788" y="177249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788" y="1772498"/>
                    <a:ext cx="585788" cy="4320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397CB23D-3A3E-B44E-B997-FB70161A0FEB}"/>
                  </a:ext>
                </a:extLst>
              </p:cNvPr>
              <p:cNvCxnSpPr/>
              <p:nvPr/>
            </p:nvCxnSpPr>
            <p:spPr>
              <a:xfrm flipV="1">
                <a:off x="4119507" y="1768183"/>
                <a:ext cx="503661" cy="377456"/>
              </a:xfrm>
              <a:prstGeom prst="curvedConnector3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1B0D85A4-E97F-D54D-9D1C-0DD973376516}"/>
                  </a:ext>
                </a:extLst>
              </p:cNvPr>
              <p:cNvCxnSpPr/>
              <p:nvPr/>
            </p:nvCxnSpPr>
            <p:spPr>
              <a:xfrm flipV="1">
                <a:off x="6473455" y="1764084"/>
                <a:ext cx="503661" cy="377456"/>
              </a:xfrm>
              <a:prstGeom prst="curvedConnector3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AE9634C0-ABAE-CA42-9292-477D31D370CF}"/>
                  </a:ext>
                </a:extLst>
              </p:cNvPr>
              <p:cNvCxnSpPr/>
              <p:nvPr/>
            </p:nvCxnSpPr>
            <p:spPr>
              <a:xfrm flipV="1">
                <a:off x="6458060" y="3045859"/>
                <a:ext cx="503661" cy="377456"/>
              </a:xfrm>
              <a:prstGeom prst="curvedConnector3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ADF4E5BC-D7F3-DA42-9641-C609B46D66E4}"/>
                  </a:ext>
                </a:extLst>
              </p:cNvPr>
              <p:cNvCxnSpPr/>
              <p:nvPr/>
            </p:nvCxnSpPr>
            <p:spPr>
              <a:xfrm flipV="1">
                <a:off x="6482981" y="4826828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37" y="1408504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137" y="1408504"/>
                    <a:ext cx="585788" cy="4320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/>
                  <p:nvPr/>
                </p:nvSpPr>
                <p:spPr>
                  <a:xfrm>
                    <a:off x="6475727" y="1373841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5727" y="1373841"/>
                    <a:ext cx="585788" cy="4320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497269" y="2674147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7269" y="2674147"/>
                    <a:ext cx="585788" cy="4320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6293" y="439738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6293" y="4397388"/>
                    <a:ext cx="585788" cy="4320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5000"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5D3D320-B9D5-4D43-B3E6-B829FD8166B4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6107331" y="2806354"/>
              <a:ext cx="1684322" cy="774001"/>
            </a:xfrm>
            <a:prstGeom prst="straightConnector1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/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/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blipFill>
                <a:blip r:embed="rId22"/>
                <a:stretch>
                  <a:fillRect l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AD3C35-0209-3F43-858A-05939E150A10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903068" y="4374274"/>
            <a:ext cx="1094071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/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blipFill>
                <a:blip r:embed="rId23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0DDFDB58-A84B-8F4C-A7AF-901A8AAF6170}"/>
              </a:ext>
            </a:extLst>
          </p:cNvPr>
          <p:cNvCxnSpPr>
            <a:cxnSpLocks/>
            <a:stCxn id="46" idx="2"/>
          </p:cNvCxnSpPr>
          <p:nvPr/>
        </p:nvCxnSpPr>
        <p:spPr>
          <a:xfrm rot="10800000">
            <a:off x="5515847" y="4051648"/>
            <a:ext cx="481293" cy="3226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/>
              <p:nvPr/>
            </p:nvSpPr>
            <p:spPr>
              <a:xfrm>
                <a:off x="5292389" y="3682315"/>
                <a:ext cx="500696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89" y="3682315"/>
                <a:ext cx="500696" cy="375487"/>
              </a:xfrm>
              <a:prstGeom prst="rect">
                <a:avLst/>
              </a:prstGeom>
              <a:blipFill>
                <a:blip r:embed="rId24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C6347-0FE5-D14B-AA59-9A535D1043D6}"/>
              </a:ext>
            </a:extLst>
          </p:cNvPr>
          <p:cNvCxnSpPr>
            <a:cxnSpLocks/>
            <a:stCxn id="7" idx="4"/>
            <a:endCxn id="46" idx="0"/>
          </p:cNvCxnSpPr>
          <p:nvPr/>
        </p:nvCxnSpPr>
        <p:spPr>
          <a:xfrm flipH="1">
            <a:off x="6319766" y="3902981"/>
            <a:ext cx="1794514" cy="148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/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blipFill>
                <a:blip r:embed="rId26"/>
                <a:stretch>
                  <a:fillRect r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B27CE9-8B78-5249-A1B5-36786A61256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114280" y="965893"/>
            <a:ext cx="0" cy="1195209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917142-6F66-E340-B0EF-25CB8AC109CB}"/>
              </a:ext>
            </a:extLst>
          </p:cNvPr>
          <p:cNvCxnSpPr>
            <a:cxnSpLocks/>
          </p:cNvCxnSpPr>
          <p:nvPr/>
        </p:nvCxnSpPr>
        <p:spPr>
          <a:xfrm flipH="1">
            <a:off x="5433892" y="965893"/>
            <a:ext cx="2690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C05FD2-FA22-8041-8528-3CCE22FE4E5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107331" y="965893"/>
            <a:ext cx="0" cy="1195209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053F96-EE1B-C443-BEBF-2F41448E64B7}"/>
                  </a:ext>
                </a:extLst>
              </p:cNvPr>
              <p:cNvSpPr txBox="1"/>
              <p:nvPr/>
            </p:nvSpPr>
            <p:spPr>
              <a:xfrm>
                <a:off x="6158958" y="1328313"/>
                <a:ext cx="1043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053F96-EE1B-C443-BEBF-2F41448E6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58" y="1328313"/>
                <a:ext cx="1043787" cy="369332"/>
              </a:xfrm>
              <a:prstGeom prst="rect">
                <a:avLst/>
              </a:prstGeom>
              <a:blipFill>
                <a:blip r:embed="rId27"/>
                <a:stretch>
                  <a:fillRect l="-1205" r="-12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BA4A00-7081-5F45-90DC-241AD1177D62}"/>
                  </a:ext>
                </a:extLst>
              </p:cNvPr>
              <p:cNvSpPr txBox="1"/>
              <p:nvPr/>
            </p:nvSpPr>
            <p:spPr>
              <a:xfrm>
                <a:off x="8010684" y="1302139"/>
                <a:ext cx="1129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BA4A00-7081-5F45-90DC-241AD1177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684" y="1302139"/>
                <a:ext cx="1129189" cy="369332"/>
              </a:xfrm>
              <a:prstGeom prst="rect">
                <a:avLst/>
              </a:prstGeom>
              <a:blipFill>
                <a:blip r:embed="rId2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BCA223A-8E13-3B44-A12C-5FE5F4136B9E}"/>
                  </a:ext>
                </a:extLst>
              </p:cNvPr>
              <p:cNvSpPr/>
              <p:nvPr/>
            </p:nvSpPr>
            <p:spPr>
              <a:xfrm>
                <a:off x="4788639" y="64326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BCA223A-8E13-3B44-A12C-5FE5F4136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639" y="643267"/>
                <a:ext cx="645253" cy="645252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760A6E0-0C54-5747-ACB7-D7F1BDE590A6}"/>
                  </a:ext>
                </a:extLst>
              </p:cNvPr>
              <p:cNvSpPr txBox="1"/>
              <p:nvPr/>
            </p:nvSpPr>
            <p:spPr>
              <a:xfrm>
                <a:off x="4408245" y="1456477"/>
                <a:ext cx="1096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760A6E0-0C54-5747-ACB7-D7F1BDE5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245" y="1456477"/>
                <a:ext cx="1096742" cy="369332"/>
              </a:xfrm>
              <a:prstGeom prst="rect">
                <a:avLst/>
              </a:prstGeom>
              <a:blipFill>
                <a:blip r:embed="rId3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1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231D-F4EF-9247-99D9-0A6CB313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4417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247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Rate of new transmissions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asymptomatic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Calibrated this to incident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4417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2000" r="-439610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Rate of new transmissions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asymptomatic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0000" r="-439610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82759" r="-439610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82759" r="-439610" b="-6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Calibrated this to incident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63333" r="-43961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6207" r="-439610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86207" r="-439610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86207" r="-439610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53333" r="-43961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9655" r="-439610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350C722-69F4-374D-A1AB-AAAB6CABB83A}"/>
              </a:ext>
            </a:extLst>
          </p:cNvPr>
          <p:cNvSpPr txBox="1"/>
          <p:nvPr/>
        </p:nvSpPr>
        <p:spPr>
          <a:xfrm>
            <a:off x="838199" y="6308209"/>
            <a:ext cx="2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*: Probable analysis goals</a:t>
            </a:r>
          </a:p>
        </p:txBody>
      </p:sp>
    </p:spTree>
    <p:extLst>
      <p:ext uri="{BB962C8B-B14F-4D97-AF65-F5344CB8AC3E}">
        <p14:creationId xmlns:p14="http://schemas.microsoft.com/office/powerpoint/2010/main" val="403331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241-DBED-DC4D-B968-D41B6E1EB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Calibration model for testing/diagnosis rate</a:t>
            </a:r>
          </a:p>
        </p:txBody>
      </p:sp>
    </p:spTree>
    <p:extLst>
      <p:ext uri="{BB962C8B-B14F-4D97-AF65-F5344CB8AC3E}">
        <p14:creationId xmlns:p14="http://schemas.microsoft.com/office/powerpoint/2010/main" val="225645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3E657E-5B40-7945-8DB1-6D010125D6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do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3E657E-5B40-7945-8DB1-6D010125D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6027D-5D8A-B146-AAF6-B97C0D661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Objective</a:t>
                </a:r>
              </a:p>
              <a:p>
                <a:pPr lvl="1"/>
                <a:r>
                  <a:rPr lang="en-US" dirty="0"/>
                  <a:t>We want to find such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which will reproduce same number of diagnosed cases as that of available data. Therefore the objective function is as follows,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0,1,2, … ,70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i.e. we minimize the squared error between the model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) and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), for each day (i.e. we do it for each value of ‘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’ or ‘day’, for which data is available)</a:t>
                </a:r>
              </a:p>
              <a:p>
                <a:r>
                  <a:rPr lang="en-US" dirty="0"/>
                  <a:t>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i.e. it can take values from –inf to +inf</a:t>
                </a:r>
              </a:p>
              <a:p>
                <a:r>
                  <a:rPr lang="en-US" dirty="0"/>
                  <a:t>Solution methodology</a:t>
                </a:r>
              </a:p>
              <a:p>
                <a:pPr lvl="1"/>
                <a:r>
                  <a:rPr lang="en-US" dirty="0"/>
                  <a:t>Levenberg-Marquardt algorithm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6027D-5D8A-B146-AAF6-B97C0D661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44" t="-2339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81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F997-DE87-814E-9F91-194B96F7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in terms of our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85268-EBAF-1547-ABCA-DF85AE99F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Rewriting objective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𝑎𝑟𝑘𝑜𝑣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𝑑𝑖𝑎𝑔𝑛𝑜𝑠𝑖𝑠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𝑀𝑎𝑟𝑘𝑜𝑣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𝑚𝑜𝑑𝑒𝑙</m:t>
                      </m:r>
                    </m:oMath>
                  </m:oMathPara>
                </a14:m>
                <a:endParaRPr lang="en-US" i="1" dirty="0"/>
              </a:p>
              <a:p>
                <a:pPr marL="457200" lvl="1" indent="0">
                  <a:buNone/>
                </a:pPr>
                <a:endParaRPr lang="en-US" i="1" dirty="0"/>
              </a:p>
              <a:p>
                <a:r>
                  <a:rPr lang="en-US" dirty="0"/>
                  <a:t>Iterative update of decision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 (note: t is fixed for this step, i.e. for each day or t, we optimize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Hessian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step size (not exactly but sort of)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en-US" dirty="0"/>
                  <a:t> is identity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Jacobian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85268-EBAF-1547-ABCA-DF85AE99F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9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241-DBED-DC4D-B968-D41B6E1EB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of calibration</a:t>
            </a:r>
          </a:p>
        </p:txBody>
      </p:sp>
    </p:spTree>
    <p:extLst>
      <p:ext uri="{BB962C8B-B14F-4D97-AF65-F5344CB8AC3E}">
        <p14:creationId xmlns:p14="http://schemas.microsoft.com/office/powerpoint/2010/main" val="440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88907C-6983-114F-BF0A-779E00AA3A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Model fit for India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88907C-6983-114F-BF0A-779E00AA3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 t="-1333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CD0030-B517-EF4C-854C-199BCB37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210300" y="0"/>
            <a:ext cx="4672012" cy="31146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E5F99-433C-BD47-87AE-0E3184E580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8200" y="1833562"/>
            <a:ext cx="4786312" cy="3190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6EA29-9FB0-4C42-883B-596085A3EC2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10300" y="3544886"/>
            <a:ext cx="4672014" cy="31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4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7522</TotalTime>
  <Words>1092</Words>
  <Application>Microsoft Macintosh PowerPoint</Application>
  <PresentationFormat>Widescreen</PresentationFormat>
  <Paragraphs>181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Compartment model to analyze testing strategies and hospitalization capacity scale-up</vt:lpstr>
      <vt:lpstr>Questions</vt:lpstr>
      <vt:lpstr>PowerPoint Presentation</vt:lpstr>
      <vt:lpstr>Parameters</vt:lpstr>
      <vt:lpstr>Calibration model for testing/diagnosis rate</vt:lpstr>
      <vt:lpstr>How do we find d_I?</vt:lpstr>
      <vt:lpstr>Objective function in terms of our Markov model</vt:lpstr>
      <vt:lpstr>Results of calibration</vt:lpstr>
      <vt:lpstr>Model fit for India  (R_0=2.2)</vt:lpstr>
      <vt:lpstr>Result for testing/diagnosis rate (India)</vt:lpstr>
      <vt:lpstr>Model fit for Punjab (R_0=2.2)</vt:lpstr>
      <vt:lpstr>Result for testing/diagnosis rate (Punjab)</vt:lpstr>
      <vt:lpstr>PowerPoint Presentation</vt:lpstr>
      <vt:lpstr>PowerPoint Presentation</vt:lpstr>
      <vt:lpstr>Progression rate (γ)</vt:lpstr>
      <vt:lpstr>Recovery rate (r, r ̅) </vt:lpstr>
      <vt:lpstr>Mortality rate (μ_n,μ_d, μ ̅_mild,μ ̅_sev) </vt:lpstr>
      <vt:lpstr>Case fatality rate for symptomatic cases</vt:lpstr>
      <vt:lpstr>Birth rate for exposed state</vt:lpstr>
      <vt:lpstr>Model fit (R_0=1.2)</vt:lpstr>
      <vt:lpstr>Model fit (R_0=3.2)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Vijeta Kiran</dc:creator>
  <cp:lastModifiedBy>Deshpande, Vijeta Kiran</cp:lastModifiedBy>
  <cp:revision>111</cp:revision>
  <dcterms:created xsi:type="dcterms:W3CDTF">2020-03-28T21:14:30Z</dcterms:created>
  <dcterms:modified xsi:type="dcterms:W3CDTF">2020-04-18T05:11:45Z</dcterms:modified>
</cp:coreProperties>
</file>