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78" r:id="rId3"/>
    <p:sldId id="256" r:id="rId4"/>
    <p:sldId id="260" r:id="rId5"/>
    <p:sldId id="264" r:id="rId6"/>
    <p:sldId id="269" r:id="rId7"/>
    <p:sldId id="275" r:id="rId8"/>
    <p:sldId id="277" r:id="rId9"/>
    <p:sldId id="270" r:id="rId10"/>
    <p:sldId id="271" r:id="rId11"/>
    <p:sldId id="272" r:id="rId12"/>
    <p:sldId id="273" r:id="rId13"/>
    <p:sldId id="274" r:id="rId14"/>
    <p:sldId id="261" r:id="rId15"/>
    <p:sldId id="262" r:id="rId16"/>
    <p:sldId id="26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>
        <p:scale>
          <a:sx n="100" d="100"/>
          <a:sy n="100" d="100"/>
        </p:scale>
        <p:origin x="-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1CAB-7537-C640-B426-C3DC1FB2D75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DEAA-3DE5-1948-B08C-121DC13C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DEAA-3DE5-1948-B08C-121DC13C4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CD0030-B517-EF4C-854C-199BCB37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0" y="0"/>
            <a:ext cx="4672013" cy="31146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5F99-433C-BD47-87AE-0E3184E5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33562"/>
            <a:ext cx="4786313" cy="319087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6EA29-9FB0-4C42-883B-596085A3E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3544886"/>
            <a:ext cx="4672014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EC80-F725-904F-A143-94501D9E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412" y="268273"/>
            <a:ext cx="4624388" cy="30829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A07B9-27A7-934E-83EE-970C1281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06" y="1625597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141AFC0-A155-B143-9DE7-04B7109B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3351198"/>
            <a:ext cx="4624388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CA4412-A36B-FB44-A654-DE99AB3F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228587"/>
            <a:ext cx="5005426" cy="333695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DD8AF-6852-9842-A7D8-E10989FE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1690688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3808D-85D3-6B48-B6AA-0CFDBF24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8" y="3429000"/>
            <a:ext cx="5005426" cy="33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2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5B19-0E3C-8A49-934B-01961D5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80B4-1E36-4F45-B98B-D8D78A6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of definitions of exposed and asymptomatic</a:t>
            </a:r>
          </a:p>
          <a:p>
            <a:r>
              <a:rPr lang="en-US" dirty="0"/>
              <a:t>Symptomatic but undiagnosed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Mortality</a:t>
            </a:r>
          </a:p>
          <a:p>
            <a:r>
              <a:rPr lang="en-US" dirty="0"/>
              <a:t>Distribution cases</a:t>
            </a:r>
          </a:p>
          <a:p>
            <a:pPr lvl="1"/>
            <a:r>
              <a:rPr lang="en-US" dirty="0"/>
              <a:t>Diagnosed symptomatic and diagnosed asymptomatic</a:t>
            </a:r>
          </a:p>
          <a:p>
            <a:r>
              <a:rPr lang="en-US" dirty="0"/>
              <a:t>Conversion of diagnosis rate to number of tests, </a:t>
            </a:r>
            <a:r>
              <a:rPr lang="en-US"/>
              <a:t>or vice-versa</a:t>
            </a:r>
          </a:p>
        </p:txBody>
      </p:sp>
    </p:spTree>
    <p:extLst>
      <p:ext uri="{BB962C8B-B14F-4D97-AF65-F5344CB8AC3E}">
        <p14:creationId xmlns:p14="http://schemas.microsoft.com/office/powerpoint/2010/main" val="154764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1288519"/>
            <a:ext cx="6873611" cy="4882505"/>
            <a:chOff x="3830769" y="1288519"/>
            <a:chExt cx="6873611" cy="488250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1288519"/>
              <a:ext cx="6873611" cy="4882505"/>
              <a:chOff x="1084521" y="747673"/>
              <a:chExt cx="8041758" cy="57122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cxnSpLocks/>
                <a:stCxn id="64" idx="4"/>
                <a:endCxn id="5" idx="1"/>
              </p:cNvCxnSpPr>
              <p:nvPr/>
            </p:nvCxnSpPr>
            <p:spPr>
              <a:xfrm>
                <a:off x="2582634" y="747673"/>
                <a:ext cx="898441" cy="1131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5000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2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3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blipFill>
                <a:blip r:embed="rId2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B27CE9-8B78-5249-A1B5-36786A6125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114280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917142-6F66-E340-B0EF-25CB8AC109CB}"/>
              </a:ext>
            </a:extLst>
          </p:cNvPr>
          <p:cNvCxnSpPr>
            <a:cxnSpLocks/>
          </p:cNvCxnSpPr>
          <p:nvPr/>
        </p:nvCxnSpPr>
        <p:spPr>
          <a:xfrm flipH="1">
            <a:off x="5433892" y="965893"/>
            <a:ext cx="2690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C05FD2-FA22-8041-8528-3CCE22FE4E5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7331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/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blipFill>
                <a:blip r:embed="rId27"/>
                <a:stretch>
                  <a:fillRect l="-1205" r="-12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/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blipFill>
                <a:blip r:embed="rId2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/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/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model for testing/diagnosis rate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Objective</a:t>
                </a:r>
              </a:p>
              <a:p>
                <a:pPr lvl="1"/>
                <a:r>
                  <a:rPr lang="en-US" dirty="0"/>
                  <a:t>We want to find such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which will reproduce same number of diagnosed cases as that of available data. Therefore the objective function is as follows,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 … ,70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i.e. we minimize the squared error between the model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 and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), for each day (i.e. we do it for each value of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or ‘day’, for which data is available)</a:t>
                </a:r>
              </a:p>
              <a:p>
                <a:r>
                  <a:rPr lang="en-US" dirty="0"/>
                  <a:t>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i.e. it can take values from –inf to +inf</a:t>
                </a:r>
              </a:p>
              <a:p>
                <a:r>
                  <a:rPr lang="en-US" dirty="0"/>
                  <a:t>Solution methodology</a:t>
                </a:r>
              </a:p>
              <a:p>
                <a:pPr lvl="1"/>
                <a:r>
                  <a:rPr lang="en-US" dirty="0"/>
                  <a:t>Levenberg-Marquardt algorithm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2339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81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F997-DE87-814E-9F91-194B96F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in terms of our Markov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Rewriting objective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𝑎𝑟𝑘𝑜𝑣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𝑑𝑖𝑎𝑔𝑛𝑜𝑠𝑖𝑠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𝑀𝑎𝑟𝑘𝑜𝑣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Iterative update of decision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(note: t is fixed for this step, i.e. for each day or t, we optimize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Hessian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step size (not exactly but sort of)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en-US" dirty="0"/>
                  <a:t> is identity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Jacobian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9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calibration</a:t>
            </a:r>
          </a:p>
        </p:txBody>
      </p:sp>
    </p:spTree>
    <p:extLst>
      <p:ext uri="{BB962C8B-B14F-4D97-AF65-F5344CB8AC3E}">
        <p14:creationId xmlns:p14="http://schemas.microsoft.com/office/powerpoint/2010/main" val="44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BFC2-D8CA-8044-9670-85906ADC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329DFE-4FDC-E34F-8AFC-498875B0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2" y="1801019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CB77-C7A7-0B46-A438-745959A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3" y="18010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1034</Words>
  <Application>Microsoft Macintosh PowerPoint</Application>
  <PresentationFormat>Widescreen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Questions</vt:lpstr>
      <vt:lpstr>PowerPoint Presentation</vt:lpstr>
      <vt:lpstr>Parameters</vt:lpstr>
      <vt:lpstr>Calibration model for testing/diagnosis rate</vt:lpstr>
      <vt:lpstr>How do we find d_I?</vt:lpstr>
      <vt:lpstr>Objective function in terms of our Markov model</vt:lpstr>
      <vt:lpstr>Results of calibration</vt:lpstr>
      <vt:lpstr>Result for testing/diagnosis rate</vt:lpstr>
      <vt:lpstr>Model fit (R_0=2.2)</vt:lpstr>
      <vt:lpstr>Model fit (R_0=1.2)</vt:lpstr>
      <vt:lpstr>Model fit (R_0=3.2)</vt:lpstr>
      <vt:lpstr>PowerPoint Presentation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99</cp:revision>
  <dcterms:created xsi:type="dcterms:W3CDTF">2020-03-28T21:14:30Z</dcterms:created>
  <dcterms:modified xsi:type="dcterms:W3CDTF">2020-04-12T22:01:25Z</dcterms:modified>
</cp:coreProperties>
</file>