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9" r:id="rId7"/>
    <p:sldId id="280" r:id="rId8"/>
    <p:sldId id="281" r:id="rId9"/>
    <p:sldId id="270" r:id="rId10"/>
    <p:sldId id="273" r:id="rId11"/>
    <p:sldId id="275" r:id="rId12"/>
    <p:sldId id="274" r:id="rId13"/>
    <p:sldId id="276" r:id="rId14"/>
    <p:sldId id="262" r:id="rId15"/>
    <p:sldId id="263" r:id="rId16"/>
    <p:sldId id="282" r:id="rId17"/>
    <p:sldId id="283" r:id="rId18"/>
    <p:sldId id="284" r:id="rId19"/>
    <p:sldId id="264" r:id="rId20"/>
    <p:sldId id="266" r:id="rId21"/>
    <p:sldId id="277" r:id="rId22"/>
    <p:sldId id="279" r:id="rId23"/>
    <p:sldId id="278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0604"/>
  </p:normalViewPr>
  <p:slideViewPr>
    <p:cSldViewPr snapToGrid="0" snapToObjects="1" showGuides="1">
      <p:cViewPr varScale="1">
        <p:scale>
          <a:sx n="110" d="100"/>
          <a:sy n="110" d="100"/>
        </p:scale>
        <p:origin x="536" y="17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2C25B-BBFE-6145-BD6B-3FDBCBF9440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CAB3C-4079-414F-BF4B-E9ED0FE8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CAB3C-4079-414F-BF4B-E9ED0FE8C3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921C-11E2-AD4F-8FE6-158AFB258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B922D-0C4E-1140-B56D-B1C97E25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CA57-01E6-434B-9F92-C8DC71FB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499C-F9AD-D24F-ABE6-EF643FD9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E6F6-463E-5F4C-8726-3AC5AF35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852-B0A5-6E44-AFB3-34E1FBEB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2D67-41F4-DF43-8FFE-67BD5C69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D7CC-9337-D440-92D4-6FAA8E7C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0751-1682-CD43-A3DD-EC76494C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8DBD-57CB-394F-AB6C-B7761A3C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994B1-A6B4-FF4B-99A6-CEBFC9DCF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14FBD-E277-EA4D-84BA-3640FD28A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0304-6415-4F47-A93E-54495D11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8D14-FB32-554B-AAC6-E4A423B7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28A2-B57D-A143-B1CF-1D72D8F1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14E4-AC57-E54E-946C-E358DFC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A03D-15AC-F54E-9E53-7E780DE3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3A7-229F-C24C-A55A-C9BDD95B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48CD-0E4B-264F-A7EA-C6B14FCF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440D-7AFF-B84E-BD44-9E604FB8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CA2-559C-A445-8EB0-F625CDDF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E7473-55EB-7247-BE57-6ABAF4B6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FB90-FAA6-3F46-89C4-BC9DF3AE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90D7-2E72-2146-A5E5-4550630C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81CD-9EB9-4744-9D19-8B8098C2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8E63-C484-F543-A102-E262B9B6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452D-5234-CF4A-BB47-80F3F6E6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D6E50-2BAF-0D40-8171-C8E4F032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27C57-419B-1347-90A3-1C65E53C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B517-4F23-A644-9DF7-C6870F64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2A338-C915-664A-9FF8-26A8AF11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F9EC-0DE8-BC42-83F6-8737EBED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CE76-FDFC-C647-888A-F301B9CA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5819B-16FE-0540-844B-6177D444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3F543-38F8-DA4B-843A-E4BC32F95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1AD9A-2A44-5F47-9B42-8AC2341D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49A73-DE9C-7A46-BA92-6C4C374B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29878-C8F5-6445-B517-1D48A9A6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9A251-B0E8-184B-AD36-B1AC88B1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F0A1-8D0A-CA40-9A6A-9EE0580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22A06-C955-1F42-8167-38816F7C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5964E-9B35-FE4E-9FE4-7A48BFFF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61344-AF00-2F40-88EC-4F6EC616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51ECE-FB22-8F4A-B22E-BD0419D9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FE2B2-32B9-2946-9517-7985749C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191AA-C76C-A14E-A17B-14BA8D1D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3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C88F-006C-FF43-8CFF-B889EA7D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34AA-FE04-2B45-AB9D-7EFC67DA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7A2BA-1A20-4E42-A3F4-644A02ABA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F1FF1-5C29-5F4C-8F9A-DF373D94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6D6EC-97DC-B34B-ABAE-D9268DEF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AD6DC-7ECF-774B-8A4A-F64DD347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4B15-CC58-EF4A-9B13-48BDBEF6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870D-ADC0-B240-BF28-36FE5A3FC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0565F-5463-E947-83E7-5B001E7A4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95A4-3969-654F-A72E-398C3DCD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5B77F-0348-B54B-8CE5-1B3CE085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57F51-921C-F646-86FA-9E657B7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B87E8-BF4E-0F48-B9A3-C9DC17D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D892B-4404-A64A-B3B3-C2A57277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FAF9-37E9-C642-B45E-2E9CD4478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30-C864-FA4C-8D92-46AA8D6AAD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DA54-FE25-2F46-844A-2D40296CA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83C7-A65C-B141-A34D-05109969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45A7-8B58-164E-A43C-5F5F5846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7" Type="http://schemas.openxmlformats.org/officeDocument/2006/relationships/image" Target="../media/image440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5.png"/><Relationship Id="rId10" Type="http://schemas.openxmlformats.org/officeDocument/2006/relationships/image" Target="../media/image49.png"/><Relationship Id="rId19" Type="http://schemas.openxmlformats.org/officeDocument/2006/relationships/image" Target="../media/image59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1" Type="http://schemas.openxmlformats.org/officeDocument/2006/relationships/image" Target="../media/image61.png"/><Relationship Id="rId7" Type="http://schemas.openxmlformats.org/officeDocument/2006/relationships/image" Target="../media/image440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5.png"/><Relationship Id="rId10" Type="http://schemas.openxmlformats.org/officeDocument/2006/relationships/image" Target="../media/image49.png"/><Relationship Id="rId19" Type="http://schemas.openxmlformats.org/officeDocument/2006/relationships/image" Target="../media/image59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1" Type="http://schemas.openxmlformats.org/officeDocument/2006/relationships/image" Target="../media/image62.png"/><Relationship Id="rId7" Type="http://schemas.openxmlformats.org/officeDocument/2006/relationships/image" Target="../media/image440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5.png"/><Relationship Id="rId10" Type="http://schemas.openxmlformats.org/officeDocument/2006/relationships/image" Target="../media/image49.png"/><Relationship Id="rId19" Type="http://schemas.openxmlformats.org/officeDocument/2006/relationships/image" Target="../media/image59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Relationship Id="rId22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25" Type="http://schemas.openxmlformats.org/officeDocument/2006/relationships/image" Target="../media/image37.png"/><Relationship Id="rId7" Type="http://schemas.openxmlformats.org/officeDocument/2006/relationships/image" Target="../media/image14.png"/><Relationship Id="rId17" Type="http://schemas.openxmlformats.org/officeDocument/2006/relationships/image" Target="../media/image24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29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6.png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32" Type="http://schemas.openxmlformats.org/officeDocument/2006/relationships/image" Target="../media/image27.png"/><Relationship Id="rId28" Type="http://schemas.openxmlformats.org/officeDocument/2006/relationships/image" Target="../media/image12.png"/><Relationship Id="rId10" Type="http://schemas.openxmlformats.org/officeDocument/2006/relationships/image" Target="../media/image17.png"/><Relationship Id="rId31" Type="http://schemas.openxmlformats.org/officeDocument/2006/relationships/image" Target="../media/image22.png"/><Relationship Id="rId19" Type="http://schemas.openxmlformats.org/officeDocument/2006/relationships/image" Target="../media/image26.png"/><Relationship Id="rId27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30" Type="http://schemas.openxmlformats.org/officeDocument/2006/relationships/image" Target="../media/image19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8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0.png"/><Relationship Id="rId17" Type="http://schemas.openxmlformats.org/officeDocument/2006/relationships/image" Target="../media/image24.png"/><Relationship Id="rId25" Type="http://schemas.openxmlformats.org/officeDocument/2006/relationships/image" Target="../media/image37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6.png"/><Relationship Id="rId5" Type="http://schemas.openxmlformats.org/officeDocument/2006/relationships/image" Target="../media/image120.png"/><Relationship Id="rId15" Type="http://schemas.openxmlformats.org/officeDocument/2006/relationships/image" Target="../media/image220.png"/><Relationship Id="rId23" Type="http://schemas.openxmlformats.org/officeDocument/2006/relationships/image" Target="../media/image300.png"/><Relationship Id="rId28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F5CA-8AC0-BC4E-BF4A-1072D0096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Optimal </a:t>
            </a:r>
            <a:r>
              <a:rPr lang="en-US" sz="4800" dirty="0" err="1"/>
              <a:t>PrEP</a:t>
            </a:r>
            <a:r>
              <a:rPr lang="en-US" sz="4800" dirty="0"/>
              <a:t> distribution among multiple cities of Brazil for minimizing HIV-AIDS transmissions in high-risk homosexual 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59C06-466E-8E4F-9071-4E2C92BD7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Vijeta</a:t>
            </a:r>
            <a:r>
              <a:rPr lang="en-US" dirty="0"/>
              <a:t> Deshpande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October 2020</a:t>
            </a:r>
          </a:p>
        </p:txBody>
      </p:sp>
    </p:spTree>
    <p:extLst>
      <p:ext uri="{BB962C8B-B14F-4D97-AF65-F5344CB8AC3E}">
        <p14:creationId xmlns:p14="http://schemas.microsoft.com/office/powerpoint/2010/main" val="138929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D0B8-AB51-9340-9337-98E4469E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associated with RL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5DF9-14D3-9647-99B1-3F558179875F}"/>
              </a:ext>
            </a:extLst>
          </p:cNvPr>
          <p:cNvSpPr/>
          <p:nvPr/>
        </p:nvSpPr>
        <p:spPr>
          <a:xfrm>
            <a:off x="1923142" y="2104573"/>
            <a:ext cx="3120572" cy="1048657"/>
          </a:xfrm>
          <a:prstGeom prst="round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(Monte-Carlo simulation model)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2A7F95-D8AC-2C4A-A77E-3114856436DA}"/>
              </a:ext>
            </a:extLst>
          </p:cNvPr>
          <p:cNvSpPr/>
          <p:nvPr/>
        </p:nvSpPr>
        <p:spPr>
          <a:xfrm>
            <a:off x="1923142" y="4593773"/>
            <a:ext cx="3120572" cy="1048657"/>
          </a:xfrm>
          <a:prstGeom prst="round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(NN for value function and NN for policy)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7A41BF4-C508-5046-8252-0B1C3D37D52F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1923142" y="2628902"/>
            <a:ext cx="12700" cy="2489200"/>
          </a:xfrm>
          <a:prstGeom prst="bentConnector3">
            <a:avLst>
              <a:gd name="adj1" fmla="val 1800000"/>
            </a:avLst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DA08C02-2F98-7C42-9097-CFF3CF136F6F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5043714" y="2628902"/>
            <a:ext cx="12700" cy="2489200"/>
          </a:xfrm>
          <a:prstGeom prst="bentConnector3">
            <a:avLst>
              <a:gd name="adj1" fmla="val 180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482EEC-24A1-FD46-AA3A-2B9771FABF51}"/>
                  </a:ext>
                </a:extLst>
              </p:cNvPr>
              <p:cNvSpPr txBox="1"/>
              <p:nvPr/>
            </p:nvSpPr>
            <p:spPr>
              <a:xfrm>
                <a:off x="624116" y="3628571"/>
                <a:ext cx="904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482EEC-24A1-FD46-AA3A-2B9771FAB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16" y="3628571"/>
                <a:ext cx="9046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EE031-8584-C445-8EDD-D137F19E2472}"/>
                  </a:ext>
                </a:extLst>
              </p:cNvPr>
              <p:cNvSpPr txBox="1"/>
              <p:nvPr/>
            </p:nvSpPr>
            <p:spPr>
              <a:xfrm>
                <a:off x="5442859" y="3672116"/>
                <a:ext cx="453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EE031-8584-C445-8EDD-D137F19E2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9" y="3672116"/>
                <a:ext cx="4535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A8DACF7-E492-164C-BA21-BB1843F0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701" y="1825625"/>
            <a:ext cx="5245099" cy="4351338"/>
          </a:xfrm>
        </p:spPr>
        <p:txBody>
          <a:bodyPr/>
          <a:lstStyle/>
          <a:p>
            <a:r>
              <a:rPr lang="en-US" dirty="0"/>
              <a:t>Expensive and noisy environment</a:t>
            </a:r>
          </a:p>
          <a:p>
            <a:endParaRPr lang="en-US" dirty="0"/>
          </a:p>
          <a:p>
            <a:r>
              <a:rPr lang="en-US" dirty="0"/>
              <a:t>Expensive learning loop</a:t>
            </a:r>
          </a:p>
        </p:txBody>
      </p:sp>
    </p:spTree>
    <p:extLst>
      <p:ext uri="{BB962C8B-B14F-4D97-AF65-F5344CB8AC3E}">
        <p14:creationId xmlns:p14="http://schemas.microsoft.com/office/powerpoint/2010/main" val="133013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976119-26E2-944B-B587-DEF22B52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problem into two steps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C3EC37-1EE1-5F43-8726-F43BBA484F58}"/>
              </a:ext>
            </a:extLst>
          </p:cNvPr>
          <p:cNvGrpSpPr/>
          <p:nvPr/>
        </p:nvGrpSpPr>
        <p:grpSpPr>
          <a:xfrm>
            <a:off x="72574" y="2104573"/>
            <a:ext cx="5272329" cy="3537857"/>
            <a:chOff x="624116" y="2104573"/>
            <a:chExt cx="5272329" cy="353785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C7A5E63-5605-FE40-B8C3-D83C05EEE2A3}"/>
                </a:ext>
              </a:extLst>
            </p:cNvPr>
            <p:cNvSpPr/>
            <p:nvPr/>
          </p:nvSpPr>
          <p:spPr>
            <a:xfrm>
              <a:off x="1923142" y="2104573"/>
              <a:ext cx="3120572" cy="1048657"/>
            </a:xfrm>
            <a:prstGeom prst="roundRect">
              <a:avLst/>
            </a:prstGeom>
            <a:solidFill>
              <a:srgbClr val="C0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Environment</a:t>
              </a:r>
            </a:p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(Monte-Carlo simulation model)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D5535E-AB73-0847-9E60-217E781FE003}"/>
                </a:ext>
              </a:extLst>
            </p:cNvPr>
            <p:cNvSpPr/>
            <p:nvPr/>
          </p:nvSpPr>
          <p:spPr>
            <a:xfrm>
              <a:off x="1923142" y="4593773"/>
              <a:ext cx="3120572" cy="1048657"/>
            </a:xfrm>
            <a:prstGeom prst="roundRect">
              <a:avLst/>
            </a:prstGeom>
            <a:solidFill>
              <a:srgbClr val="C0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Agent</a:t>
              </a:r>
            </a:p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(NN for value function and NN for policy)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A0D1E4C-9A40-2342-92B6-DA52DB8509CC}"/>
                </a:ext>
              </a:extLst>
            </p:cNvPr>
            <p:cNvCxnSpPr>
              <a:stCxn id="5" idx="1"/>
              <a:endCxn id="6" idx="1"/>
            </p:cNvCxnSpPr>
            <p:nvPr/>
          </p:nvCxnSpPr>
          <p:spPr>
            <a:xfrm rot="10800000" flipV="1">
              <a:off x="1923142" y="2628902"/>
              <a:ext cx="12700" cy="2489200"/>
            </a:xfrm>
            <a:prstGeom prst="bentConnector3">
              <a:avLst>
                <a:gd name="adj1" fmla="val 1800000"/>
              </a:avLst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5B9A406D-4E6A-934C-9201-F445038830A3}"/>
                </a:ext>
              </a:extLst>
            </p:cNvPr>
            <p:cNvCxnSpPr>
              <a:stCxn id="6" idx="3"/>
              <a:endCxn id="5" idx="3"/>
            </p:cNvCxnSpPr>
            <p:nvPr/>
          </p:nvCxnSpPr>
          <p:spPr>
            <a:xfrm flipV="1">
              <a:off x="5043714" y="2628902"/>
              <a:ext cx="12700" cy="2489200"/>
            </a:xfrm>
            <a:prstGeom prst="bentConnector3">
              <a:avLst>
                <a:gd name="adj1" fmla="val 180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F87EC4-099B-1348-86C3-DB4336A39CDC}"/>
                    </a:ext>
                  </a:extLst>
                </p:cNvPr>
                <p:cNvSpPr txBox="1"/>
                <p:nvPr/>
              </p:nvSpPr>
              <p:spPr>
                <a:xfrm>
                  <a:off x="624116" y="3628571"/>
                  <a:ext cx="9046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F87EC4-099B-1348-86C3-DB4336A39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16" y="3628571"/>
                  <a:ext cx="90467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6452678-9FF3-9640-9A05-B0B41B46C0A3}"/>
                    </a:ext>
                  </a:extLst>
                </p:cNvPr>
                <p:cNvSpPr txBox="1"/>
                <p:nvPr/>
              </p:nvSpPr>
              <p:spPr>
                <a:xfrm>
                  <a:off x="5442859" y="3672116"/>
                  <a:ext cx="4535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6452678-9FF3-9640-9A05-B0B41B46C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859" y="3672116"/>
                  <a:ext cx="4535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764AC5-F67A-6B4E-815D-C9A66F74C4FA}"/>
              </a:ext>
            </a:extLst>
          </p:cNvPr>
          <p:cNvGrpSpPr/>
          <p:nvPr/>
        </p:nvGrpSpPr>
        <p:grpSpPr>
          <a:xfrm>
            <a:off x="6422576" y="1745114"/>
            <a:ext cx="5272329" cy="4818971"/>
            <a:chOff x="6422576" y="1745114"/>
            <a:chExt cx="5272329" cy="481897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C072CBB-9FF4-F748-891E-4E41F5888DEC}"/>
                </a:ext>
              </a:extLst>
            </p:cNvPr>
            <p:cNvSpPr/>
            <p:nvPr/>
          </p:nvSpPr>
          <p:spPr>
            <a:xfrm>
              <a:off x="7721602" y="3563256"/>
              <a:ext cx="3120572" cy="1048657"/>
            </a:xfrm>
            <a:prstGeom prst="roundRect">
              <a:avLst/>
            </a:prstGeom>
            <a:solidFill>
              <a:schemeClr val="accent6">
                <a:lumMod val="7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Function approximation</a:t>
              </a:r>
            </a:p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(NN model)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2A36034-4B9E-464E-A983-83B2A0D40697}"/>
                </a:ext>
              </a:extLst>
            </p:cNvPr>
            <p:cNvSpPr/>
            <p:nvPr/>
          </p:nvSpPr>
          <p:spPr>
            <a:xfrm>
              <a:off x="7721602" y="5515428"/>
              <a:ext cx="3120572" cy="1048657"/>
            </a:xfrm>
            <a:prstGeom prst="roundRect">
              <a:avLst/>
            </a:prstGeom>
            <a:solidFill>
              <a:srgbClr val="C0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Agent</a:t>
              </a:r>
            </a:p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(NN for value function and NN for policy)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BD835331-6EFC-5740-9CBB-2D9AC0898758}"/>
                </a:ext>
              </a:extLst>
            </p:cNvPr>
            <p:cNvCxnSpPr>
              <a:stCxn id="11" idx="1"/>
              <a:endCxn id="12" idx="1"/>
            </p:cNvCxnSpPr>
            <p:nvPr/>
          </p:nvCxnSpPr>
          <p:spPr>
            <a:xfrm rot="10800000" flipV="1">
              <a:off x="7721602" y="4087585"/>
              <a:ext cx="12700" cy="1952172"/>
            </a:xfrm>
            <a:prstGeom prst="bentConnector3">
              <a:avLst>
                <a:gd name="adj1" fmla="val 1800000"/>
              </a:avLst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3B513F39-2A9D-1743-863B-D39F5193D15A}"/>
                </a:ext>
              </a:extLst>
            </p:cNvPr>
            <p:cNvCxnSpPr>
              <a:stCxn id="12" idx="3"/>
              <a:endCxn id="11" idx="3"/>
            </p:cNvCxnSpPr>
            <p:nvPr/>
          </p:nvCxnSpPr>
          <p:spPr>
            <a:xfrm flipV="1">
              <a:off x="10842174" y="4087585"/>
              <a:ext cx="12700" cy="1952172"/>
            </a:xfrm>
            <a:prstGeom prst="bentConnector3">
              <a:avLst>
                <a:gd name="adj1" fmla="val 180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5A22F8-30F3-594F-9CF2-D8A81FAFDF0A}"/>
                    </a:ext>
                  </a:extLst>
                </p:cNvPr>
                <p:cNvSpPr txBox="1"/>
                <p:nvPr/>
              </p:nvSpPr>
              <p:spPr>
                <a:xfrm>
                  <a:off x="6422576" y="4811482"/>
                  <a:ext cx="9046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5A22F8-30F3-594F-9CF2-D8A81FAFD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576" y="4811482"/>
                  <a:ext cx="90467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5BF6D1E-294B-BB4E-B316-B419B6AC4126}"/>
                    </a:ext>
                  </a:extLst>
                </p:cNvPr>
                <p:cNvSpPr txBox="1"/>
                <p:nvPr/>
              </p:nvSpPr>
              <p:spPr>
                <a:xfrm>
                  <a:off x="11241319" y="4869543"/>
                  <a:ext cx="4535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5BF6D1E-294B-BB4E-B316-B419B6AC4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1319" y="4869543"/>
                  <a:ext cx="4535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797292E-090F-264E-9B18-FCE9EB176F21}"/>
                </a:ext>
              </a:extLst>
            </p:cNvPr>
            <p:cNvSpPr/>
            <p:nvPr/>
          </p:nvSpPr>
          <p:spPr>
            <a:xfrm>
              <a:off x="7721601" y="1745114"/>
              <a:ext cx="3120572" cy="1048657"/>
            </a:xfrm>
            <a:prstGeom prst="roundRect">
              <a:avLst/>
            </a:prstGeom>
            <a:solidFill>
              <a:srgbClr val="C0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Environment</a:t>
              </a:r>
            </a:p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(Monte-Carlo simulation model)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8B9A5EA-A3F4-3241-9264-9F75A97BD8B3}"/>
                </a:ext>
              </a:extLst>
            </p:cNvPr>
            <p:cNvCxnSpPr>
              <a:stCxn id="17" idx="2"/>
              <a:endCxn id="11" idx="0"/>
            </p:cNvCxnSpPr>
            <p:nvPr/>
          </p:nvCxnSpPr>
          <p:spPr>
            <a:xfrm>
              <a:off x="9281887" y="2793771"/>
              <a:ext cx="1" cy="76948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5903BBB5-F875-3646-965A-FB4E5BC25E5E}"/>
              </a:ext>
            </a:extLst>
          </p:cNvPr>
          <p:cNvSpPr/>
          <p:nvPr/>
        </p:nvSpPr>
        <p:spPr>
          <a:xfrm>
            <a:off x="5529943" y="3429000"/>
            <a:ext cx="1262739" cy="56890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60000">
                <a:schemeClr val="bg1">
                  <a:lumMod val="65000"/>
                </a:schemeClr>
              </a:gs>
              <a:gs pos="7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A800-2164-0D41-AFEC-5F7EF142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3D12-96E7-754B-8947-527EC60B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701" y="1825625"/>
            <a:ext cx="524509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Parameterized function (NN) can be trained with much less examples than size of solution space</a:t>
            </a:r>
          </a:p>
          <a:p>
            <a:endParaRPr lang="en-US" dirty="0"/>
          </a:p>
          <a:p>
            <a:r>
              <a:rPr lang="en-US" dirty="0"/>
              <a:t>Removing the Monte-Carlo simulations from Agent’s learning loop</a:t>
            </a:r>
          </a:p>
          <a:p>
            <a:endParaRPr lang="en-US" dirty="0"/>
          </a:p>
          <a:p>
            <a:r>
              <a:rPr lang="en-US" dirty="0"/>
              <a:t>Parallel computations from NN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2C4B0E7-76EA-7641-96FE-71102589E695}"/>
              </a:ext>
            </a:extLst>
          </p:cNvPr>
          <p:cNvSpPr/>
          <p:nvPr/>
        </p:nvSpPr>
        <p:spPr>
          <a:xfrm>
            <a:off x="2075538" y="3490686"/>
            <a:ext cx="3120572" cy="1048657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 approximation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(NN model)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4505E0-2659-5341-8720-03EF659B5E95}"/>
              </a:ext>
            </a:extLst>
          </p:cNvPr>
          <p:cNvSpPr/>
          <p:nvPr/>
        </p:nvSpPr>
        <p:spPr>
          <a:xfrm>
            <a:off x="2075538" y="5442858"/>
            <a:ext cx="3120572" cy="1048657"/>
          </a:xfrm>
          <a:prstGeom prst="round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(NN for value function and NN for policy)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2F53B2B-48A7-DA4B-8406-7C38B476D1CC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5538" y="4015015"/>
            <a:ext cx="12700" cy="1952172"/>
          </a:xfrm>
          <a:prstGeom prst="bentConnector3">
            <a:avLst>
              <a:gd name="adj1" fmla="val 1800000"/>
            </a:avLst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F303AEE-BF55-414A-A19F-3ED5C7B3A7E2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5196110" y="4015015"/>
            <a:ext cx="12700" cy="1952172"/>
          </a:xfrm>
          <a:prstGeom prst="bentConnector3">
            <a:avLst>
              <a:gd name="adj1" fmla="val 180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DAB365-4E47-CD4A-9FD0-115802413A9D}"/>
                  </a:ext>
                </a:extLst>
              </p:cNvPr>
              <p:cNvSpPr txBox="1"/>
              <p:nvPr/>
            </p:nvSpPr>
            <p:spPr>
              <a:xfrm>
                <a:off x="776512" y="4738912"/>
                <a:ext cx="904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DAB365-4E47-CD4A-9FD0-11580241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2" y="4738912"/>
                <a:ext cx="9046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22C324-E6F9-3043-B610-95EEA855DEA9}"/>
                  </a:ext>
                </a:extLst>
              </p:cNvPr>
              <p:cNvSpPr txBox="1"/>
              <p:nvPr/>
            </p:nvSpPr>
            <p:spPr>
              <a:xfrm>
                <a:off x="5595255" y="4796973"/>
                <a:ext cx="453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22C324-E6F9-3043-B610-95EEA855D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55" y="4796973"/>
                <a:ext cx="4535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CAB0B3-B8C0-344A-AFBE-AB16F159A1E1}"/>
              </a:ext>
            </a:extLst>
          </p:cNvPr>
          <p:cNvSpPr/>
          <p:nvPr/>
        </p:nvSpPr>
        <p:spPr>
          <a:xfrm>
            <a:off x="2075537" y="1672544"/>
            <a:ext cx="3120572" cy="1048657"/>
          </a:xfrm>
          <a:prstGeom prst="round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(Monte-Carlo simulation model)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40A0EB-6029-9A4F-A08C-5193913CF63C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3635823" y="2721201"/>
            <a:ext cx="1" cy="76948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0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0205AD-B86A-5E42-B403-1F448D17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Approximating Monte-Carlo Simulation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6BF1C2-3AFD-7D43-9CC2-5916079A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53041" cy="4351338"/>
          </a:xfrm>
        </p:spPr>
        <p:txBody>
          <a:bodyPr/>
          <a:lstStyle/>
          <a:p>
            <a:r>
              <a:rPr lang="en-US" dirty="0"/>
              <a:t>Simulation is sequence of monthly events</a:t>
            </a:r>
          </a:p>
          <a:p>
            <a:pPr lvl="1"/>
            <a:r>
              <a:rPr lang="en-US" dirty="0"/>
              <a:t>Individual level information</a:t>
            </a:r>
          </a:p>
          <a:p>
            <a:pPr lvl="1"/>
            <a:r>
              <a:rPr lang="en-US" dirty="0"/>
              <a:t>Aggregate information</a:t>
            </a:r>
          </a:p>
          <a:p>
            <a:pPr lvl="1"/>
            <a:r>
              <a:rPr lang="en-US" dirty="0"/>
              <a:t>Markovian property</a:t>
            </a:r>
          </a:p>
          <a:p>
            <a:pPr lvl="1"/>
            <a:endParaRPr lang="en-US" dirty="0"/>
          </a:p>
          <a:p>
            <a:r>
              <a:rPr lang="en-US" dirty="0"/>
              <a:t>Recurrent Neural Network for sequence approximation</a:t>
            </a:r>
          </a:p>
          <a:p>
            <a:pPr lvl="1"/>
            <a:r>
              <a:rPr lang="en-US" dirty="0"/>
              <a:t>One to many </a:t>
            </a:r>
          </a:p>
          <a:p>
            <a:pPr lvl="1"/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96313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BF3E-45F5-C148-9702-B8C9F077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75187-7D56-3B48-B90F-AEA1AC0F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𝑅𝑁𝑁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(⋅)</m:t>
                              </m:r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Objective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75187-7D56-3B48-B90F-AEA1AC0F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B548C43-1F22-3845-B904-CA35F6F94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237570"/>
                  </p:ext>
                </p:extLst>
              </p:nvPr>
            </p:nvGraphicFramePr>
            <p:xfrm>
              <a:off x="838199" y="4093029"/>
              <a:ext cx="10515600" cy="23101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27342009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804370194"/>
                        </a:ext>
                      </a:extLst>
                    </a:gridCol>
                  </a:tblGrid>
                  <a:tr h="2236372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400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𝒚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e>
                                          <m:lim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400" b="1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𝒚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−</m:t>
                                                    </m:r>
                                                    <m:sSup>
                                                      <m:sSup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𝑓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𝑅𝑁𝑁</m:t>
                                                        </m:r>
                                                      </m:sup>
                                                    </m:sSup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400" b="1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;</m:t>
                                                    </m:r>
                                                    <m:r>
                                                      <a:rPr lang="en-US" sz="2400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𝜽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𝑠𝑒𝑞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𝑣𝑒𝑐𝑡𝑜𝑟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𝑑𝑖𝑚𝑒𝑛𝑠𝑖𝑜𝑛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𝑜𝑢𝑡𝑝𝑢𝑡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𝑣𝑒𝑐𝑡𝑜𝑟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𝑑𝑖𝑚𝑒𝑛𝑠𝑖𝑜𝑛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𝑜𝑢𝑡𝑝𝑢𝑡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𝑣𝑒𝑐𝑡𝑜𝑟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𝑑𝑖𝑚𝑠𝑖𝑜𝑛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𝑅𝑁𝑁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𝑝𝑎𝑟𝑎𝑚𝑒𝑡𝑒𝑟𝑠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0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B548C43-1F22-3845-B904-CA35F6F94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237570"/>
                  </p:ext>
                </p:extLst>
              </p:nvPr>
            </p:nvGraphicFramePr>
            <p:xfrm>
              <a:off x="838199" y="4093029"/>
              <a:ext cx="10515600" cy="23101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27342009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804370194"/>
                        </a:ext>
                      </a:extLst>
                    </a:gridCol>
                  </a:tblGrid>
                  <a:tr h="23101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1366" r="-100000" b="-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51366" r="-242" b="-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8035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635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60C-CEA1-3940-A31C-B64F963E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F39F-6219-2141-B983-4D111D65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Simulation horizon of five years (time step = 1 month)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Selected 15 input parameters (out of ~4500) as features of input</a:t>
            </a:r>
          </a:p>
          <a:p>
            <a:pPr lvl="2"/>
            <a:r>
              <a:rPr lang="en-US" dirty="0"/>
              <a:t>Mainly four modules of CEPAC</a:t>
            </a:r>
          </a:p>
          <a:p>
            <a:pPr lvl="1"/>
            <a:r>
              <a:rPr lang="en-US" dirty="0"/>
              <a:t>Sampling</a:t>
            </a:r>
          </a:p>
          <a:p>
            <a:pPr lvl="2"/>
            <a:r>
              <a:rPr lang="en-US" dirty="0"/>
              <a:t>Distribution was either Truncated Normal or Bernoulli</a:t>
            </a:r>
          </a:p>
          <a:p>
            <a:r>
              <a:rPr lang="en-US" dirty="0"/>
              <a:t>Output data</a:t>
            </a:r>
          </a:p>
          <a:p>
            <a:pPr lvl="1"/>
            <a:r>
              <a:rPr lang="en-US" dirty="0"/>
              <a:t>Selected 3 output parameters as features of output vector</a:t>
            </a:r>
          </a:p>
          <a:p>
            <a:pPr lvl="2"/>
            <a:r>
              <a:rPr lang="en-US" dirty="0"/>
              <a:t>New infections, new transmissions and susceptible population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Simulated 13,000 set of input in CEPAC to generate target dataset</a:t>
            </a:r>
          </a:p>
          <a:p>
            <a:pPr lvl="1"/>
            <a:r>
              <a:rPr lang="en-US" dirty="0"/>
              <a:t>Size of training : validation : test set = 7,800 : 2,600 : 2,600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8505E15-8F5E-0845-9263-814306269F9D}"/>
              </a:ext>
            </a:extLst>
          </p:cNvPr>
          <p:cNvGrpSpPr/>
          <p:nvPr/>
        </p:nvGrpSpPr>
        <p:grpSpPr>
          <a:xfrm>
            <a:off x="5267080" y="3443904"/>
            <a:ext cx="6306456" cy="2793218"/>
            <a:chOff x="5397709" y="4005762"/>
            <a:chExt cx="6306456" cy="27932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E60833-B259-134F-8043-B0E8C2CBAC0F}"/>
                </a:ext>
              </a:extLst>
            </p:cNvPr>
            <p:cNvGrpSpPr/>
            <p:nvPr/>
          </p:nvGrpSpPr>
          <p:grpSpPr>
            <a:xfrm>
              <a:off x="5397709" y="4005762"/>
              <a:ext cx="6306456" cy="2793218"/>
              <a:chOff x="5397709" y="4005762"/>
              <a:chExt cx="6306456" cy="279321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E7B946-FF6C-FC45-8E6E-743A9B3B62C3}"/>
                  </a:ext>
                </a:extLst>
              </p:cNvPr>
              <p:cNvGrpSpPr/>
              <p:nvPr/>
            </p:nvGrpSpPr>
            <p:grpSpPr>
              <a:xfrm>
                <a:off x="5397709" y="4005762"/>
                <a:ext cx="6306456" cy="2793218"/>
                <a:chOff x="5392058" y="1615075"/>
                <a:chExt cx="6306456" cy="2793218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1916FF0A-3E75-5A4E-970A-6E6AADE7916E}"/>
                    </a:ext>
                  </a:extLst>
                </p:cNvPr>
                <p:cNvSpPr/>
                <p:nvPr/>
              </p:nvSpPr>
              <p:spPr>
                <a:xfrm>
                  <a:off x="5682343" y="2400751"/>
                  <a:ext cx="6016171" cy="1298578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38000"/>
                  </a:schemeClr>
                </a:solidFill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88682970-F2BD-B84B-9832-6768E1C6D0BE}"/>
                    </a:ext>
                  </a:extLst>
                </p:cNvPr>
                <p:cNvSpPr/>
                <p:nvPr/>
              </p:nvSpPr>
              <p:spPr>
                <a:xfrm>
                  <a:off x="5972628" y="2681965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AC7B2C53-AA75-9541-8D84-D281CC3BF863}"/>
                    </a:ext>
                  </a:extLst>
                </p:cNvPr>
                <p:cNvSpPr/>
                <p:nvPr/>
              </p:nvSpPr>
              <p:spPr>
                <a:xfrm>
                  <a:off x="7329714" y="2681964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6DEA9122-6DDB-1D4A-B191-1698DD8C8CA0}"/>
                    </a:ext>
                  </a:extLst>
                </p:cNvPr>
                <p:cNvSpPr/>
                <p:nvPr/>
              </p:nvSpPr>
              <p:spPr>
                <a:xfrm>
                  <a:off x="10733314" y="2681963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7F4FBF0-F5B4-544E-BC89-228E18C2C2B9}"/>
                    </a:ext>
                  </a:extLst>
                </p:cNvPr>
                <p:cNvCxnSpPr>
                  <a:endCxn id="35" idx="2"/>
                </p:cNvCxnSpPr>
                <p:nvPr/>
              </p:nvCxnSpPr>
              <p:spPr>
                <a:xfrm flipV="1">
                  <a:off x="6328228" y="3410854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148F45C-6F85-6949-BA3D-5B7A334A5977}"/>
                    </a:ext>
                  </a:extLst>
                </p:cNvPr>
                <p:cNvCxnSpPr/>
                <p:nvPr/>
              </p:nvCxnSpPr>
              <p:spPr>
                <a:xfrm flipV="1">
                  <a:off x="11088914" y="2094137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urved Connector 39">
                  <a:extLst>
                    <a:ext uri="{FF2B5EF4-FFF2-40B4-BE49-F238E27FC236}">
                      <a16:creationId xmlns:a16="http://schemas.microsoft.com/office/drawing/2014/main" id="{8A9A27FD-EE07-8E49-A13D-05EBC3EE1DAC}"/>
                    </a:ext>
                  </a:extLst>
                </p:cNvPr>
                <p:cNvCxnSpPr>
                  <a:cxnSpLocks/>
                  <a:stCxn id="35" idx="0"/>
                  <a:endCxn id="36" idx="2"/>
                </p:cNvCxnSpPr>
                <p:nvPr/>
              </p:nvCxnSpPr>
              <p:spPr>
                <a:xfrm rot="16200000" flipH="1">
                  <a:off x="6642327" y="2367866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urved Connector 40">
                  <a:extLst>
                    <a:ext uri="{FF2B5EF4-FFF2-40B4-BE49-F238E27FC236}">
                      <a16:creationId xmlns:a16="http://schemas.microsoft.com/office/drawing/2014/main" id="{A971F1C7-7648-4747-A4AE-B437F75A1D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84897" y="2375572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DACE26-5699-264D-A131-B75BA22E63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62559" y="2635491"/>
                      <a:ext cx="40235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BDEC6BD-199B-E849-AD3C-F8F705438B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2559" y="2635491"/>
                      <a:ext cx="402354" cy="49244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Curved Connector 42">
                  <a:extLst>
                    <a:ext uri="{FF2B5EF4-FFF2-40B4-BE49-F238E27FC236}">
                      <a16:creationId xmlns:a16="http://schemas.microsoft.com/office/drawing/2014/main" id="{1A02C89A-AAB8-D04A-ADE6-0935215D7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045927" y="2355792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3FCA1C8-E56B-934B-9EA3-BB8E6E246A11}"/>
                    </a:ext>
                  </a:extLst>
                </p:cNvPr>
                <p:cNvCxnSpPr/>
                <p:nvPr/>
              </p:nvCxnSpPr>
              <p:spPr>
                <a:xfrm flipV="1">
                  <a:off x="7678057" y="2068734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3F4E1C89-A053-A943-8ABF-E21E253A1CBE}"/>
                    </a:ext>
                  </a:extLst>
                </p:cNvPr>
                <p:cNvCxnSpPr/>
                <p:nvPr/>
              </p:nvCxnSpPr>
              <p:spPr>
                <a:xfrm flipV="1">
                  <a:off x="6328228" y="2079623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5EB7B48D-5E2E-4646-BA02-1FF39256AFE0}"/>
                    </a:ext>
                  </a:extLst>
                </p:cNvPr>
                <p:cNvCxnSpPr>
                  <a:cxnSpLocks/>
                  <a:endCxn id="35" idx="1"/>
                </p:cNvCxnSpPr>
                <p:nvPr/>
              </p:nvCxnSpPr>
              <p:spPr>
                <a:xfrm>
                  <a:off x="5392058" y="3046410"/>
                  <a:ext cx="580570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20A54E7-A4EA-9440-A237-1DEA34AD73CB}"/>
                    </a:ext>
                  </a:extLst>
                </p:cNvPr>
                <p:cNvCxnSpPr>
                  <a:cxnSpLocks/>
                  <a:endCxn id="36" idx="1"/>
                </p:cNvCxnSpPr>
                <p:nvPr/>
              </p:nvCxnSpPr>
              <p:spPr>
                <a:xfrm flipV="1">
                  <a:off x="6683828" y="3046409"/>
                  <a:ext cx="645886" cy="7706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210E695-180B-A64B-A8A9-FE108A732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1943" y="3054115"/>
                  <a:ext cx="645886" cy="7706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CE9A6D86-E339-8C4D-9A11-4A68BB6577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45805" y="1622332"/>
                      <a:ext cx="3887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CE9A6D86-E339-8C4D-9A11-4A68BB6577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45805" y="1622332"/>
                      <a:ext cx="38876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9355" t="-13333" r="-645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F277BA01-574F-8749-AF59-8E1CDE99C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2889" y="1615075"/>
                      <a:ext cx="3958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F277BA01-574F-8749-AF59-8E1CDE99C2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2889" y="1615075"/>
                      <a:ext cx="39587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625" t="-16667" r="-6250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6C3D86CF-A6AB-9445-8A02-1E5133071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6491" y="1651363"/>
                      <a:ext cx="5035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6C3D86CF-A6AB-9445-8A02-1E51330712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6491" y="1651363"/>
                      <a:ext cx="50359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17241" r="-5000" b="-275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6607333E-EFE9-F242-8C06-27C41C418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1119" y="4038961"/>
                      <a:ext cx="3823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6607333E-EFE9-F242-8C06-27C41C4187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1119" y="4038961"/>
                      <a:ext cx="382349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903" r="-6452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E279157-E50E-F247-84F7-1640F6B2EFE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1284" y="6422394"/>
                    <a:ext cx="38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E279157-E50E-F247-84F7-1640F6B2E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1284" y="6422394"/>
                    <a:ext cx="38946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312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BC776EF-F33B-0C44-9880-456381A2EE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7624" y="6429648"/>
                    <a:ext cx="5193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BC776EF-F33B-0C44-9880-456381A2EE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7624" y="6429648"/>
                    <a:ext cx="51930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143" r="-476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A73913-F777-E641-BE39-355D5581741F}"/>
                </a:ext>
              </a:extLst>
            </p:cNvPr>
            <p:cNvCxnSpPr/>
            <p:nvPr/>
          </p:nvCxnSpPr>
          <p:spPr>
            <a:xfrm flipV="1">
              <a:off x="7690965" y="5808801"/>
              <a:ext cx="0" cy="613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C18B7B-70BD-1944-AAA0-DF0E22D56347}"/>
                </a:ext>
              </a:extLst>
            </p:cNvPr>
            <p:cNvCxnSpPr/>
            <p:nvPr/>
          </p:nvCxnSpPr>
          <p:spPr>
            <a:xfrm flipV="1">
              <a:off x="11094565" y="5816061"/>
              <a:ext cx="0" cy="613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3BDD55-293D-EB43-839F-DFC277E98311}"/>
                  </a:ext>
                </a:extLst>
              </p:cNvPr>
              <p:cNvSpPr txBox="1"/>
              <p:nvPr/>
            </p:nvSpPr>
            <p:spPr>
              <a:xfrm>
                <a:off x="1628386" y="2105630"/>
                <a:ext cx="2648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3]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3BDD55-293D-EB43-839F-DFC277E9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6" y="2105630"/>
                <a:ext cx="264899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C9BE7FB-F3D2-D845-9C8D-0BFC9CC5B8E7}"/>
              </a:ext>
            </a:extLst>
          </p:cNvPr>
          <p:cNvSpPr/>
          <p:nvPr/>
        </p:nvSpPr>
        <p:spPr>
          <a:xfrm>
            <a:off x="1856087" y="4202589"/>
            <a:ext cx="2107914" cy="1325563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615BAFB-F3D6-484F-BF4A-F1CAB6607BE7}"/>
              </a:ext>
            </a:extLst>
          </p:cNvPr>
          <p:cNvSpPr/>
          <p:nvPr/>
        </p:nvSpPr>
        <p:spPr>
          <a:xfrm>
            <a:off x="2011835" y="4691760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9E05F0F-7035-D94A-A7AF-1F5A2958D3E9}"/>
              </a:ext>
            </a:extLst>
          </p:cNvPr>
          <p:cNvSpPr/>
          <p:nvPr/>
        </p:nvSpPr>
        <p:spPr>
          <a:xfrm>
            <a:off x="2469035" y="4692379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DD4458E-7974-5144-8AEE-7CA8352988DB}"/>
              </a:ext>
            </a:extLst>
          </p:cNvPr>
          <p:cNvSpPr/>
          <p:nvPr/>
        </p:nvSpPr>
        <p:spPr>
          <a:xfrm>
            <a:off x="3492292" y="4691760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F7AD03-65EE-4A49-BECF-2FD792ECC093}"/>
                  </a:ext>
                </a:extLst>
              </p:cNvPr>
              <p:cNvSpPr txBox="1"/>
              <p:nvPr/>
            </p:nvSpPr>
            <p:spPr>
              <a:xfrm>
                <a:off x="2875848" y="4536195"/>
                <a:ext cx="402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F7AD03-65EE-4A49-BECF-2FD792ECC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48" y="4536195"/>
                <a:ext cx="402354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771F2F9-2D31-C546-9AA8-0034ECC779B1}"/>
              </a:ext>
            </a:extLst>
          </p:cNvPr>
          <p:cNvCxnSpPr>
            <a:cxnSpLocks/>
          </p:cNvCxnSpPr>
          <p:nvPr/>
        </p:nvCxnSpPr>
        <p:spPr>
          <a:xfrm flipV="1">
            <a:off x="2910044" y="4026405"/>
            <a:ext cx="0" cy="3936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332D35-B337-6448-B65E-022A1E066224}"/>
                  </a:ext>
                </a:extLst>
              </p:cNvPr>
              <p:cNvSpPr txBox="1"/>
              <p:nvPr/>
            </p:nvSpPr>
            <p:spPr>
              <a:xfrm>
                <a:off x="1481637" y="5821623"/>
                <a:ext cx="2831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15]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332D35-B337-6448-B65E-022A1E066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7" y="5821623"/>
                <a:ext cx="2831737" cy="461665"/>
              </a:xfrm>
              <a:prstGeom prst="rect">
                <a:avLst/>
              </a:prstGeom>
              <a:blipFill>
                <a:blip r:embed="rId16"/>
                <a:stretch>
                  <a:fillRect r="-446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51AC64-D512-E04B-A22E-AC352841B93C}"/>
                  </a:ext>
                </a:extLst>
              </p:cNvPr>
              <p:cNvSpPr txBox="1"/>
              <p:nvPr/>
            </p:nvSpPr>
            <p:spPr>
              <a:xfrm>
                <a:off x="1634038" y="3557394"/>
                <a:ext cx="2648995" cy="472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3]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51AC64-D512-E04B-A22E-AC352841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038" y="3557394"/>
                <a:ext cx="2648995" cy="472052"/>
              </a:xfrm>
              <a:prstGeom prst="rect">
                <a:avLst/>
              </a:prstGeom>
              <a:blipFill>
                <a:blip r:embed="rId17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28DAB66-414D-8240-84C2-019EE9FB0624}"/>
              </a:ext>
            </a:extLst>
          </p:cNvPr>
          <p:cNvCxnSpPr>
            <a:cxnSpLocks/>
          </p:cNvCxnSpPr>
          <p:nvPr/>
        </p:nvCxnSpPr>
        <p:spPr>
          <a:xfrm flipV="1">
            <a:off x="2952812" y="5331313"/>
            <a:ext cx="0" cy="3936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620F1AA-040B-C447-B1B4-3E585532BE21}"/>
              </a:ext>
            </a:extLst>
          </p:cNvPr>
          <p:cNvGrpSpPr/>
          <p:nvPr/>
        </p:nvGrpSpPr>
        <p:grpSpPr>
          <a:xfrm>
            <a:off x="6002834" y="2112251"/>
            <a:ext cx="5286407" cy="405620"/>
            <a:chOff x="6173227" y="2246476"/>
            <a:chExt cx="5286407" cy="405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ECBF8C1-A8D9-C449-8616-E3ACD2BBA674}"/>
                    </a:ext>
                  </a:extLst>
                </p:cNvPr>
                <p:cNvSpPr txBox="1"/>
                <p:nvPr/>
              </p:nvSpPr>
              <p:spPr>
                <a:xfrm>
                  <a:off x="6173227" y="2253733"/>
                  <a:ext cx="388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ECBF8C1-A8D9-C449-8616-E3ACD2BBA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3227" y="2253733"/>
                  <a:ext cx="38876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312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D4D5378-0790-BC41-8B14-832163591EB2}"/>
                    </a:ext>
                  </a:extLst>
                </p:cNvPr>
                <p:cNvSpPr txBox="1"/>
                <p:nvPr/>
              </p:nvSpPr>
              <p:spPr>
                <a:xfrm>
                  <a:off x="7530311" y="2246476"/>
                  <a:ext cx="3958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D4D5378-0790-BC41-8B14-832163591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311" y="2246476"/>
                  <a:ext cx="39587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8750" r="-62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CE458F2-0D56-E94A-919C-E4642A477761}"/>
                    </a:ext>
                  </a:extLst>
                </p:cNvPr>
                <p:cNvSpPr txBox="1"/>
                <p:nvPr/>
              </p:nvSpPr>
              <p:spPr>
                <a:xfrm>
                  <a:off x="10933913" y="2282764"/>
                  <a:ext cx="5257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CE458F2-0D56-E94A-919C-E4642A477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3913" y="2282764"/>
                  <a:ext cx="525721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4286" r="-476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F2873A0-1942-E246-B92F-272C18714A40}"/>
              </a:ext>
            </a:extLst>
          </p:cNvPr>
          <p:cNvSpPr txBox="1"/>
          <p:nvPr/>
        </p:nvSpPr>
        <p:spPr>
          <a:xfrm>
            <a:off x="174769" y="203348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CEPAC </a:t>
            </a:r>
          </a:p>
          <a:p>
            <a:r>
              <a:rPr lang="en-US" u="sng" dirty="0"/>
              <a:t>output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6BE217-4878-F749-BA8E-2AC1F2C45664}"/>
              </a:ext>
            </a:extLst>
          </p:cNvPr>
          <p:cNvSpPr txBox="1"/>
          <p:nvPr/>
        </p:nvSpPr>
        <p:spPr>
          <a:xfrm>
            <a:off x="148865" y="3491110"/>
            <a:ext cx="11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RNN </a:t>
            </a:r>
          </a:p>
          <a:p>
            <a:r>
              <a:rPr lang="en-US" u="sng" dirty="0"/>
              <a:t>prediction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37887-157C-9441-A206-73F26A59FB11}"/>
              </a:ext>
            </a:extLst>
          </p:cNvPr>
          <p:cNvSpPr txBox="1"/>
          <p:nvPr/>
        </p:nvSpPr>
        <p:spPr>
          <a:xfrm>
            <a:off x="203841" y="5643318"/>
            <a:ext cx="77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CEPAC</a:t>
            </a:r>
          </a:p>
          <a:p>
            <a:r>
              <a:rPr lang="en-US" u="sng" dirty="0"/>
              <a:t>input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1FFDDFED-726A-C944-8F23-310EE31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RNN schematic</a:t>
            </a:r>
          </a:p>
        </p:txBody>
      </p:sp>
    </p:spTree>
    <p:extLst>
      <p:ext uri="{BB962C8B-B14F-4D97-AF65-F5344CB8AC3E}">
        <p14:creationId xmlns:p14="http://schemas.microsoft.com/office/powerpoint/2010/main" val="369565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5C7AC9-9806-FA41-A8A4-CC94F03060D7}"/>
              </a:ext>
            </a:extLst>
          </p:cNvPr>
          <p:cNvGrpSpPr/>
          <p:nvPr/>
        </p:nvGrpSpPr>
        <p:grpSpPr>
          <a:xfrm>
            <a:off x="5267080" y="3443904"/>
            <a:ext cx="6306456" cy="2793218"/>
            <a:chOff x="5397709" y="4005762"/>
            <a:chExt cx="6306456" cy="27932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B5BF13-978A-174F-B7BC-F6FE2DC6732F}"/>
                </a:ext>
              </a:extLst>
            </p:cNvPr>
            <p:cNvGrpSpPr/>
            <p:nvPr/>
          </p:nvGrpSpPr>
          <p:grpSpPr>
            <a:xfrm>
              <a:off x="5397709" y="4005762"/>
              <a:ext cx="6306456" cy="2793218"/>
              <a:chOff x="5397709" y="4005762"/>
              <a:chExt cx="6306456" cy="279321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2678D35-DBC7-504A-836A-1B4F8AE2AE34}"/>
                  </a:ext>
                </a:extLst>
              </p:cNvPr>
              <p:cNvGrpSpPr/>
              <p:nvPr/>
            </p:nvGrpSpPr>
            <p:grpSpPr>
              <a:xfrm>
                <a:off x="5397709" y="4005762"/>
                <a:ext cx="6306456" cy="2793218"/>
                <a:chOff x="5392058" y="1615075"/>
                <a:chExt cx="6306456" cy="2793218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681DCF2F-012C-D940-A14C-506A6BB8B8CA}"/>
                    </a:ext>
                  </a:extLst>
                </p:cNvPr>
                <p:cNvSpPr/>
                <p:nvPr/>
              </p:nvSpPr>
              <p:spPr>
                <a:xfrm>
                  <a:off x="5682343" y="2400751"/>
                  <a:ext cx="6016171" cy="1298578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38000"/>
                  </a:schemeClr>
                </a:solidFill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2F2B111-C8F6-234C-8D3D-A90A41BDB170}"/>
                    </a:ext>
                  </a:extLst>
                </p:cNvPr>
                <p:cNvSpPr/>
                <p:nvPr/>
              </p:nvSpPr>
              <p:spPr>
                <a:xfrm>
                  <a:off x="5972628" y="2681965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B2CAA6D7-0AEB-A94D-B46C-0882580C34BC}"/>
                    </a:ext>
                  </a:extLst>
                </p:cNvPr>
                <p:cNvSpPr/>
                <p:nvPr/>
              </p:nvSpPr>
              <p:spPr>
                <a:xfrm>
                  <a:off x="7329714" y="2681964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FB2BF80E-C29B-9D4C-84E6-C581EFE4F228}"/>
                    </a:ext>
                  </a:extLst>
                </p:cNvPr>
                <p:cNvSpPr/>
                <p:nvPr/>
              </p:nvSpPr>
              <p:spPr>
                <a:xfrm>
                  <a:off x="10733314" y="2681963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F381157-AE1C-E243-8B48-0682933F1A83}"/>
                    </a:ext>
                  </a:extLst>
                </p:cNvPr>
                <p:cNvCxnSpPr>
                  <a:endCxn id="12" idx="2"/>
                </p:cNvCxnSpPr>
                <p:nvPr/>
              </p:nvCxnSpPr>
              <p:spPr>
                <a:xfrm flipV="1">
                  <a:off x="6328228" y="3410854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D8BB77A-DDF2-5645-B3C8-90E3E783A088}"/>
                    </a:ext>
                  </a:extLst>
                </p:cNvPr>
                <p:cNvCxnSpPr/>
                <p:nvPr/>
              </p:nvCxnSpPr>
              <p:spPr>
                <a:xfrm flipV="1">
                  <a:off x="11088914" y="2094137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>
                  <a:extLst>
                    <a:ext uri="{FF2B5EF4-FFF2-40B4-BE49-F238E27FC236}">
                      <a16:creationId xmlns:a16="http://schemas.microsoft.com/office/drawing/2014/main" id="{D6A18250-E78C-C741-86D8-BF906741B1E6}"/>
                    </a:ext>
                  </a:extLst>
                </p:cNvPr>
                <p:cNvCxnSpPr>
                  <a:cxnSpLocks/>
                  <a:stCxn id="12" idx="0"/>
                  <a:endCxn id="13" idx="2"/>
                </p:cNvCxnSpPr>
                <p:nvPr/>
              </p:nvCxnSpPr>
              <p:spPr>
                <a:xfrm rot="16200000" flipH="1">
                  <a:off x="6642327" y="2367866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>
                  <a:extLst>
                    <a:ext uri="{FF2B5EF4-FFF2-40B4-BE49-F238E27FC236}">
                      <a16:creationId xmlns:a16="http://schemas.microsoft.com/office/drawing/2014/main" id="{F9DD9E45-DE21-9F48-BA3F-9E8A2AC8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84897" y="2375572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40F226E2-5BB8-3F4C-83E2-76EE87138C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62559" y="2635491"/>
                      <a:ext cx="40235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BDEC6BD-199B-E849-AD3C-F8F705438B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2559" y="2635491"/>
                      <a:ext cx="402354" cy="49244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urved Connector 19">
                  <a:extLst>
                    <a:ext uri="{FF2B5EF4-FFF2-40B4-BE49-F238E27FC236}">
                      <a16:creationId xmlns:a16="http://schemas.microsoft.com/office/drawing/2014/main" id="{DEA36110-37E8-BC4B-A243-E1EA6403A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045927" y="2355792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979B1AB-70D5-574F-A58E-30FFAD2F88D4}"/>
                    </a:ext>
                  </a:extLst>
                </p:cNvPr>
                <p:cNvCxnSpPr/>
                <p:nvPr/>
              </p:nvCxnSpPr>
              <p:spPr>
                <a:xfrm flipV="1">
                  <a:off x="7678057" y="2068734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8572B46-6111-774A-BB2D-BD87B708E1B7}"/>
                    </a:ext>
                  </a:extLst>
                </p:cNvPr>
                <p:cNvCxnSpPr/>
                <p:nvPr/>
              </p:nvCxnSpPr>
              <p:spPr>
                <a:xfrm flipV="1">
                  <a:off x="6328228" y="2079623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5F2F5C4C-F316-FC43-B3A3-D2CF8E0FDFC8}"/>
                    </a:ext>
                  </a:extLst>
                </p:cNvPr>
                <p:cNvCxnSpPr>
                  <a:cxnSpLocks/>
                  <a:endCxn id="12" idx="1"/>
                </p:cNvCxnSpPr>
                <p:nvPr/>
              </p:nvCxnSpPr>
              <p:spPr>
                <a:xfrm>
                  <a:off x="5392058" y="3046410"/>
                  <a:ext cx="580570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9BE1983-AA48-B844-95B7-7E683485B36E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 flipV="1">
                  <a:off x="6683828" y="3046409"/>
                  <a:ext cx="645886" cy="7706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850EB4C-59C7-8843-9CDE-3D72CEF9F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1943" y="3054115"/>
                  <a:ext cx="645886" cy="7706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CC33379-44EA-5843-ACBB-57DA2268A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45805" y="1622332"/>
                      <a:ext cx="3887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CC33379-44EA-5843-ACBB-57DA2268A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45805" y="1622332"/>
                      <a:ext cx="38876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9355" t="-13333" r="-645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7FCE277-BDAA-4048-9B05-D5FF8DC342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2889" y="1615075"/>
                      <a:ext cx="3958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7FCE277-BDAA-4048-9B05-D5FF8DC342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2889" y="1615075"/>
                      <a:ext cx="39587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625" t="-16667" r="-6250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13F40EA-1CB2-7847-BBE5-DA0A2B5FF6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6491" y="1651363"/>
                      <a:ext cx="5035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13F40EA-1CB2-7847-BBE5-DA0A2B5FF6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6491" y="1651363"/>
                      <a:ext cx="50359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17241" r="-5000" b="-275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15E0A2-EC2B-A54C-B5AE-8EE2D86A4F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1119" y="4038961"/>
                      <a:ext cx="3823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15E0A2-EC2B-A54C-B5AE-8EE2D86A4F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1119" y="4038961"/>
                      <a:ext cx="382349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903" r="-6452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8D4613F-F62C-D046-B97F-9D98E0190AF1}"/>
                      </a:ext>
                    </a:extLst>
                  </p:cNvPr>
                  <p:cNvSpPr txBox="1"/>
                  <p:nvPr/>
                </p:nvSpPr>
                <p:spPr>
                  <a:xfrm>
                    <a:off x="7501284" y="6422394"/>
                    <a:ext cx="38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8D4613F-F62C-D046-B97F-9D98E0190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1284" y="6422394"/>
                    <a:ext cx="38946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312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23A1F9B-CB9D-F64C-A1F7-7DBE841101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7624" y="6429648"/>
                    <a:ext cx="5193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23A1F9B-CB9D-F64C-A1F7-7DBE841101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7624" y="6429648"/>
                    <a:ext cx="51930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143" r="-476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5F5D204-496F-4943-A6D1-3A8CDB88AF82}"/>
                </a:ext>
              </a:extLst>
            </p:cNvPr>
            <p:cNvCxnSpPr/>
            <p:nvPr/>
          </p:nvCxnSpPr>
          <p:spPr>
            <a:xfrm flipV="1">
              <a:off x="7690965" y="5808801"/>
              <a:ext cx="0" cy="613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BD3BEC-B0DE-3941-A6EE-E2D511101538}"/>
                </a:ext>
              </a:extLst>
            </p:cNvPr>
            <p:cNvCxnSpPr/>
            <p:nvPr/>
          </p:nvCxnSpPr>
          <p:spPr>
            <a:xfrm flipV="1">
              <a:off x="11094565" y="5816061"/>
              <a:ext cx="0" cy="613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D7C1FA-FBA8-E44C-B0CB-62FE93CF5108}"/>
                  </a:ext>
                </a:extLst>
              </p:cNvPr>
              <p:cNvSpPr txBox="1"/>
              <p:nvPr/>
            </p:nvSpPr>
            <p:spPr>
              <a:xfrm>
                <a:off x="1628386" y="2105630"/>
                <a:ext cx="2648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3]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D7C1FA-FBA8-E44C-B0CB-62FE93CF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6" y="2105630"/>
                <a:ext cx="264899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F8B3DE-F7CF-944A-ABCE-4473B6A8E980}"/>
              </a:ext>
            </a:extLst>
          </p:cNvPr>
          <p:cNvSpPr/>
          <p:nvPr/>
        </p:nvSpPr>
        <p:spPr>
          <a:xfrm>
            <a:off x="1856087" y="4202589"/>
            <a:ext cx="2107914" cy="1325563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A5E29AD-5349-5642-B49E-B13FF7C71DFB}"/>
              </a:ext>
            </a:extLst>
          </p:cNvPr>
          <p:cNvSpPr/>
          <p:nvPr/>
        </p:nvSpPr>
        <p:spPr>
          <a:xfrm>
            <a:off x="2011835" y="4691760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67EC31A-6009-1B4D-983F-2AACF5058CA3}"/>
              </a:ext>
            </a:extLst>
          </p:cNvPr>
          <p:cNvSpPr/>
          <p:nvPr/>
        </p:nvSpPr>
        <p:spPr>
          <a:xfrm>
            <a:off x="2469035" y="4692379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B886081-B9C7-6B44-AC99-1F114F3CE4FF}"/>
              </a:ext>
            </a:extLst>
          </p:cNvPr>
          <p:cNvSpPr/>
          <p:nvPr/>
        </p:nvSpPr>
        <p:spPr>
          <a:xfrm>
            <a:off x="3492292" y="4691760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60AE91-B95F-AB43-8FC5-19D09469DDCF}"/>
                  </a:ext>
                </a:extLst>
              </p:cNvPr>
              <p:cNvSpPr txBox="1"/>
              <p:nvPr/>
            </p:nvSpPr>
            <p:spPr>
              <a:xfrm>
                <a:off x="2875848" y="4536195"/>
                <a:ext cx="402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60AE91-B95F-AB43-8FC5-19D09469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48" y="4536195"/>
                <a:ext cx="402354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8F29EB-9E13-684E-B21A-89B5DA2EAB66}"/>
              </a:ext>
            </a:extLst>
          </p:cNvPr>
          <p:cNvCxnSpPr>
            <a:cxnSpLocks/>
          </p:cNvCxnSpPr>
          <p:nvPr/>
        </p:nvCxnSpPr>
        <p:spPr>
          <a:xfrm flipV="1">
            <a:off x="2910044" y="4026405"/>
            <a:ext cx="0" cy="3936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A0D50F-D9C2-904C-A8EE-B2D4B7A9D474}"/>
                  </a:ext>
                </a:extLst>
              </p:cNvPr>
              <p:cNvSpPr txBox="1"/>
              <p:nvPr/>
            </p:nvSpPr>
            <p:spPr>
              <a:xfrm>
                <a:off x="1481637" y="5821623"/>
                <a:ext cx="2831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15]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A0D50F-D9C2-904C-A8EE-B2D4B7A9D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7" y="5821623"/>
                <a:ext cx="2831737" cy="461665"/>
              </a:xfrm>
              <a:prstGeom prst="rect">
                <a:avLst/>
              </a:prstGeom>
              <a:blipFill>
                <a:blip r:embed="rId16"/>
                <a:stretch>
                  <a:fillRect r="-446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B74EF0-E56E-4A4E-90C1-9C23D0E23A2D}"/>
                  </a:ext>
                </a:extLst>
              </p:cNvPr>
              <p:cNvSpPr txBox="1"/>
              <p:nvPr/>
            </p:nvSpPr>
            <p:spPr>
              <a:xfrm>
                <a:off x="1634038" y="3557394"/>
                <a:ext cx="2648995" cy="472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3]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B74EF0-E56E-4A4E-90C1-9C23D0E2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038" y="3557394"/>
                <a:ext cx="2648995" cy="472052"/>
              </a:xfrm>
              <a:prstGeom prst="rect">
                <a:avLst/>
              </a:prstGeom>
              <a:blipFill>
                <a:blip r:embed="rId17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AFB01-8F7C-2340-B43C-6EE09881D996}"/>
              </a:ext>
            </a:extLst>
          </p:cNvPr>
          <p:cNvCxnSpPr>
            <a:cxnSpLocks/>
          </p:cNvCxnSpPr>
          <p:nvPr/>
        </p:nvCxnSpPr>
        <p:spPr>
          <a:xfrm flipV="1">
            <a:off x="2952812" y="5331313"/>
            <a:ext cx="0" cy="3936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ECFDA79-59AF-AB44-BF47-97A278A3E031}"/>
              </a:ext>
            </a:extLst>
          </p:cNvPr>
          <p:cNvGrpSpPr/>
          <p:nvPr/>
        </p:nvGrpSpPr>
        <p:grpSpPr>
          <a:xfrm>
            <a:off x="6002834" y="2112251"/>
            <a:ext cx="5286407" cy="405620"/>
            <a:chOff x="6173227" y="2246476"/>
            <a:chExt cx="5286407" cy="405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4D52E05-B71A-574F-A420-17003D84DE4D}"/>
                    </a:ext>
                  </a:extLst>
                </p:cNvPr>
                <p:cNvSpPr txBox="1"/>
                <p:nvPr/>
              </p:nvSpPr>
              <p:spPr>
                <a:xfrm>
                  <a:off x="6173227" y="2253733"/>
                  <a:ext cx="388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4D52E05-B71A-574F-A420-17003D84D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3227" y="2253733"/>
                  <a:ext cx="38876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312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EA79518-8FA2-D147-B82C-282D71B217AE}"/>
                    </a:ext>
                  </a:extLst>
                </p:cNvPr>
                <p:cNvSpPr txBox="1"/>
                <p:nvPr/>
              </p:nvSpPr>
              <p:spPr>
                <a:xfrm>
                  <a:off x="7530311" y="2246476"/>
                  <a:ext cx="3958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EA79518-8FA2-D147-B82C-282D71B21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311" y="2246476"/>
                  <a:ext cx="39587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8750" r="-62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ED83B50-824A-ED40-B5E3-2446D854C620}"/>
                    </a:ext>
                  </a:extLst>
                </p:cNvPr>
                <p:cNvSpPr txBox="1"/>
                <p:nvPr/>
              </p:nvSpPr>
              <p:spPr>
                <a:xfrm>
                  <a:off x="10933913" y="2282764"/>
                  <a:ext cx="5257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ED83B50-824A-ED40-B5E3-2446D854C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3913" y="2282764"/>
                  <a:ext cx="525721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4286" r="-476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B76F89A-9910-364A-B17A-806EF6B02CB0}"/>
              </a:ext>
            </a:extLst>
          </p:cNvPr>
          <p:cNvSpPr txBox="1"/>
          <p:nvPr/>
        </p:nvSpPr>
        <p:spPr>
          <a:xfrm>
            <a:off x="174769" y="203348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CEPAC </a:t>
            </a:r>
          </a:p>
          <a:p>
            <a:r>
              <a:rPr lang="en-US" u="sng" dirty="0"/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53E9-416F-9842-A70E-128998E0EDB1}"/>
              </a:ext>
            </a:extLst>
          </p:cNvPr>
          <p:cNvSpPr txBox="1"/>
          <p:nvPr/>
        </p:nvSpPr>
        <p:spPr>
          <a:xfrm>
            <a:off x="148865" y="3491110"/>
            <a:ext cx="11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RNN </a:t>
            </a:r>
          </a:p>
          <a:p>
            <a:r>
              <a:rPr lang="en-US" u="sng" dirty="0"/>
              <a:t>prediction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069019-CBE4-D540-BDB3-2BD75E45A03D}"/>
              </a:ext>
            </a:extLst>
          </p:cNvPr>
          <p:cNvSpPr txBox="1"/>
          <p:nvPr/>
        </p:nvSpPr>
        <p:spPr>
          <a:xfrm>
            <a:off x="203841" y="5643318"/>
            <a:ext cx="77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CEPAC</a:t>
            </a:r>
          </a:p>
          <a:p>
            <a:r>
              <a:rPr lang="en-US" u="sng" dirty="0"/>
              <a:t>input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067A367-0FFB-F146-B546-EABE51F7C52E}"/>
              </a:ext>
            </a:extLst>
          </p:cNvPr>
          <p:cNvSpPr/>
          <p:nvPr/>
        </p:nvSpPr>
        <p:spPr>
          <a:xfrm>
            <a:off x="1293922" y="1565694"/>
            <a:ext cx="3336135" cy="5009277"/>
          </a:xfrm>
          <a:prstGeom prst="round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AE73AEF-337C-F24F-B58C-1F27D79E2B52}"/>
              </a:ext>
            </a:extLst>
          </p:cNvPr>
          <p:cNvSpPr/>
          <p:nvPr/>
        </p:nvSpPr>
        <p:spPr>
          <a:xfrm>
            <a:off x="5109029" y="3893938"/>
            <a:ext cx="6691085" cy="2477834"/>
          </a:xfrm>
          <a:prstGeom prst="round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E8C817-15B0-A44F-9366-AA391533E2E1}"/>
              </a:ext>
            </a:extLst>
          </p:cNvPr>
          <p:cNvGrpSpPr/>
          <p:nvPr/>
        </p:nvGrpSpPr>
        <p:grpSpPr>
          <a:xfrm>
            <a:off x="5534368" y="1968872"/>
            <a:ext cx="6512489" cy="2004631"/>
            <a:chOff x="5606627" y="1925993"/>
            <a:chExt cx="6512489" cy="2004631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15154D05-5021-0942-A150-62D33D62B88F}"/>
                </a:ext>
              </a:extLst>
            </p:cNvPr>
            <p:cNvSpPr/>
            <p:nvPr/>
          </p:nvSpPr>
          <p:spPr>
            <a:xfrm rot="13180763">
              <a:off x="5606627" y="1987336"/>
              <a:ext cx="1829742" cy="1943288"/>
            </a:xfrm>
            <a:prstGeom prst="arc">
              <a:avLst/>
            </a:prstGeom>
            <a:ln w="34925">
              <a:solidFill>
                <a:srgbClr val="C0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BDEA4019-19C0-CF4F-8E9B-7D32E7EB09BD}"/>
                </a:ext>
              </a:extLst>
            </p:cNvPr>
            <p:cNvSpPr/>
            <p:nvPr/>
          </p:nvSpPr>
          <p:spPr>
            <a:xfrm rot="13180763">
              <a:off x="6963714" y="1934142"/>
              <a:ext cx="1829742" cy="1943288"/>
            </a:xfrm>
            <a:prstGeom prst="arc">
              <a:avLst/>
            </a:prstGeom>
            <a:ln w="34925">
              <a:solidFill>
                <a:srgbClr val="C0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2FFD672B-A097-3648-B53D-201C23AAC70F}"/>
                </a:ext>
              </a:extLst>
            </p:cNvPr>
            <p:cNvSpPr/>
            <p:nvPr/>
          </p:nvSpPr>
          <p:spPr>
            <a:xfrm rot="13180763">
              <a:off x="10289374" y="1925993"/>
              <a:ext cx="1829742" cy="1943288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1086A3-AF33-544E-8696-5171ABC44377}"/>
                  </a:ext>
                </a:extLst>
              </p:cNvPr>
              <p:cNvSpPr txBox="1"/>
              <p:nvPr/>
            </p:nvSpPr>
            <p:spPr>
              <a:xfrm>
                <a:off x="8405828" y="1245633"/>
                <a:ext cx="1594474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1086A3-AF33-544E-8696-5171ABC44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828" y="1245633"/>
                <a:ext cx="1594474" cy="848566"/>
              </a:xfrm>
              <a:prstGeom prst="rect">
                <a:avLst/>
              </a:prstGeom>
              <a:blipFill>
                <a:blip r:embed="rId21"/>
                <a:stretch>
                  <a:fillRect l="-45669" t="-97101" b="-1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itle 1">
            <a:extLst>
              <a:ext uri="{FF2B5EF4-FFF2-40B4-BE49-F238E27FC236}">
                <a16:creationId xmlns:a16="http://schemas.microsoft.com/office/drawing/2014/main" id="{EB071B06-3854-614A-82A0-18F2D172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RNN schematic</a:t>
            </a:r>
          </a:p>
        </p:txBody>
      </p:sp>
    </p:spTree>
    <p:extLst>
      <p:ext uri="{BB962C8B-B14F-4D97-AF65-F5344CB8AC3E}">
        <p14:creationId xmlns:p14="http://schemas.microsoft.com/office/powerpoint/2010/main" val="171357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4E9FF1-2DE0-BA46-802D-4EA863E55D8E}"/>
              </a:ext>
            </a:extLst>
          </p:cNvPr>
          <p:cNvGrpSpPr/>
          <p:nvPr/>
        </p:nvGrpSpPr>
        <p:grpSpPr>
          <a:xfrm>
            <a:off x="5267080" y="3443904"/>
            <a:ext cx="6306456" cy="2793218"/>
            <a:chOff x="5397709" y="4005762"/>
            <a:chExt cx="6306456" cy="27932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99620D-8EF3-3E48-B553-6EF727754AB9}"/>
                </a:ext>
              </a:extLst>
            </p:cNvPr>
            <p:cNvGrpSpPr/>
            <p:nvPr/>
          </p:nvGrpSpPr>
          <p:grpSpPr>
            <a:xfrm>
              <a:off x="5397709" y="4005762"/>
              <a:ext cx="6306456" cy="2793218"/>
              <a:chOff x="5397709" y="4005762"/>
              <a:chExt cx="6306456" cy="279321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5D6161-D266-9C4E-966C-BB69D3ED96C2}"/>
                  </a:ext>
                </a:extLst>
              </p:cNvPr>
              <p:cNvGrpSpPr/>
              <p:nvPr/>
            </p:nvGrpSpPr>
            <p:grpSpPr>
              <a:xfrm>
                <a:off x="5397709" y="4005762"/>
                <a:ext cx="6306456" cy="2793218"/>
                <a:chOff x="5392058" y="1615075"/>
                <a:chExt cx="6306456" cy="2793218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6F76993C-37BB-A44B-BAB6-D3633744FD01}"/>
                    </a:ext>
                  </a:extLst>
                </p:cNvPr>
                <p:cNvSpPr/>
                <p:nvPr/>
              </p:nvSpPr>
              <p:spPr>
                <a:xfrm>
                  <a:off x="5682343" y="2400751"/>
                  <a:ext cx="6016171" cy="1298578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38000"/>
                  </a:schemeClr>
                </a:solidFill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1A4CADC-6722-B542-AACA-D16B70ED32EF}"/>
                    </a:ext>
                  </a:extLst>
                </p:cNvPr>
                <p:cNvSpPr/>
                <p:nvPr/>
              </p:nvSpPr>
              <p:spPr>
                <a:xfrm>
                  <a:off x="5972628" y="2681965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BAB82F98-035E-6F48-99F9-548A89B31335}"/>
                    </a:ext>
                  </a:extLst>
                </p:cNvPr>
                <p:cNvSpPr/>
                <p:nvPr/>
              </p:nvSpPr>
              <p:spPr>
                <a:xfrm>
                  <a:off x="7329714" y="2681964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E2EC5619-425D-4B4B-8EBF-59D17BDB1EFD}"/>
                    </a:ext>
                  </a:extLst>
                </p:cNvPr>
                <p:cNvSpPr/>
                <p:nvPr/>
              </p:nvSpPr>
              <p:spPr>
                <a:xfrm>
                  <a:off x="10733314" y="2681963"/>
                  <a:ext cx="711200" cy="728889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A6C457A-C38A-EB42-85CE-B0213E1F0EAA}"/>
                    </a:ext>
                  </a:extLst>
                </p:cNvPr>
                <p:cNvCxnSpPr>
                  <a:endCxn id="12" idx="2"/>
                </p:cNvCxnSpPr>
                <p:nvPr/>
              </p:nvCxnSpPr>
              <p:spPr>
                <a:xfrm flipV="1">
                  <a:off x="6328228" y="3410854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E242A3C-CDF7-2143-9DAF-EBEFFE5EF1B5}"/>
                    </a:ext>
                  </a:extLst>
                </p:cNvPr>
                <p:cNvCxnSpPr/>
                <p:nvPr/>
              </p:nvCxnSpPr>
              <p:spPr>
                <a:xfrm flipV="1">
                  <a:off x="11088914" y="2094137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>
                  <a:extLst>
                    <a:ext uri="{FF2B5EF4-FFF2-40B4-BE49-F238E27FC236}">
                      <a16:creationId xmlns:a16="http://schemas.microsoft.com/office/drawing/2014/main" id="{4B984FCF-A890-4442-A4FB-F01686DA11E7}"/>
                    </a:ext>
                  </a:extLst>
                </p:cNvPr>
                <p:cNvCxnSpPr>
                  <a:cxnSpLocks/>
                  <a:stCxn id="12" idx="0"/>
                  <a:endCxn id="13" idx="2"/>
                </p:cNvCxnSpPr>
                <p:nvPr/>
              </p:nvCxnSpPr>
              <p:spPr>
                <a:xfrm rot="16200000" flipH="1">
                  <a:off x="6642327" y="2367866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>
                  <a:extLst>
                    <a:ext uri="{FF2B5EF4-FFF2-40B4-BE49-F238E27FC236}">
                      <a16:creationId xmlns:a16="http://schemas.microsoft.com/office/drawing/2014/main" id="{646EEC9D-3A32-B246-97F5-F40D1E35C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84897" y="2375572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7193FB7-4B97-F544-9363-2BA8F993E7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62559" y="2635491"/>
                      <a:ext cx="40235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BDEC6BD-199B-E849-AD3C-F8F705438B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2559" y="2635491"/>
                      <a:ext cx="402354" cy="49244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urved Connector 19">
                  <a:extLst>
                    <a:ext uri="{FF2B5EF4-FFF2-40B4-BE49-F238E27FC236}">
                      <a16:creationId xmlns:a16="http://schemas.microsoft.com/office/drawing/2014/main" id="{C0C4D2C4-BB66-C643-8349-71051295C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045927" y="2355792"/>
                  <a:ext cx="728888" cy="1357086"/>
                </a:xfrm>
                <a:prstGeom prst="curvedConnector5">
                  <a:avLst>
                    <a:gd name="adj1" fmla="val -59241"/>
                    <a:gd name="adj2" fmla="val 50000"/>
                    <a:gd name="adj3" fmla="val 149285"/>
                  </a:avLst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91E616A-2854-B146-8C82-869E54ED7513}"/>
                    </a:ext>
                  </a:extLst>
                </p:cNvPr>
                <p:cNvCxnSpPr/>
                <p:nvPr/>
              </p:nvCxnSpPr>
              <p:spPr>
                <a:xfrm flipV="1">
                  <a:off x="7678057" y="2068734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63EC6ECE-5E84-E842-879A-52EB53E8524F}"/>
                    </a:ext>
                  </a:extLst>
                </p:cNvPr>
                <p:cNvCxnSpPr/>
                <p:nvPr/>
              </p:nvCxnSpPr>
              <p:spPr>
                <a:xfrm flipV="1">
                  <a:off x="6328228" y="2079623"/>
                  <a:ext cx="0" cy="61322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4706414A-8B97-2149-BE91-034A4AFA9380}"/>
                    </a:ext>
                  </a:extLst>
                </p:cNvPr>
                <p:cNvCxnSpPr>
                  <a:cxnSpLocks/>
                  <a:endCxn id="12" idx="1"/>
                </p:cNvCxnSpPr>
                <p:nvPr/>
              </p:nvCxnSpPr>
              <p:spPr>
                <a:xfrm>
                  <a:off x="5392058" y="3046410"/>
                  <a:ext cx="580570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47147FA-EF91-A345-B64C-E44FAA89C90C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 flipV="1">
                  <a:off x="6683828" y="3046409"/>
                  <a:ext cx="645886" cy="7706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13A88EB-9762-654B-B3AE-214A8B8D2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1943" y="3054115"/>
                  <a:ext cx="645886" cy="7706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676DA4C-D56D-9B44-B165-39552EFD37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45805" y="1622332"/>
                      <a:ext cx="3887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676DA4C-D56D-9B44-B165-39552EFD37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45805" y="1622332"/>
                      <a:ext cx="38876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9355" t="-13333" r="-645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5F2823B-B4A8-6346-8CC9-2C8ABEB5A2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2889" y="1615075"/>
                      <a:ext cx="3958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5F2823B-B4A8-6346-8CC9-2C8ABEB5A2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2889" y="1615075"/>
                      <a:ext cx="39587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625" t="-16667" r="-6250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4E4E2014-3954-F34E-B44C-F47F11C7AD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6491" y="1651363"/>
                      <a:ext cx="5035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4E4E2014-3954-F34E-B44C-F47F11C7AD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6491" y="1651363"/>
                      <a:ext cx="50359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17241" r="-5000" b="-275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13CB957-5EB9-9C43-A2A8-0FE2D9BE69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1119" y="4038961"/>
                      <a:ext cx="3823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13CB957-5EB9-9C43-A2A8-0FE2D9BE69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1119" y="4038961"/>
                      <a:ext cx="382349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903" r="-6452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9281D29-AAF3-2A43-ADD9-2718C872A80E}"/>
                      </a:ext>
                    </a:extLst>
                  </p:cNvPr>
                  <p:cNvSpPr txBox="1"/>
                  <p:nvPr/>
                </p:nvSpPr>
                <p:spPr>
                  <a:xfrm>
                    <a:off x="7501284" y="6422394"/>
                    <a:ext cx="38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9281D29-AAF3-2A43-ADD9-2718C872A8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1284" y="6422394"/>
                    <a:ext cx="38946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312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76BFD87-9DD3-E343-ABA9-BFA766F956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7624" y="6429648"/>
                    <a:ext cx="5193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76BFD87-9DD3-E343-ABA9-BFA766F956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7624" y="6429648"/>
                    <a:ext cx="51930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143" r="-476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B4D119-4F56-6145-B59D-9BFEBE981BD6}"/>
                </a:ext>
              </a:extLst>
            </p:cNvPr>
            <p:cNvCxnSpPr/>
            <p:nvPr/>
          </p:nvCxnSpPr>
          <p:spPr>
            <a:xfrm flipV="1">
              <a:off x="7690965" y="5808801"/>
              <a:ext cx="0" cy="613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0AABB9-F92F-134C-9186-0D4A539FC2DC}"/>
                </a:ext>
              </a:extLst>
            </p:cNvPr>
            <p:cNvCxnSpPr/>
            <p:nvPr/>
          </p:nvCxnSpPr>
          <p:spPr>
            <a:xfrm flipV="1">
              <a:off x="11094565" y="5816061"/>
              <a:ext cx="0" cy="613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7D8517-D002-7946-B0DA-F27DA770D795}"/>
                  </a:ext>
                </a:extLst>
              </p:cNvPr>
              <p:cNvSpPr txBox="1"/>
              <p:nvPr/>
            </p:nvSpPr>
            <p:spPr>
              <a:xfrm>
                <a:off x="1628386" y="2105630"/>
                <a:ext cx="2648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3]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7D8517-D002-7946-B0DA-F27DA770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6" y="2105630"/>
                <a:ext cx="264899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2251FA4-AE1F-5D43-AADC-3DB09B8AAF70}"/>
              </a:ext>
            </a:extLst>
          </p:cNvPr>
          <p:cNvSpPr/>
          <p:nvPr/>
        </p:nvSpPr>
        <p:spPr>
          <a:xfrm>
            <a:off x="1856087" y="4202589"/>
            <a:ext cx="2107914" cy="1325563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88C2C-C040-9548-8B60-208BA883AC11}"/>
              </a:ext>
            </a:extLst>
          </p:cNvPr>
          <p:cNvSpPr/>
          <p:nvPr/>
        </p:nvSpPr>
        <p:spPr>
          <a:xfrm>
            <a:off x="2011835" y="4691760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939AB60-D6B9-B643-9112-562A4D6CD364}"/>
              </a:ext>
            </a:extLst>
          </p:cNvPr>
          <p:cNvSpPr/>
          <p:nvPr/>
        </p:nvSpPr>
        <p:spPr>
          <a:xfrm>
            <a:off x="2469035" y="4692379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464B67B-0A4B-BD4B-86BB-0D8DB0725DC1}"/>
              </a:ext>
            </a:extLst>
          </p:cNvPr>
          <p:cNvSpPr/>
          <p:nvPr/>
        </p:nvSpPr>
        <p:spPr>
          <a:xfrm>
            <a:off x="3492292" y="4691760"/>
            <a:ext cx="290285" cy="297505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0379D7-8948-E846-BA6E-C2A0D1A73F9E}"/>
                  </a:ext>
                </a:extLst>
              </p:cNvPr>
              <p:cNvSpPr txBox="1"/>
              <p:nvPr/>
            </p:nvSpPr>
            <p:spPr>
              <a:xfrm>
                <a:off x="2875848" y="4536195"/>
                <a:ext cx="402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0379D7-8948-E846-BA6E-C2A0D1A73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48" y="4536195"/>
                <a:ext cx="402354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2AAEF8-1940-B641-893D-405D34EB6317}"/>
              </a:ext>
            </a:extLst>
          </p:cNvPr>
          <p:cNvCxnSpPr>
            <a:cxnSpLocks/>
          </p:cNvCxnSpPr>
          <p:nvPr/>
        </p:nvCxnSpPr>
        <p:spPr>
          <a:xfrm flipV="1">
            <a:off x="2910044" y="4026405"/>
            <a:ext cx="0" cy="3936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6DDA8D-DEC9-FB45-BCA7-3B6BA5730DBF}"/>
                  </a:ext>
                </a:extLst>
              </p:cNvPr>
              <p:cNvSpPr txBox="1"/>
              <p:nvPr/>
            </p:nvSpPr>
            <p:spPr>
              <a:xfrm>
                <a:off x="1481637" y="5821623"/>
                <a:ext cx="2831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15]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6DDA8D-DEC9-FB45-BCA7-3B6BA573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7" y="5821623"/>
                <a:ext cx="2831737" cy="461665"/>
              </a:xfrm>
              <a:prstGeom prst="rect">
                <a:avLst/>
              </a:prstGeom>
              <a:blipFill>
                <a:blip r:embed="rId16"/>
                <a:stretch>
                  <a:fillRect r="-446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A98843-6189-1040-ABBA-E38DD82E7B6F}"/>
                  </a:ext>
                </a:extLst>
              </p:cNvPr>
              <p:cNvSpPr txBox="1"/>
              <p:nvPr/>
            </p:nvSpPr>
            <p:spPr>
              <a:xfrm>
                <a:off x="1634038" y="3557394"/>
                <a:ext cx="2648995" cy="472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=[13000, 60, 3]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A98843-6189-1040-ABBA-E38DD82E7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038" y="3557394"/>
                <a:ext cx="2648995" cy="472052"/>
              </a:xfrm>
              <a:prstGeom prst="rect">
                <a:avLst/>
              </a:prstGeom>
              <a:blipFill>
                <a:blip r:embed="rId17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A8C9D4-60B6-234D-971A-C195FD9E0086}"/>
              </a:ext>
            </a:extLst>
          </p:cNvPr>
          <p:cNvCxnSpPr>
            <a:cxnSpLocks/>
          </p:cNvCxnSpPr>
          <p:nvPr/>
        </p:nvCxnSpPr>
        <p:spPr>
          <a:xfrm flipV="1">
            <a:off x="2952812" y="5331313"/>
            <a:ext cx="0" cy="3936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0722B2-6BB5-7349-9D3D-6CC1B975BD56}"/>
              </a:ext>
            </a:extLst>
          </p:cNvPr>
          <p:cNvGrpSpPr/>
          <p:nvPr/>
        </p:nvGrpSpPr>
        <p:grpSpPr>
          <a:xfrm>
            <a:off x="6002834" y="2112251"/>
            <a:ext cx="5286407" cy="405620"/>
            <a:chOff x="6173227" y="2246476"/>
            <a:chExt cx="5286407" cy="405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BEF3CC2-F475-C44F-8350-0433AD7ECB70}"/>
                    </a:ext>
                  </a:extLst>
                </p:cNvPr>
                <p:cNvSpPr txBox="1"/>
                <p:nvPr/>
              </p:nvSpPr>
              <p:spPr>
                <a:xfrm>
                  <a:off x="6173227" y="2253733"/>
                  <a:ext cx="388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BEF3CC2-F475-C44F-8350-0433AD7E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3227" y="2253733"/>
                  <a:ext cx="38876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312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AC5C99-2060-AC4F-849C-0B84784A12BD}"/>
                    </a:ext>
                  </a:extLst>
                </p:cNvPr>
                <p:cNvSpPr txBox="1"/>
                <p:nvPr/>
              </p:nvSpPr>
              <p:spPr>
                <a:xfrm>
                  <a:off x="7530311" y="2246476"/>
                  <a:ext cx="3958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AC5C99-2060-AC4F-849C-0B84784A1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311" y="2246476"/>
                  <a:ext cx="39587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8750" r="-62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06D49D3-D789-BD47-B6F8-CE4D27AB598F}"/>
                    </a:ext>
                  </a:extLst>
                </p:cNvPr>
                <p:cNvSpPr txBox="1"/>
                <p:nvPr/>
              </p:nvSpPr>
              <p:spPr>
                <a:xfrm>
                  <a:off x="10933913" y="2282764"/>
                  <a:ext cx="5257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06D49D3-D789-BD47-B6F8-CE4D27AB5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3913" y="2282764"/>
                  <a:ext cx="525721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4286" r="-476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06E13D-9BD8-4746-90CF-5DBB194E91C3}"/>
              </a:ext>
            </a:extLst>
          </p:cNvPr>
          <p:cNvSpPr txBox="1"/>
          <p:nvPr/>
        </p:nvSpPr>
        <p:spPr>
          <a:xfrm>
            <a:off x="174769" y="203348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CEPAC </a:t>
            </a:r>
          </a:p>
          <a:p>
            <a:r>
              <a:rPr lang="en-US" u="sng" dirty="0"/>
              <a:t>output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DB223B-58F6-2D46-B49C-E8F084FE4776}"/>
              </a:ext>
            </a:extLst>
          </p:cNvPr>
          <p:cNvSpPr txBox="1"/>
          <p:nvPr/>
        </p:nvSpPr>
        <p:spPr>
          <a:xfrm>
            <a:off x="148865" y="3491110"/>
            <a:ext cx="11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RNN </a:t>
            </a:r>
          </a:p>
          <a:p>
            <a:r>
              <a:rPr lang="en-US" u="sng" dirty="0"/>
              <a:t>prediction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2F4D6-8364-6049-B00C-ADAAE1A1B313}"/>
              </a:ext>
            </a:extLst>
          </p:cNvPr>
          <p:cNvSpPr txBox="1"/>
          <p:nvPr/>
        </p:nvSpPr>
        <p:spPr>
          <a:xfrm>
            <a:off x="203841" y="5643318"/>
            <a:ext cx="77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CEPAC</a:t>
            </a:r>
          </a:p>
          <a:p>
            <a:r>
              <a:rPr lang="en-US" u="sng" dirty="0"/>
              <a:t>input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632D517-9E58-9245-838C-62951FE0A3DB}"/>
              </a:ext>
            </a:extLst>
          </p:cNvPr>
          <p:cNvSpPr/>
          <p:nvPr/>
        </p:nvSpPr>
        <p:spPr>
          <a:xfrm>
            <a:off x="1293922" y="1565694"/>
            <a:ext cx="3336135" cy="5009277"/>
          </a:xfrm>
          <a:prstGeom prst="round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976AC5-437F-2440-8B7D-363B857E40CB}"/>
              </a:ext>
            </a:extLst>
          </p:cNvPr>
          <p:cNvSpPr/>
          <p:nvPr/>
        </p:nvSpPr>
        <p:spPr>
          <a:xfrm>
            <a:off x="5109029" y="3893938"/>
            <a:ext cx="6691085" cy="2477834"/>
          </a:xfrm>
          <a:prstGeom prst="round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707F0B-049E-D047-BE63-0319C7E629DE}"/>
              </a:ext>
            </a:extLst>
          </p:cNvPr>
          <p:cNvGrpSpPr/>
          <p:nvPr/>
        </p:nvGrpSpPr>
        <p:grpSpPr>
          <a:xfrm>
            <a:off x="5534368" y="1968872"/>
            <a:ext cx="6512489" cy="2004631"/>
            <a:chOff x="5606627" y="1925993"/>
            <a:chExt cx="6512489" cy="2004631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6F295FB2-3E38-BE43-BE26-62D50D20CF00}"/>
                </a:ext>
              </a:extLst>
            </p:cNvPr>
            <p:cNvSpPr/>
            <p:nvPr/>
          </p:nvSpPr>
          <p:spPr>
            <a:xfrm rot="13180763">
              <a:off x="5606627" y="1987336"/>
              <a:ext cx="1829742" cy="1943288"/>
            </a:xfrm>
            <a:prstGeom prst="arc">
              <a:avLst/>
            </a:prstGeom>
            <a:ln w="34925">
              <a:solidFill>
                <a:srgbClr val="C00000">
                  <a:alpha val="20000"/>
                </a:srgbClr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3AD398B0-CE68-EC42-AB31-F6B414659E5F}"/>
                </a:ext>
              </a:extLst>
            </p:cNvPr>
            <p:cNvSpPr/>
            <p:nvPr/>
          </p:nvSpPr>
          <p:spPr>
            <a:xfrm rot="13180763">
              <a:off x="6963714" y="1934142"/>
              <a:ext cx="1829742" cy="1943288"/>
            </a:xfrm>
            <a:prstGeom prst="arc">
              <a:avLst/>
            </a:prstGeom>
            <a:ln w="34925">
              <a:solidFill>
                <a:srgbClr val="C00000">
                  <a:alpha val="20000"/>
                </a:srgbClr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5D77B35-5CB9-3D47-BA7B-14E70E0A0C7E}"/>
                </a:ext>
              </a:extLst>
            </p:cNvPr>
            <p:cNvSpPr/>
            <p:nvPr/>
          </p:nvSpPr>
          <p:spPr>
            <a:xfrm rot="13180763">
              <a:off x="10289374" y="1925993"/>
              <a:ext cx="1829742" cy="1943288"/>
            </a:xfrm>
            <a:prstGeom prst="arc">
              <a:avLst/>
            </a:prstGeom>
            <a:ln w="38100">
              <a:solidFill>
                <a:srgbClr val="C00000">
                  <a:alpha val="20000"/>
                </a:srgbClr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76377-CECE-D946-AA2E-A93A3EF51870}"/>
                  </a:ext>
                </a:extLst>
              </p:cNvPr>
              <p:cNvSpPr txBox="1"/>
              <p:nvPr/>
            </p:nvSpPr>
            <p:spPr>
              <a:xfrm>
                <a:off x="7806326" y="273051"/>
                <a:ext cx="3377271" cy="1604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𝑅𝑁𝑁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76377-CECE-D946-AA2E-A93A3EF5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26" y="273051"/>
                <a:ext cx="3377271" cy="1604798"/>
              </a:xfrm>
              <a:prstGeom prst="rect">
                <a:avLst/>
              </a:prstGeom>
              <a:blipFill>
                <a:blip r:embed="rId21"/>
                <a:stretch>
                  <a:fillRect t="-53543" b="-8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le 1">
            <a:extLst>
              <a:ext uri="{FF2B5EF4-FFF2-40B4-BE49-F238E27FC236}">
                <a16:creationId xmlns:a16="http://schemas.microsoft.com/office/drawing/2014/main" id="{17ACABEC-A335-3449-BC5E-C8F85ACB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RNN schematic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CC78D7-0BBB-9F43-A25B-EE1A2B28E7B9}"/>
              </a:ext>
            </a:extLst>
          </p:cNvPr>
          <p:cNvCxnSpPr>
            <a:cxnSpLocks/>
          </p:cNvCxnSpPr>
          <p:nvPr/>
        </p:nvCxnSpPr>
        <p:spPr>
          <a:xfrm flipV="1">
            <a:off x="4630057" y="2999232"/>
            <a:ext cx="5565503" cy="262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54C080BC-9BC8-2A41-8032-7997A84F8458}"/>
              </a:ext>
            </a:extLst>
          </p:cNvPr>
          <p:cNvSpPr/>
          <p:nvPr/>
        </p:nvSpPr>
        <p:spPr>
          <a:xfrm>
            <a:off x="10110063" y="2935468"/>
            <a:ext cx="137160" cy="1312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FE81AF9-2C32-2046-B730-8E81051EC385}"/>
              </a:ext>
            </a:extLst>
          </p:cNvPr>
          <p:cNvSpPr/>
          <p:nvPr/>
        </p:nvSpPr>
        <p:spPr>
          <a:xfrm>
            <a:off x="6794925" y="2933875"/>
            <a:ext cx="137160" cy="1312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309C40E-ACE0-CD47-B3C2-4A3839EABA9E}"/>
              </a:ext>
            </a:extLst>
          </p:cNvPr>
          <p:cNvSpPr/>
          <p:nvPr/>
        </p:nvSpPr>
        <p:spPr>
          <a:xfrm>
            <a:off x="5437838" y="2929835"/>
            <a:ext cx="137160" cy="1312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6AC438-B4C4-AF4B-B812-DABB6FAC8207}"/>
              </a:ext>
            </a:extLst>
          </p:cNvPr>
          <p:cNvCxnSpPr>
            <a:cxnSpLocks/>
          </p:cNvCxnSpPr>
          <p:nvPr/>
        </p:nvCxnSpPr>
        <p:spPr>
          <a:xfrm>
            <a:off x="4630057" y="3014261"/>
            <a:ext cx="0" cy="1860975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96A072-BC8F-5C4F-BD94-58A2243E9A9E}"/>
              </a:ext>
            </a:extLst>
          </p:cNvPr>
          <p:cNvCxnSpPr>
            <a:cxnSpLocks/>
          </p:cNvCxnSpPr>
          <p:nvPr/>
        </p:nvCxnSpPr>
        <p:spPr>
          <a:xfrm flipH="1">
            <a:off x="4630057" y="4863163"/>
            <a:ext cx="1217594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70835F0-4E53-A647-95BD-0E7D05A8731B}"/>
                  </a:ext>
                </a:extLst>
              </p:cNvPr>
              <p:cNvSpPr txBox="1"/>
              <p:nvPr/>
            </p:nvSpPr>
            <p:spPr>
              <a:xfrm>
                <a:off x="5970701" y="4643368"/>
                <a:ext cx="445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70835F0-4E53-A647-95BD-0E7D05A87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01" y="4643368"/>
                <a:ext cx="445955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5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CFA0-5599-3E4C-A934-E3761D12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087F-DB53-2344-A574-26B734C5B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76771" cy="4351338"/>
          </a:xfrm>
        </p:spPr>
        <p:txBody>
          <a:bodyPr>
            <a:normAutofit/>
          </a:bodyPr>
          <a:lstStyle/>
          <a:p>
            <a:r>
              <a:rPr lang="en-US" dirty="0"/>
              <a:t>RNN architecture</a:t>
            </a:r>
          </a:p>
          <a:p>
            <a:pPr lvl="1"/>
            <a:r>
              <a:rPr lang="en-US" dirty="0"/>
              <a:t>Vanilla RNN</a:t>
            </a:r>
          </a:p>
          <a:p>
            <a:pPr lvl="1"/>
            <a:r>
              <a:rPr lang="en-US" dirty="0"/>
              <a:t>Gated Recurrent Unit (GRU)</a:t>
            </a:r>
          </a:p>
          <a:p>
            <a:pPr lvl="1"/>
            <a:r>
              <a:rPr lang="en-US" dirty="0"/>
              <a:t>Long Short-Term Memory (LSTM)</a:t>
            </a:r>
          </a:p>
          <a:p>
            <a:r>
              <a:rPr lang="en-US" dirty="0"/>
              <a:t>Varying hyperparameters with grid-search</a:t>
            </a:r>
          </a:p>
          <a:p>
            <a:pPr lvl="1"/>
            <a:r>
              <a:rPr lang="en-US" dirty="0"/>
              <a:t>Hyperparameters</a:t>
            </a:r>
          </a:p>
          <a:p>
            <a:pPr lvl="2"/>
            <a:r>
              <a:rPr lang="en-US" dirty="0"/>
              <a:t>Hidden dimension</a:t>
            </a:r>
          </a:p>
          <a:p>
            <a:pPr lvl="2"/>
            <a:r>
              <a:rPr lang="en-US" dirty="0"/>
              <a:t>Number of hidden layers</a:t>
            </a:r>
          </a:p>
          <a:p>
            <a:pPr lvl="2"/>
            <a:r>
              <a:rPr lang="en-US" dirty="0"/>
              <a:t>Learning rate (and reduction schedule)</a:t>
            </a:r>
          </a:p>
          <a:p>
            <a:pPr lvl="2"/>
            <a:r>
              <a:rPr lang="en-US" dirty="0"/>
              <a:t>Dropout rate</a:t>
            </a:r>
          </a:p>
          <a:p>
            <a:pPr lvl="2"/>
            <a:r>
              <a:rPr lang="en-US" dirty="0"/>
              <a:t>Number of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83798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EF89-B359-1248-BBB0-EA46F45A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F3FF-49D5-4B45-A678-5C210A7B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Impact measurement</a:t>
            </a:r>
          </a:p>
          <a:p>
            <a:pPr lvl="1"/>
            <a:r>
              <a:rPr lang="en-US" dirty="0"/>
              <a:t>Problems associated with resource-allocation</a:t>
            </a:r>
          </a:p>
          <a:p>
            <a:r>
              <a:rPr lang="en-US" dirty="0"/>
              <a:t>Research question</a:t>
            </a:r>
          </a:p>
          <a:p>
            <a:pPr lvl="1"/>
            <a:r>
              <a:rPr lang="en-US" dirty="0"/>
              <a:t>Breaking the problem into two steps</a:t>
            </a:r>
          </a:p>
          <a:p>
            <a:pPr lvl="1"/>
            <a:r>
              <a:rPr lang="en-US" dirty="0"/>
              <a:t>Problem formulation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9222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E6FC-C855-C240-9A0C-C1C0A12F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3822C6-8791-4445-92C1-5E0BB5302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9550"/>
              </p:ext>
            </p:extLst>
          </p:nvPr>
        </p:nvGraphicFramePr>
        <p:xfrm>
          <a:off x="838200" y="2036848"/>
          <a:ext cx="10515601" cy="4094654"/>
        </p:xfrm>
        <a:graphic>
          <a:graphicData uri="http://schemas.openxmlformats.org/drawingml/2006/table">
            <a:tbl>
              <a:tblPr firstRow="1" firstCol="1" bandRow="1"/>
              <a:tblGrid>
                <a:gridCol w="4720449">
                  <a:extLst>
                    <a:ext uri="{9D8B030D-6E8A-4147-A177-3AD203B41FA5}">
                      <a16:colId xmlns:a16="http://schemas.microsoft.com/office/drawing/2014/main" val="2824046961"/>
                    </a:ext>
                  </a:extLst>
                </a:gridCol>
                <a:gridCol w="2096164">
                  <a:extLst>
                    <a:ext uri="{9D8B030D-6E8A-4147-A177-3AD203B41FA5}">
                      <a16:colId xmlns:a16="http://schemas.microsoft.com/office/drawing/2014/main" val="2791693608"/>
                    </a:ext>
                  </a:extLst>
                </a:gridCol>
                <a:gridCol w="1783834">
                  <a:extLst>
                    <a:ext uri="{9D8B030D-6E8A-4147-A177-3AD203B41FA5}">
                      <a16:colId xmlns:a16="http://schemas.microsoft.com/office/drawing/2014/main" val="1420225403"/>
                    </a:ext>
                  </a:extLst>
                </a:gridCol>
                <a:gridCol w="1915154">
                  <a:extLst>
                    <a:ext uri="{9D8B030D-6E8A-4147-A177-3AD203B41FA5}">
                      <a16:colId xmlns:a16="http://schemas.microsoft.com/office/drawing/2014/main" val="531330454"/>
                    </a:ext>
                  </a:extLst>
                </a:gridCol>
              </a:tblGrid>
              <a:tr h="47786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RNN Vanilla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RNN GRU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RNN LSTM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87141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Hidden layer dimension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09898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088828"/>
                  </a:ext>
                </a:extLst>
              </a:tr>
              <a:tr h="85266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 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(at the start of training session)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609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Dropout rate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28944"/>
                  </a:ext>
                </a:extLst>
              </a:tr>
              <a:tr h="47786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training epochs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99484"/>
                  </a:ext>
                </a:extLst>
              </a:tr>
              <a:tr h="85266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squared error on test dataset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0.0097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0.0200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0.0471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326" marR="153326" marT="212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045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89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27C45-B7F8-0E4B-8CF9-5465D155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8F301-A56F-4549-B597-8EEA30813A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8" y="2533118"/>
            <a:ext cx="11757463" cy="34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0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3F820-CDC4-F04E-B1D4-0D129D24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Graphical user interface, application, line chart&#10;&#10;Description automatically generated">
            <a:extLst>
              <a:ext uri="{FF2B5EF4-FFF2-40B4-BE49-F238E27FC236}">
                <a16:creationId xmlns:a16="http://schemas.microsoft.com/office/drawing/2014/main" id="{CEF9D87C-D2C2-AF4C-9FBD-74CFF85C93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4" y="1385888"/>
            <a:ext cx="8359377" cy="52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1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BDFE-89DD-684B-9098-F851F0AA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4005-F3D5-474F-841D-4BB28D2A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mistakes</a:t>
            </a:r>
          </a:p>
          <a:p>
            <a:pPr lvl="1"/>
            <a:r>
              <a:rPr lang="en-US" dirty="0"/>
              <a:t>Not plotting validation error</a:t>
            </a:r>
          </a:p>
          <a:p>
            <a:pPr lvl="1"/>
            <a:r>
              <a:rPr lang="en-US" dirty="0"/>
              <a:t>Setting non-zero ’teacher forcing ratio’ in testing</a:t>
            </a:r>
          </a:p>
          <a:p>
            <a:r>
              <a:rPr lang="en-US" dirty="0"/>
              <a:t>Constraint on number of parameters was vital</a:t>
            </a:r>
          </a:p>
          <a:p>
            <a:r>
              <a:rPr lang="en-US" dirty="0"/>
              <a:t>Results are very sensitive to learning rate</a:t>
            </a:r>
          </a:p>
          <a:p>
            <a:pPr lvl="1"/>
            <a:r>
              <a:rPr lang="en-US" dirty="0"/>
              <a:t>Starting value</a:t>
            </a:r>
          </a:p>
          <a:p>
            <a:pPr lvl="1"/>
            <a:r>
              <a:rPr lang="en-US" dirty="0"/>
              <a:t>Reduction by a factor over training period</a:t>
            </a:r>
          </a:p>
          <a:p>
            <a:r>
              <a:rPr lang="en-US" dirty="0"/>
              <a:t>Cheating MSE</a:t>
            </a:r>
          </a:p>
          <a:p>
            <a:r>
              <a:rPr lang="en-US" dirty="0"/>
              <a:t>Vanishing gradients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9BF2-7BAE-D645-A567-50186AEE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426B-38BC-9447-B270-DD88DAB6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C835-CBC0-594E-BEAB-FC7E6181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Non-optimal hyperparameter setting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AE0081C-67EB-E14A-B568-D4FD63070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02" y="1525583"/>
            <a:ext cx="6791855" cy="5093891"/>
          </a:xfrm>
        </p:spPr>
      </p:pic>
    </p:spTree>
    <p:extLst>
      <p:ext uri="{BB962C8B-B14F-4D97-AF65-F5344CB8AC3E}">
        <p14:creationId xmlns:p14="http://schemas.microsoft.com/office/powerpoint/2010/main" val="8513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7E50-CADB-924A-B361-34D1A10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B974-27AF-EA4F-94EC-2219FE36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 of the incident cases of HIV-AIDS in Brazil</a:t>
            </a:r>
          </a:p>
          <a:p>
            <a:pPr lvl="1"/>
            <a:r>
              <a:rPr lang="en-US" dirty="0"/>
              <a:t>In 2017, 33,000 new cases out of 48,000 total, were men</a:t>
            </a:r>
          </a:p>
          <a:p>
            <a:pPr lvl="1"/>
            <a:r>
              <a:rPr lang="en-US" dirty="0"/>
              <a:t>Men who have sex with men (MSM) are at much higher risk</a:t>
            </a:r>
          </a:p>
          <a:p>
            <a:pPr lvl="1"/>
            <a:r>
              <a:rPr lang="en-US" dirty="0"/>
              <a:t>Incidence among MSM is estimated to be 5/100PY (whereas, 0.02/100PY for general population)</a:t>
            </a:r>
          </a:p>
          <a:p>
            <a:r>
              <a:rPr lang="en-US" dirty="0"/>
              <a:t>Pre-Exposure Prophylaxis (</a:t>
            </a:r>
            <a:r>
              <a:rPr lang="en-US" dirty="0" err="1"/>
              <a:t>PrEP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Cost-effective over the incidence of 0.9/100PY in Brazil</a:t>
            </a:r>
          </a:p>
          <a:p>
            <a:pPr lvl="1"/>
            <a:r>
              <a:rPr lang="en-US" dirty="0"/>
              <a:t>Accompanied with testing to bring individuals in care</a:t>
            </a:r>
          </a:p>
          <a:p>
            <a:r>
              <a:rPr lang="en-US" dirty="0"/>
              <a:t>Policy decisions from Brazil government</a:t>
            </a:r>
          </a:p>
          <a:p>
            <a:pPr lvl="1"/>
            <a:r>
              <a:rPr lang="en-US" dirty="0"/>
              <a:t>Since 2018, </a:t>
            </a:r>
            <a:r>
              <a:rPr lang="en-US" dirty="0" err="1"/>
              <a:t>PrEP</a:t>
            </a:r>
            <a:r>
              <a:rPr lang="en-US" dirty="0"/>
              <a:t> is available for selected population, free of cost</a:t>
            </a:r>
          </a:p>
        </p:txBody>
      </p:sp>
    </p:spTree>
    <p:extLst>
      <p:ext uri="{BB962C8B-B14F-4D97-AF65-F5344CB8AC3E}">
        <p14:creationId xmlns:p14="http://schemas.microsoft.com/office/powerpoint/2010/main" val="188887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37-FC22-E540-8047-F2F2CB2C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155E-B527-FB46-9CF5-673E06F0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</a:t>
            </a:r>
            <a:r>
              <a:rPr lang="en-US" dirty="0" err="1"/>
              <a:t>PrEP</a:t>
            </a:r>
            <a:r>
              <a:rPr lang="en-US" dirty="0"/>
              <a:t> uptake</a:t>
            </a:r>
          </a:p>
          <a:p>
            <a:pPr lvl="1"/>
            <a:r>
              <a:rPr lang="en-US" dirty="0"/>
              <a:t>Detailed profiling of HIV-AIDS epidemic in each city </a:t>
            </a:r>
          </a:p>
          <a:p>
            <a:pPr lvl="2"/>
            <a:r>
              <a:rPr lang="en-US" dirty="0"/>
              <a:t>Parameters of acquisition risk, transmission network, prevalence, testing mechanism and ART treatment were tuned to represent epidemic in each city </a:t>
            </a:r>
          </a:p>
          <a:p>
            <a:pPr lvl="1"/>
            <a:r>
              <a:rPr lang="en-US" dirty="0"/>
              <a:t>Simulate few </a:t>
            </a:r>
            <a:r>
              <a:rPr lang="en-US" dirty="0" err="1"/>
              <a:t>PrEP</a:t>
            </a:r>
            <a:r>
              <a:rPr lang="en-US" dirty="0"/>
              <a:t> uptake strategies and measure impact for each in all cities</a:t>
            </a:r>
          </a:p>
          <a:p>
            <a:pPr lvl="1"/>
            <a:endParaRPr lang="en-US" dirty="0"/>
          </a:p>
          <a:p>
            <a:r>
              <a:rPr lang="en-US" dirty="0"/>
              <a:t>Making decision from impact measurement</a:t>
            </a:r>
          </a:p>
          <a:p>
            <a:pPr lvl="1"/>
            <a:r>
              <a:rPr lang="en-US" dirty="0"/>
              <a:t>More impact is desirable, but …</a:t>
            </a:r>
          </a:p>
          <a:p>
            <a:pPr lvl="1"/>
            <a:r>
              <a:rPr lang="en-US" dirty="0"/>
              <a:t>Consideration of multiple cities multiplies the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06270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0701-1C8B-7048-B0E4-5E19815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measurement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C76A33-AD8E-2C49-8171-4DFE1B0366FB}"/>
              </a:ext>
            </a:extLst>
          </p:cNvPr>
          <p:cNvSpPr/>
          <p:nvPr/>
        </p:nvSpPr>
        <p:spPr>
          <a:xfrm>
            <a:off x="4688541" y="2415988"/>
            <a:ext cx="2814917" cy="2026023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CEPAC </a:t>
            </a:r>
          </a:p>
          <a:p>
            <a:pPr algn="ctr"/>
            <a:r>
              <a:rPr lang="en-US" dirty="0"/>
              <a:t>(a Monte-Carlo simulation model)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E9F6C3-29D1-754B-A80A-1E4BF2F96901}"/>
              </a:ext>
            </a:extLst>
          </p:cNvPr>
          <p:cNvCxnSpPr/>
          <p:nvPr/>
        </p:nvCxnSpPr>
        <p:spPr>
          <a:xfrm>
            <a:off x="2474259" y="2743200"/>
            <a:ext cx="221428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CD5A13-0546-4247-9A2D-5C2B5C099E38}"/>
              </a:ext>
            </a:extLst>
          </p:cNvPr>
          <p:cNvCxnSpPr/>
          <p:nvPr/>
        </p:nvCxnSpPr>
        <p:spPr>
          <a:xfrm>
            <a:off x="2474259" y="3092824"/>
            <a:ext cx="221428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18E3E2-7789-634A-B4EB-2EA59F174BC5}"/>
              </a:ext>
            </a:extLst>
          </p:cNvPr>
          <p:cNvCxnSpPr/>
          <p:nvPr/>
        </p:nvCxnSpPr>
        <p:spPr>
          <a:xfrm>
            <a:off x="2474259" y="4069977"/>
            <a:ext cx="221428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AED72-F79B-F448-BA89-3A8E49823E94}"/>
              </a:ext>
            </a:extLst>
          </p:cNvPr>
          <p:cNvCxnSpPr/>
          <p:nvPr/>
        </p:nvCxnSpPr>
        <p:spPr>
          <a:xfrm>
            <a:off x="7503458" y="2743200"/>
            <a:ext cx="221428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47C058-1A33-9345-A9DE-7B62CA056DA5}"/>
              </a:ext>
            </a:extLst>
          </p:cNvPr>
          <p:cNvCxnSpPr/>
          <p:nvPr/>
        </p:nvCxnSpPr>
        <p:spPr>
          <a:xfrm>
            <a:off x="7503458" y="3092824"/>
            <a:ext cx="221428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49E92D-9163-B444-A9A7-99982CF34A05}"/>
              </a:ext>
            </a:extLst>
          </p:cNvPr>
          <p:cNvCxnSpPr/>
          <p:nvPr/>
        </p:nvCxnSpPr>
        <p:spPr>
          <a:xfrm>
            <a:off x="7503458" y="4069977"/>
            <a:ext cx="221428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A84D9A-4236-8043-9230-EBE3E419CF4F}"/>
                  </a:ext>
                </a:extLst>
              </p:cNvPr>
              <p:cNvSpPr txBox="1"/>
              <p:nvPr/>
            </p:nvSpPr>
            <p:spPr>
              <a:xfrm>
                <a:off x="3294530" y="3306196"/>
                <a:ext cx="4303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A84D9A-4236-8043-9230-EBE3E419C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530" y="3306196"/>
                <a:ext cx="4303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433ED8-7199-8B4B-BFE0-CC8DF2337482}"/>
                  </a:ext>
                </a:extLst>
              </p:cNvPr>
              <p:cNvSpPr txBox="1"/>
              <p:nvPr/>
            </p:nvSpPr>
            <p:spPr>
              <a:xfrm>
                <a:off x="8395444" y="3333093"/>
                <a:ext cx="4303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433ED8-7199-8B4B-BFE0-CC8DF233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44" y="3333093"/>
                <a:ext cx="4303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A0884A-7456-824C-9D4F-15C38DAC6628}"/>
                  </a:ext>
                </a:extLst>
              </p:cNvPr>
              <p:cNvSpPr txBox="1"/>
              <p:nvPr/>
            </p:nvSpPr>
            <p:spPr>
              <a:xfrm>
                <a:off x="1740455" y="2461609"/>
                <a:ext cx="7229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A0884A-7456-824C-9D4F-15C38DAC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55" y="2461609"/>
                <a:ext cx="72295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5D91C-1250-4E46-B740-832152EBEBBF}"/>
                  </a:ext>
                </a:extLst>
              </p:cNvPr>
              <p:cNvSpPr txBox="1"/>
              <p:nvPr/>
            </p:nvSpPr>
            <p:spPr>
              <a:xfrm>
                <a:off x="1725942" y="2862670"/>
                <a:ext cx="7280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5D91C-1250-4E46-B740-832152EB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42" y="2862670"/>
                <a:ext cx="7280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CB9392-F1D3-5D42-8528-D18A27AA3D30}"/>
                  </a:ext>
                </a:extLst>
              </p:cNvPr>
              <p:cNvSpPr txBox="1"/>
              <p:nvPr/>
            </p:nvSpPr>
            <p:spPr>
              <a:xfrm>
                <a:off x="1754970" y="3856313"/>
                <a:ext cx="6148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CB9392-F1D3-5D42-8528-D18A27AA3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70" y="3856313"/>
                <a:ext cx="61484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FCC622-4378-AE45-A39C-15DDCFEECEF8}"/>
                  </a:ext>
                </a:extLst>
              </p:cNvPr>
              <p:cNvSpPr txBox="1"/>
              <p:nvPr/>
            </p:nvSpPr>
            <p:spPr>
              <a:xfrm>
                <a:off x="9628974" y="2497897"/>
                <a:ext cx="621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FCC622-4378-AE45-A39C-15DDCFEE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74" y="2497897"/>
                <a:ext cx="62119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507B3-110F-E54C-B251-22F378A2CC5A}"/>
                  </a:ext>
                </a:extLst>
              </p:cNvPr>
              <p:cNvSpPr txBox="1"/>
              <p:nvPr/>
            </p:nvSpPr>
            <p:spPr>
              <a:xfrm>
                <a:off x="9570919" y="2898958"/>
                <a:ext cx="6975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507B3-110F-E54C-B251-22F378A2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919" y="2898958"/>
                <a:ext cx="69756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10DA67-6D1D-FC45-99FF-886EE1CD4248}"/>
                  </a:ext>
                </a:extLst>
              </p:cNvPr>
              <p:cNvSpPr txBox="1"/>
              <p:nvPr/>
            </p:nvSpPr>
            <p:spPr>
              <a:xfrm>
                <a:off x="9561729" y="3863573"/>
                <a:ext cx="675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10DA67-6D1D-FC45-99FF-886EE1CD4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729" y="3863573"/>
                <a:ext cx="67576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30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20A2DA73-781A-3140-B720-EE9A92955A0F}"/>
              </a:ext>
            </a:extLst>
          </p:cNvPr>
          <p:cNvSpPr/>
          <p:nvPr/>
        </p:nvSpPr>
        <p:spPr>
          <a:xfrm>
            <a:off x="5992782" y="1455878"/>
            <a:ext cx="859627" cy="16295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A43F4098-C1DF-BB4D-9D01-FC67DC2B5F1E}"/>
              </a:ext>
            </a:extLst>
          </p:cNvPr>
          <p:cNvSpPr/>
          <p:nvPr/>
        </p:nvSpPr>
        <p:spPr>
          <a:xfrm>
            <a:off x="6002069" y="3141966"/>
            <a:ext cx="859627" cy="16295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2A80176A-9603-404E-868D-FFA25932FF3A}"/>
              </a:ext>
            </a:extLst>
          </p:cNvPr>
          <p:cNvSpPr/>
          <p:nvPr/>
        </p:nvSpPr>
        <p:spPr>
          <a:xfrm>
            <a:off x="6016584" y="4839928"/>
            <a:ext cx="859627" cy="162952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666296BE-F07E-5044-A1AE-7E11214C4627}"/>
              </a:ext>
            </a:extLst>
          </p:cNvPr>
          <p:cNvSpPr/>
          <p:nvPr/>
        </p:nvSpPr>
        <p:spPr>
          <a:xfrm>
            <a:off x="905526" y="1492166"/>
            <a:ext cx="859627" cy="16295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F4AB2491-DCE1-1A49-B47D-FF6167B5FEBB}"/>
              </a:ext>
            </a:extLst>
          </p:cNvPr>
          <p:cNvSpPr/>
          <p:nvPr/>
        </p:nvSpPr>
        <p:spPr>
          <a:xfrm>
            <a:off x="914813" y="3178254"/>
            <a:ext cx="859627" cy="16295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799871E2-D650-DA47-84A3-BBD1F9BC4D01}"/>
              </a:ext>
            </a:extLst>
          </p:cNvPr>
          <p:cNvSpPr/>
          <p:nvPr/>
        </p:nvSpPr>
        <p:spPr>
          <a:xfrm>
            <a:off x="929328" y="4876216"/>
            <a:ext cx="859627" cy="162952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B7CB2B-CBF9-3945-868A-46BEA3CC3595}"/>
              </a:ext>
            </a:extLst>
          </p:cNvPr>
          <p:cNvSpPr/>
          <p:nvPr/>
        </p:nvSpPr>
        <p:spPr>
          <a:xfrm>
            <a:off x="8426369" y="1586504"/>
            <a:ext cx="2216084" cy="4767997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8F5E3-4ED6-C242-93B5-43BB1741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measurement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9E54D5-76AC-754F-991B-3A77BB624604}"/>
              </a:ext>
            </a:extLst>
          </p:cNvPr>
          <p:cNvGrpSpPr/>
          <p:nvPr/>
        </p:nvGrpSpPr>
        <p:grpSpPr>
          <a:xfrm>
            <a:off x="903347" y="1586504"/>
            <a:ext cx="5949062" cy="5054236"/>
            <a:chOff x="903347" y="1586504"/>
            <a:chExt cx="5949062" cy="505423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6D92E82-8E56-3F43-BAED-A36B263E0639}"/>
                </a:ext>
              </a:extLst>
            </p:cNvPr>
            <p:cNvGrpSpPr/>
            <p:nvPr/>
          </p:nvGrpSpPr>
          <p:grpSpPr>
            <a:xfrm>
              <a:off x="903347" y="3252016"/>
              <a:ext cx="5908566" cy="1662131"/>
              <a:chOff x="903347" y="1586504"/>
              <a:chExt cx="5908566" cy="1662131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8E7A2B8A-9045-E74B-BFC5-F88A8D62B8D1}"/>
                  </a:ext>
                </a:extLst>
              </p:cNvPr>
              <p:cNvSpPr/>
              <p:nvPr/>
            </p:nvSpPr>
            <p:spPr>
              <a:xfrm>
                <a:off x="2952981" y="1672810"/>
                <a:ext cx="1678755" cy="1208276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CEPAC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D465A83-C676-A945-BF95-24DFB3915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1829819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F17DE83-D15B-9A44-8C7E-B5367AACF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179443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F4638FB4-38E2-6C40-A950-A6BCB564D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721168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46D8E176-6938-8D49-B4CC-F8CD6A7068BB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46D8E176-6938-8D49-B4CC-F8CD6A7068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9304636-A91E-1E49-8555-EFEE2DC780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9304636-A91E-1E49-8555-EFEE2DC78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7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1C7C393-0198-9F43-9A6B-4128361A3CF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1C7C393-0198-9F43-9A6B-4128361A3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39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4C23045-FD53-B84A-B7A2-AE36B68D1C9D}"/>
                      </a:ext>
                    </a:extLst>
                  </p:cNvPr>
                  <p:cNvSpPr txBox="1"/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4C23045-FD53-B84A-B7A2-AE36B68D1C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B01DD641-F29B-8F49-AB7A-52BC1900EA7E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B01DD641-F29B-8F49-AB7A-52BC1900E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E170D36-1F8E-9D4A-8C1A-7C1AB53693AD}"/>
                      </a:ext>
                    </a:extLst>
                  </p:cNvPr>
                  <p:cNvSpPr txBox="1"/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E170D36-1F8E-9D4A-8C1A-7C1AB5369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1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15387E0-7F32-EF45-B272-28A60F2339EA}"/>
                      </a:ext>
                    </a:extLst>
                  </p:cNvPr>
                  <p:cNvSpPr txBox="1"/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15387E0-7F32-EF45-B272-28A60F233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77DB7DC-386A-6F4F-B820-7FE2BF34E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1826717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6A833D3-F6EC-4542-A369-59516A914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176341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46CE5AB-09FD-8D40-84A1-F0EA36C9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718066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D2B0162-3385-9F41-AC99-75AB06E18E80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D2B0162-3385-9F41-AC99-75AB06E18E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AF1F3B2-62D1-254E-9400-79303E4B9ACA}"/>
                </a:ext>
              </a:extLst>
            </p:cNvPr>
            <p:cNvGrpSpPr/>
            <p:nvPr/>
          </p:nvGrpSpPr>
          <p:grpSpPr>
            <a:xfrm>
              <a:off x="943843" y="4978609"/>
              <a:ext cx="5908566" cy="1662131"/>
              <a:chOff x="903347" y="1586504"/>
              <a:chExt cx="5908566" cy="1662131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7EB07C32-8DE6-2041-AEAB-37DBF0D0650F}"/>
                  </a:ext>
                </a:extLst>
              </p:cNvPr>
              <p:cNvSpPr/>
              <p:nvPr/>
            </p:nvSpPr>
            <p:spPr>
              <a:xfrm>
                <a:off x="2952981" y="1672810"/>
                <a:ext cx="1678755" cy="1208276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CEPAC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B0F0984-AB93-3E4F-835A-7A9F6A422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1829819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12B15BD-D427-D44D-B261-C3D5475B6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179443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30512A2-8FAA-9B44-A7BC-F64BAAD7B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721168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53B0F0A-A87B-1D47-9DF6-A2C8D31AFE3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53B0F0A-A87B-1D47-9DF6-A2C8D31AF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C5498F9-7BC0-F042-ACF9-342C2FA147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C5498F9-7BC0-F042-ACF9-342C2FA147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7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78C43AB-61FD-CF4C-AEFC-7E04B66B43C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78C43AB-61FD-CF4C-AEFC-7E04B66B4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4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170398B1-F0C7-F74A-B544-ED0932C00C1F}"/>
                      </a:ext>
                    </a:extLst>
                  </p:cNvPr>
                  <p:cNvSpPr txBox="1"/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170398B1-F0C7-F74A-B544-ED0932C00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9E65A9A-1B6A-7140-9C84-9EFAB5FF94EE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9E65A9A-1B6A-7140-9C84-9EFAB5FF9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F78FEED-3622-AA4C-80FE-6B03211A7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F78FEED-3622-AA4C-80FE-6B03211A7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439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EE1D9FBE-2C2D-CB49-A387-2184CA2F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EE1D9FBE-2C2D-CB49-A387-2184CA2F7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42B62D5-45C4-C441-BF78-6A53847D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1826717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BF76D9D-BC55-F146-B227-B0AE32B6B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176341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5D073B5D-1BAA-DC46-80A0-86CE4C877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718066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8EBDCA7B-C6BD-1746-BA71-CA6E2B6CAC4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8EBDCA7B-C6BD-1746-BA71-CA6E2B6CA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E9762B0-78A8-BE49-9AA0-84AF7098008E}"/>
                </a:ext>
              </a:extLst>
            </p:cNvPr>
            <p:cNvGrpSpPr/>
            <p:nvPr/>
          </p:nvGrpSpPr>
          <p:grpSpPr>
            <a:xfrm>
              <a:off x="903347" y="1586504"/>
              <a:ext cx="5908566" cy="1662131"/>
              <a:chOff x="903347" y="1586504"/>
              <a:chExt cx="5908566" cy="1662131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A061F507-443B-5547-B48B-D931A04E309F}"/>
                  </a:ext>
                </a:extLst>
              </p:cNvPr>
              <p:cNvSpPr/>
              <p:nvPr/>
            </p:nvSpPr>
            <p:spPr>
              <a:xfrm>
                <a:off x="2952981" y="1672810"/>
                <a:ext cx="1678755" cy="1208276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CEPAC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D79E947-299B-3845-8AEA-31A38353B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1829819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9360202-52CD-904B-AE7A-15776AB7C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179443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6B3378CB-854A-2846-BCAE-D4BFD12E9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721168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885DC3F-4C94-8A48-B4DF-B2B645FE870E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885DC3F-4C94-8A48-B4DF-B2B645FE87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F532AE8-C72A-B045-B8BB-BC1D7043997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F532AE8-C72A-B045-B8BB-BC1D704399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7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013266E0-D9F9-864D-ACB1-EF39DB9AB22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013266E0-D9F9-864D-ACB1-EF39DB9AB2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439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5D48569-CCE3-0F40-8729-A082D9E78073}"/>
                      </a:ext>
                    </a:extLst>
                  </p:cNvPr>
                  <p:cNvSpPr txBox="1"/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5D48569-CCE3-0F40-8729-A082D9E78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AF71199-2F72-C240-9D32-971D1486E442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AF71199-2F72-C240-9D32-971D1486E4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7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EC4FE55-23F5-9A4B-8F93-21CE0B74C89D}"/>
                      </a:ext>
                    </a:extLst>
                  </p:cNvPr>
                  <p:cNvSpPr txBox="1"/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EC4FE55-23F5-9A4B-8F93-21CE0B74C8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41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2DD7FFF-2F14-3D4C-954D-DD62E8AB32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2DD7FFF-2F14-3D4C-954D-DD62E8AB3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7C8092A-0A18-5246-A6B9-7F6A69719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1826717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783890BA-E471-9844-96FF-408DA5875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176341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E78C00E-BA2E-B447-84CC-1E356FC8F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718066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E88CC8B9-C57C-9444-86EE-02A2DB2DF1F1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E88CC8B9-C57C-9444-86EE-02A2DB2DF1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4B677D-338F-8940-8C9C-B75D74EA6919}"/>
              </a:ext>
            </a:extLst>
          </p:cNvPr>
          <p:cNvGrpSpPr/>
          <p:nvPr/>
        </p:nvGrpSpPr>
        <p:grpSpPr>
          <a:xfrm>
            <a:off x="9935273" y="2960886"/>
            <a:ext cx="533589" cy="532334"/>
            <a:chOff x="11019784" y="1793554"/>
            <a:chExt cx="533589" cy="5323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1AED40-7AF4-BF4F-9B95-5F946089C05A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0D907BD-C17C-1740-87CD-1D0345F696E1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500955-7194-A546-BAA6-AB93F7802DC9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74C3A99-0095-1649-A1CF-2053F71A4F90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D9F0B5-6FFE-CD4C-A00F-B405525F7408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920475-9F5A-8045-847B-4905DC1E6E14}"/>
              </a:ext>
            </a:extLst>
          </p:cNvPr>
          <p:cNvGrpSpPr/>
          <p:nvPr/>
        </p:nvGrpSpPr>
        <p:grpSpPr>
          <a:xfrm>
            <a:off x="8943942" y="1766142"/>
            <a:ext cx="1209787" cy="1104699"/>
            <a:chOff x="11019784" y="1793554"/>
            <a:chExt cx="533589" cy="53233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65FE4F4-25FB-1C45-BDAB-331E10C63B05}"/>
                </a:ext>
              </a:extLst>
            </p:cNvPr>
            <p:cNvGrpSpPr/>
            <p:nvPr/>
          </p:nvGrpSpPr>
          <p:grpSpPr>
            <a:xfrm>
              <a:off x="11055913" y="1847983"/>
              <a:ext cx="400949" cy="451043"/>
              <a:chOff x="10546323" y="459305"/>
              <a:chExt cx="400949" cy="4510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21367A2C-5C40-A244-BD71-8C624BC5886F}"/>
                      </a:ext>
                    </a:extLst>
                  </p:cNvPr>
                  <p:cNvSpPr/>
                  <p:nvPr/>
                </p:nvSpPr>
                <p:spPr>
                  <a:xfrm>
                    <a:off x="10546323" y="548360"/>
                    <a:ext cx="189558" cy="219845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21367A2C-5C40-A244-BD71-8C624BC588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6323" y="548360"/>
                    <a:ext cx="189558" cy="219845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59410169-1AB8-734B-A4E8-F0AE73F65ECF}"/>
                      </a:ext>
                    </a:extLst>
                  </p:cNvPr>
                  <p:cNvSpPr/>
                  <p:nvPr/>
                </p:nvSpPr>
                <p:spPr>
                  <a:xfrm>
                    <a:off x="10757714" y="459305"/>
                    <a:ext cx="189558" cy="219844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59410169-1AB8-734B-A4E8-F0AE73F65E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7714" y="459305"/>
                    <a:ext cx="189558" cy="219844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 l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1D6A64DF-17A1-5949-AE0A-1C762CA4B1D2}"/>
                      </a:ext>
                    </a:extLst>
                  </p:cNvPr>
                  <p:cNvSpPr/>
                  <p:nvPr/>
                </p:nvSpPr>
                <p:spPr>
                  <a:xfrm>
                    <a:off x="10703505" y="695643"/>
                    <a:ext cx="198953" cy="214705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1D6A64DF-17A1-5949-AE0A-1C762CA4B1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3505" y="695643"/>
                    <a:ext cx="198953" cy="214705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F9EA3F-3D56-A94A-9EA6-81D864DA04BD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>
                  <a:alpha val="43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76F39DF-2AD0-E747-AFD9-74136DA37190}"/>
              </a:ext>
            </a:extLst>
          </p:cNvPr>
          <p:cNvGrpSpPr/>
          <p:nvPr/>
        </p:nvGrpSpPr>
        <p:grpSpPr>
          <a:xfrm>
            <a:off x="9955194" y="3851350"/>
            <a:ext cx="533589" cy="532334"/>
            <a:chOff x="11019784" y="1793554"/>
            <a:chExt cx="533589" cy="5323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92C9E2B-7C88-9242-AD91-1A8C5D0E5D31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43BEB8B-BC02-2043-BF1D-E489E7B9C2F2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B4C5CD9-4DA5-C54F-9DC2-B1F769E799D5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E347F16-450B-8843-AB40-7F467344BDCE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7F1A023-F1CD-CF4A-9FAE-C83A3829929C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42826EE-F4C9-F54D-B614-4F3D57365C6D}"/>
              </a:ext>
            </a:extLst>
          </p:cNvPr>
          <p:cNvGrpSpPr/>
          <p:nvPr/>
        </p:nvGrpSpPr>
        <p:grpSpPr>
          <a:xfrm>
            <a:off x="8569083" y="3568326"/>
            <a:ext cx="533589" cy="532334"/>
            <a:chOff x="11019784" y="1793554"/>
            <a:chExt cx="533589" cy="53233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6EBA31-B424-9942-BB1E-34381B11A629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7FA0585-2CE9-2448-9A1E-F93879E0B920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4C2E6DA-3B25-044F-8E0D-1200560229C4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9FA8CCA-13E5-5941-BD6F-4082BC42D384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8C3F602-3A6E-D741-A020-2CBB0C55C727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21A4075-46F5-8649-BF95-D6725258DEC7}"/>
              </a:ext>
            </a:extLst>
          </p:cNvPr>
          <p:cNvGrpSpPr/>
          <p:nvPr/>
        </p:nvGrpSpPr>
        <p:grpSpPr>
          <a:xfrm>
            <a:off x="8603312" y="2835016"/>
            <a:ext cx="533589" cy="532334"/>
            <a:chOff x="11019784" y="1793554"/>
            <a:chExt cx="533589" cy="532334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FFEA75D-A4F8-6B43-B2FC-F4494DB3A64B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541077D-CDF1-AC47-A458-36FFE6FF028A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70D39C7-3588-0647-A384-F7876CAB0B01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5887EC-C265-454B-90F3-EF05003A9ACA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7CA3E41-681A-8B41-B858-EBFAC5916B23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CDB320B-5504-524C-97B1-B0FD766D523F}"/>
              </a:ext>
            </a:extLst>
          </p:cNvPr>
          <p:cNvGrpSpPr/>
          <p:nvPr/>
        </p:nvGrpSpPr>
        <p:grpSpPr>
          <a:xfrm>
            <a:off x="9249659" y="3836995"/>
            <a:ext cx="533589" cy="532334"/>
            <a:chOff x="11019784" y="1793554"/>
            <a:chExt cx="533589" cy="532334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5B6AADF-0882-BA4F-8EBA-8BC9FBB80FB4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670ED72-A79B-554A-812D-3A577EBB30D4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57556C58-45A4-6E4E-888B-6D34AF75F82A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07CC9DC-922E-7B4C-94FD-D9D5082CD45E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CD22996-90E0-2648-8EA5-5203D772B5AD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176008-A5E5-1C42-8F0B-88BE96A80242}"/>
                  </a:ext>
                </a:extLst>
              </p:cNvPr>
              <p:cNvSpPr txBox="1"/>
              <p:nvPr/>
            </p:nvSpPr>
            <p:spPr>
              <a:xfrm>
                <a:off x="9332683" y="4528459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176008-A5E5-1C42-8F0B-88BE96A8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683" y="4528459"/>
                <a:ext cx="487634" cy="769441"/>
              </a:xfrm>
              <a:prstGeom prst="rect">
                <a:avLst/>
              </a:prstGeom>
              <a:blipFill>
                <a:blip r:embed="rId27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9EBAABD-7493-4B45-93F2-466C8D78E241}"/>
              </a:ext>
            </a:extLst>
          </p:cNvPr>
          <p:cNvGrpSpPr/>
          <p:nvPr/>
        </p:nvGrpSpPr>
        <p:grpSpPr>
          <a:xfrm>
            <a:off x="9258509" y="5723692"/>
            <a:ext cx="533589" cy="532334"/>
            <a:chOff x="11019784" y="1793554"/>
            <a:chExt cx="533589" cy="53233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70FF3B6-DC53-4A49-B05C-C6AFE47A6FEA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B31722-CD90-884B-BEFC-27FDD897CBA7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F1F525C-377E-6944-9516-55DF702EBBCF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5C6EF31-4CD9-354C-8FBD-D70640B8958E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44C3AE9-267E-A544-9E48-0A0D88FBCE03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68A1E1B-D28D-C640-B5BA-98E0F08A5D69}"/>
              </a:ext>
            </a:extLst>
          </p:cNvPr>
          <p:cNvGrpSpPr/>
          <p:nvPr/>
        </p:nvGrpSpPr>
        <p:grpSpPr>
          <a:xfrm>
            <a:off x="8828282" y="5280672"/>
            <a:ext cx="533589" cy="532334"/>
            <a:chOff x="11019784" y="1793554"/>
            <a:chExt cx="533589" cy="53233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3621DFB-DEA1-6146-94E1-8A28F0535C46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3906B8C-7EF9-924E-AE21-4C80CE0C4A01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85AFD92-15C6-AB49-8F32-5CE9922D5828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D890BAF7-C832-A949-9FC0-4CFAD9A4F9CE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0E2EC73-0D6F-7A4F-881C-AF8E7A5CD06F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0FEA950-8624-D048-AE5E-4C65FF98B85B}"/>
              </a:ext>
            </a:extLst>
          </p:cNvPr>
          <p:cNvGrpSpPr/>
          <p:nvPr/>
        </p:nvGrpSpPr>
        <p:grpSpPr>
          <a:xfrm>
            <a:off x="9706864" y="5368248"/>
            <a:ext cx="533589" cy="532334"/>
            <a:chOff x="11019784" y="1793554"/>
            <a:chExt cx="533589" cy="532334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3534764-B69C-0948-9A9F-3BDF1DE5D401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D41007F-B3A8-9E41-888F-1AC0E35191C0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A709FE7-483A-CB4E-AE7E-4042BAABA8CF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A6FE8C2-2796-2447-A8C3-F2413937CD08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A203F9A-7C5D-6B4B-83FD-8AFDE17B77E6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C9951CE-6E57-9E42-B474-EB3A77149C2D}"/>
              </a:ext>
            </a:extLst>
          </p:cNvPr>
          <p:cNvGrpSpPr/>
          <p:nvPr/>
        </p:nvGrpSpPr>
        <p:grpSpPr>
          <a:xfrm>
            <a:off x="9287540" y="3198205"/>
            <a:ext cx="533589" cy="532334"/>
            <a:chOff x="11019784" y="1793554"/>
            <a:chExt cx="533589" cy="53233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C009F15-6DFA-3F42-957D-D7A10194CCF4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5A7593A-9A5A-ED4C-A9D1-0762432D133C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820DE9E-52C5-174F-BEC8-31687E6BF930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CDC222F-4FC1-D241-BFF3-A966FD8B0F36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48D0102-FF20-1D4E-AA02-980775DD4F40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C39B563-6E6D-254E-9497-97CCB5BA6D5B}"/>
                  </a:ext>
                </a:extLst>
              </p:cNvPr>
              <p:cNvSpPr txBox="1"/>
              <p:nvPr/>
            </p:nvSpPr>
            <p:spPr>
              <a:xfrm>
                <a:off x="7242627" y="1669143"/>
                <a:ext cx="1755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C39B563-6E6D-254E-9497-97CCB5BA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627" y="1669143"/>
                <a:ext cx="1755032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0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2C0039-DD10-ED45-ADB9-6B5B23E2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Finding best decision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61E8363-311B-0346-BA03-BF6C500FCA0A}"/>
              </a:ext>
            </a:extLst>
          </p:cNvPr>
          <p:cNvSpPr/>
          <p:nvPr/>
        </p:nvSpPr>
        <p:spPr>
          <a:xfrm>
            <a:off x="5992782" y="1455878"/>
            <a:ext cx="859627" cy="16295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626EB12-BF70-4D49-B67A-E0E90FBF23A1}"/>
              </a:ext>
            </a:extLst>
          </p:cNvPr>
          <p:cNvSpPr/>
          <p:nvPr/>
        </p:nvSpPr>
        <p:spPr>
          <a:xfrm>
            <a:off x="6002069" y="3141966"/>
            <a:ext cx="859627" cy="16295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C1F3E42-D75E-B54C-91D3-18C7A6A140EF}"/>
              </a:ext>
            </a:extLst>
          </p:cNvPr>
          <p:cNvSpPr/>
          <p:nvPr/>
        </p:nvSpPr>
        <p:spPr>
          <a:xfrm>
            <a:off x="6016584" y="4839928"/>
            <a:ext cx="859627" cy="162952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07782C-C8CF-1C4B-ACBD-408C4512DAD9}"/>
                  </a:ext>
                </a:extLst>
              </p:cNvPr>
              <p:cNvSpPr txBox="1"/>
              <p:nvPr/>
            </p:nvSpPr>
            <p:spPr>
              <a:xfrm>
                <a:off x="7104744" y="3256528"/>
                <a:ext cx="1321324" cy="1365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07782C-C8CF-1C4B-ACBD-408C4512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44" y="3256528"/>
                <a:ext cx="1321324" cy="1365246"/>
              </a:xfrm>
              <a:prstGeom prst="rect">
                <a:avLst/>
              </a:prstGeom>
              <a:blipFill>
                <a:blip r:embed="rId24"/>
                <a:stretch>
                  <a:fillRect l="-129524" t="-212037" r="-134286" b="-30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3F5315D-7CDA-7349-81D6-96B36F8A297A}"/>
              </a:ext>
            </a:extLst>
          </p:cNvPr>
          <p:cNvSpPr/>
          <p:nvPr/>
        </p:nvSpPr>
        <p:spPr>
          <a:xfrm>
            <a:off x="905526" y="1492166"/>
            <a:ext cx="859627" cy="16295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92EE22C-EFA9-F148-9F17-76C68BE2A634}"/>
              </a:ext>
            </a:extLst>
          </p:cNvPr>
          <p:cNvSpPr/>
          <p:nvPr/>
        </p:nvSpPr>
        <p:spPr>
          <a:xfrm>
            <a:off x="914813" y="3178254"/>
            <a:ext cx="859627" cy="16295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9A87188-561D-394E-B2FB-C0208AD9C7B8}"/>
              </a:ext>
            </a:extLst>
          </p:cNvPr>
          <p:cNvSpPr/>
          <p:nvPr/>
        </p:nvSpPr>
        <p:spPr>
          <a:xfrm>
            <a:off x="929328" y="4876216"/>
            <a:ext cx="859627" cy="162952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F6394B6-D7EA-C74D-99A7-14ADE3F1ADEE}"/>
              </a:ext>
            </a:extLst>
          </p:cNvPr>
          <p:cNvSpPr/>
          <p:nvPr/>
        </p:nvSpPr>
        <p:spPr>
          <a:xfrm>
            <a:off x="8426369" y="1586504"/>
            <a:ext cx="2216084" cy="4767997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1DD84D-3089-AC4D-B821-52062F4B0B3E}"/>
              </a:ext>
            </a:extLst>
          </p:cNvPr>
          <p:cNvGrpSpPr/>
          <p:nvPr/>
        </p:nvGrpSpPr>
        <p:grpSpPr>
          <a:xfrm>
            <a:off x="9267616" y="1712662"/>
            <a:ext cx="533589" cy="532334"/>
            <a:chOff x="11019784" y="1793554"/>
            <a:chExt cx="533589" cy="53233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59D5117-F73E-A746-A34C-C0194D0B5647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F8BF103-47FF-C944-861C-487D236E4A53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DF2F1C6-B542-F245-9399-4A5806590B7D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0AC2FEE-5398-B241-8F89-C2B4C345003A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C1B6A92-B35F-B34C-9B85-9E39715FF244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EB08515-EAB4-1343-900A-884A4DD34173}"/>
              </a:ext>
            </a:extLst>
          </p:cNvPr>
          <p:cNvGrpSpPr/>
          <p:nvPr/>
        </p:nvGrpSpPr>
        <p:grpSpPr>
          <a:xfrm>
            <a:off x="8988710" y="2244869"/>
            <a:ext cx="533589" cy="532334"/>
            <a:chOff x="11019784" y="1793554"/>
            <a:chExt cx="533589" cy="53233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CB93783-6C0B-2841-9204-53C2FF22BA36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53AFA5C-97AF-954D-929C-BEF160908E57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6863C-FD01-C849-8665-6E1CE7AC5437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BE2E357-361F-4A4C-9817-A08D0A5543A7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2B3D4D7-8245-8446-8E34-80C34BBAAF29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0E41F-FB57-6646-BF1E-F15BBF765FC4}"/>
              </a:ext>
            </a:extLst>
          </p:cNvPr>
          <p:cNvGrpSpPr/>
          <p:nvPr/>
        </p:nvGrpSpPr>
        <p:grpSpPr>
          <a:xfrm>
            <a:off x="9621366" y="2298323"/>
            <a:ext cx="533589" cy="532334"/>
            <a:chOff x="11019784" y="1793554"/>
            <a:chExt cx="533589" cy="53233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9A9FB90-BD98-1345-9A57-7010726E8F13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9B84549-BD60-DD41-94D5-1407E43BD1E0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5883E3B-5F6B-4145-921F-62D2F0865DA5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7E28E2F-1EC7-964F-810E-F2074B209937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AB795A-BB7C-034E-95A7-A9DA304BC7C0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BF2A541-17FB-A642-A35E-50D79184077C}"/>
              </a:ext>
            </a:extLst>
          </p:cNvPr>
          <p:cNvGrpSpPr/>
          <p:nvPr/>
        </p:nvGrpSpPr>
        <p:grpSpPr>
          <a:xfrm>
            <a:off x="8583597" y="2871638"/>
            <a:ext cx="533589" cy="532334"/>
            <a:chOff x="11019784" y="1793554"/>
            <a:chExt cx="533589" cy="5323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572B43B-4543-1D48-A939-9F2DC10A820D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CB95F86-5ECF-394B-9D68-0973C1BC02A9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0D4001-EE40-3746-903F-C43ADFA6BA5C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6E779E2-4478-B54D-97F6-679B080151AA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A4AE946-0F6B-D046-8D13-AD1D79D3860D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155F45-5FF8-A142-B066-4920687B5934}"/>
              </a:ext>
            </a:extLst>
          </p:cNvPr>
          <p:cNvGrpSpPr/>
          <p:nvPr/>
        </p:nvGrpSpPr>
        <p:grpSpPr>
          <a:xfrm>
            <a:off x="9241938" y="2805988"/>
            <a:ext cx="533589" cy="532334"/>
            <a:chOff x="11019784" y="1793554"/>
            <a:chExt cx="533589" cy="53233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D8763A3-2A51-054C-9A79-1BAE336BC304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DC81F5E-5891-0349-B1EE-33AB2165EDDA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656BE2F-8859-314A-BBD1-67060491A4ED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69198DF-3BA5-7D44-8DDA-BE1C25FE2C0D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94D36C4-3C40-2643-ADBC-564061F1AF89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2E78E8-9293-6248-9E8F-5D5E9B29447A}"/>
              </a:ext>
            </a:extLst>
          </p:cNvPr>
          <p:cNvGrpSpPr/>
          <p:nvPr/>
        </p:nvGrpSpPr>
        <p:grpSpPr>
          <a:xfrm>
            <a:off x="9801205" y="3111277"/>
            <a:ext cx="533589" cy="532334"/>
            <a:chOff x="11019784" y="1793554"/>
            <a:chExt cx="533589" cy="53233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B2FB573-B2D5-0445-B153-55C16EBFC916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29BE5C9-7D86-C24F-BA0E-C9E759A39469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36985D7-E106-D14B-B7C9-D9011E1C1711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5F827C4-37B2-9545-AC79-EF1083A3A96D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AB13275-5AB4-4342-8E04-0E7C6B8DAA52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53D2B84-8FCE-864C-8B7D-F6B06B674E5C}"/>
                  </a:ext>
                </a:extLst>
              </p:cNvPr>
              <p:cNvSpPr txBox="1"/>
              <p:nvPr/>
            </p:nvSpPr>
            <p:spPr>
              <a:xfrm>
                <a:off x="9332683" y="3802743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53D2B84-8FCE-864C-8B7D-F6B06B674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683" y="3802743"/>
                <a:ext cx="487634" cy="769441"/>
              </a:xfrm>
              <a:prstGeom prst="rect">
                <a:avLst/>
              </a:prstGeom>
              <a:blipFill>
                <a:blip r:embed="rId25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60B5734-7512-C549-A05F-E6AE1D59FA50}"/>
              </a:ext>
            </a:extLst>
          </p:cNvPr>
          <p:cNvGrpSpPr/>
          <p:nvPr/>
        </p:nvGrpSpPr>
        <p:grpSpPr>
          <a:xfrm>
            <a:off x="9258509" y="5723692"/>
            <a:ext cx="533589" cy="532334"/>
            <a:chOff x="11019784" y="1793554"/>
            <a:chExt cx="533589" cy="53233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1876522-D53C-1C4A-A593-A545C923E03E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D7F7600-E1C6-E241-80B9-635AC7A183AE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54325FF-C03B-1348-8504-4DE168ED4DA5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EE834F0-CF4F-EC41-A15D-A7493B79F0CF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A65C0D-B707-B247-9F30-6CC6EB78EC1E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7341C30-D5B3-9E47-988F-A3032AF241B7}"/>
              </a:ext>
            </a:extLst>
          </p:cNvPr>
          <p:cNvGrpSpPr/>
          <p:nvPr/>
        </p:nvGrpSpPr>
        <p:grpSpPr>
          <a:xfrm>
            <a:off x="8828282" y="5280672"/>
            <a:ext cx="533589" cy="532334"/>
            <a:chOff x="11019784" y="1793554"/>
            <a:chExt cx="533589" cy="5323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E47C7D5-A498-4B4C-9B67-88438C63F846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8AD99D6-C38C-D84A-9520-3A4E5E436D9D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618FB75-280A-F14F-8AAC-B31A846F6418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1498539-B289-0746-8643-6088C569CB43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CCC4123-FDFA-7D44-B505-73CD8F6DD0A9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7C7F479-B59C-3445-BC0E-6D92A9092590}"/>
              </a:ext>
            </a:extLst>
          </p:cNvPr>
          <p:cNvGrpSpPr/>
          <p:nvPr/>
        </p:nvGrpSpPr>
        <p:grpSpPr>
          <a:xfrm>
            <a:off x="9706864" y="5368248"/>
            <a:ext cx="533589" cy="532334"/>
            <a:chOff x="11019784" y="1793554"/>
            <a:chExt cx="533589" cy="5323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68BACEB-BE31-DE40-A7BC-4CFE0DC0CDCB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99EDF58-7A3D-EA45-8E27-1DA71409E0C6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8698D4F-2E33-3D4B-AF7C-9E447F5DD775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A06E836-0E44-3B40-A090-29D2A4B736E0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F65DA09-7DCD-0249-B15F-778AAF2985F3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39770D-CC82-D84E-B0BF-E8F8C0E823EC}"/>
                  </a:ext>
                </a:extLst>
              </p:cNvPr>
              <p:cNvSpPr txBox="1"/>
              <p:nvPr/>
            </p:nvSpPr>
            <p:spPr>
              <a:xfrm>
                <a:off x="7242627" y="1669143"/>
                <a:ext cx="1755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39770D-CC82-D84E-B0BF-E8F8C0E82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627" y="1669143"/>
                <a:ext cx="1755032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8F3265B-B7F2-3D4E-827B-9E70F4B9289C}"/>
                  </a:ext>
                </a:extLst>
              </p:cNvPr>
              <p:cNvSpPr txBox="1"/>
              <p:nvPr/>
            </p:nvSpPr>
            <p:spPr>
              <a:xfrm>
                <a:off x="10726631" y="3679260"/>
                <a:ext cx="11585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8F3265B-B7F2-3D4E-827B-9E70F4B9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631" y="3679260"/>
                <a:ext cx="1158587" cy="492443"/>
              </a:xfrm>
              <a:prstGeom prst="rect">
                <a:avLst/>
              </a:prstGeom>
              <a:blipFill>
                <a:blip r:embed="rId27"/>
                <a:stretch>
                  <a:fillRect l="-3226" t="-2500" r="-107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731F4A-05E5-6E43-A97C-31162ED76E3B}"/>
              </a:ext>
            </a:extLst>
          </p:cNvPr>
          <p:cNvGrpSpPr/>
          <p:nvPr/>
        </p:nvGrpSpPr>
        <p:grpSpPr>
          <a:xfrm>
            <a:off x="903347" y="1586504"/>
            <a:ext cx="5949062" cy="5054236"/>
            <a:chOff x="903347" y="1586504"/>
            <a:chExt cx="5949062" cy="505423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136AB9E-C88F-9543-B082-17CAAC8549A4}"/>
                </a:ext>
              </a:extLst>
            </p:cNvPr>
            <p:cNvGrpSpPr/>
            <p:nvPr/>
          </p:nvGrpSpPr>
          <p:grpSpPr>
            <a:xfrm>
              <a:off x="903347" y="3252016"/>
              <a:ext cx="5908566" cy="1662131"/>
              <a:chOff x="903347" y="1586504"/>
              <a:chExt cx="5908566" cy="1662131"/>
            </a:xfrm>
          </p:grpSpPr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0F973473-38CF-3F47-9CD6-381FA63954CF}"/>
                  </a:ext>
                </a:extLst>
              </p:cNvPr>
              <p:cNvSpPr/>
              <p:nvPr/>
            </p:nvSpPr>
            <p:spPr>
              <a:xfrm>
                <a:off x="2952981" y="1672810"/>
                <a:ext cx="1678755" cy="1208276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CEPAC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9A36E975-119B-BD49-A35A-080D791DA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1829819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5AEF66B3-5420-A74B-A83E-2DAD48A4E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179443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30258A7-941F-F34E-8859-F865985B7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721168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B8DB3277-42C9-A64D-9EC0-D0BFCCD89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46D8E176-6938-8D49-B4CC-F8CD6A7068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489DCB90-8154-F64A-BC80-ED20E671DEA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9304636-A91E-1E49-8555-EFEE2DC78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7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FB780981-AA26-664A-9DED-F87FDE3E98E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1C7C393-0198-9F43-9A6B-4128361A3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39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05A48F4-3DAE-274B-AACC-2D0723950AFD}"/>
                      </a:ext>
                    </a:extLst>
                  </p:cNvPr>
                  <p:cNvSpPr txBox="1"/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05A48F4-3DAE-274B-AACC-2D0723950A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57FDDF52-5BDA-174E-87AB-CF2D95544707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B01DD641-F29B-8F49-AB7A-52BC1900E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75E902F1-3AB0-374E-84BE-245FAEB51BB2}"/>
                      </a:ext>
                    </a:extLst>
                  </p:cNvPr>
                  <p:cNvSpPr txBox="1"/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E170D36-1F8E-9D4A-8C1A-7C1AB5369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1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48355798-5BA1-F349-8D3A-0C7612EDCCE2}"/>
                      </a:ext>
                    </a:extLst>
                  </p:cNvPr>
                  <p:cNvSpPr txBox="1"/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48355798-5BA1-F349-8D3A-0C7612EDC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5963860E-9607-334F-BA4C-56F915123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1826717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DE4CDBAC-28CF-9642-93AC-9C183221F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176341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BC8C7D53-4D52-BE41-A535-2000BF541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718066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8324DB5D-E81E-0841-A072-59C87029BE98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D2B0162-3385-9F41-AC99-75AB06E18E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2C7C1EE-7EE4-484F-AD6D-51A0499C048D}"/>
                </a:ext>
              </a:extLst>
            </p:cNvPr>
            <p:cNvGrpSpPr/>
            <p:nvPr/>
          </p:nvGrpSpPr>
          <p:grpSpPr>
            <a:xfrm>
              <a:off x="943843" y="4978609"/>
              <a:ext cx="5908566" cy="1662131"/>
              <a:chOff x="903347" y="1586504"/>
              <a:chExt cx="5908566" cy="1662131"/>
            </a:xfrm>
          </p:grpSpPr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3AF7ECC-F9F0-D149-9F89-9A51F11F8F2C}"/>
                  </a:ext>
                </a:extLst>
              </p:cNvPr>
              <p:cNvSpPr/>
              <p:nvPr/>
            </p:nvSpPr>
            <p:spPr>
              <a:xfrm>
                <a:off x="2952981" y="1672810"/>
                <a:ext cx="1678755" cy="1208276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CEPAC</a:t>
                </a: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1AE9B6CD-8DA1-6142-A9E9-810751228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1829819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54336BE-248C-D641-92E9-2E1382850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179443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C5A5E0BB-4600-C84E-BF8A-72C3C5547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721168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6030687F-F122-8A4F-A4D3-02F03D48F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53B0F0A-A87B-1D47-9DF6-A2C8D31AF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DCFBFF55-0009-9F4F-B7A1-A8339575900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C5498F9-7BC0-F042-ACF9-342C2FA147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7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9E822911-D780-B94E-845B-740B897DEB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78C43AB-61FD-CF4C-AEFC-7E04B66B4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4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88309E96-4CAC-7B49-85A7-129C549FA96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88309E96-4CAC-7B49-85A7-129C549FA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D40F3EB2-F70A-2847-9F73-27B65A2446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9E65A9A-1B6A-7140-9C84-9EFAB5FF9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32B1AEE8-238F-6648-ACDF-35FA50233AC5}"/>
                      </a:ext>
                    </a:extLst>
                  </p:cNvPr>
                  <p:cNvSpPr txBox="1"/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F78FEED-3622-AA4C-80FE-6B03211A7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439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C82B9FA9-6C0B-EE4A-BEAC-22D69675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C82B9FA9-6C0B-EE4A-BEAC-22D69675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3B913130-3C18-1C49-8D5B-6A81BA90F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1826717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D55E44AA-8C4F-9B43-B61F-18F147AFA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176341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19273181-1F0E-1241-B4F6-B251C764C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718066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1525416-766A-E241-96AE-C7D877B458F4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8EBDCA7B-C6BD-1746-BA71-CA6E2B6CA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82EFBD0-0E47-EB4E-A97D-5E4087C9139B}"/>
                </a:ext>
              </a:extLst>
            </p:cNvPr>
            <p:cNvGrpSpPr/>
            <p:nvPr/>
          </p:nvGrpSpPr>
          <p:grpSpPr>
            <a:xfrm>
              <a:off x="903347" y="1586504"/>
              <a:ext cx="5908566" cy="1662131"/>
              <a:chOff x="903347" y="1586504"/>
              <a:chExt cx="5908566" cy="1662131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A7F5C58D-0019-4A47-A176-16AD9AE5D1B0}"/>
                  </a:ext>
                </a:extLst>
              </p:cNvPr>
              <p:cNvSpPr/>
              <p:nvPr/>
            </p:nvSpPr>
            <p:spPr>
              <a:xfrm>
                <a:off x="2952981" y="1672810"/>
                <a:ext cx="1678755" cy="1208276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CEPAC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67D2BE0-E488-664E-B867-6FF4DCD4F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1829819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5EFA661-10E2-8340-A9BB-D85F1F66F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179443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762B29-3ACD-8D43-BBEC-B280DCC87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431" y="2721168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8173928-0BC4-B44C-9D7B-68350C2C1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885DC3F-4C94-8A48-B4DF-B2B645FE87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45" y="2291217"/>
                    <a:ext cx="256625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93F35D02-6D6C-9A4E-A617-8BC0884457B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F532AE8-C72A-B045-B8BB-BC1D704399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608273"/>
                    <a:ext cx="421442" cy="70557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7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3D53ECB-64D2-7A4D-AF2A-D12CFE4B4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013266E0-D9F9-864D-ACB1-EF39DB9AB2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84" y="1931438"/>
                    <a:ext cx="508093" cy="70583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439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51A051E0-AA5E-E04B-AEA2-8DDC333805C0}"/>
                      </a:ext>
                    </a:extLst>
                  </p:cNvPr>
                  <p:cNvSpPr txBox="1"/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51A051E0-AA5E-E04B-AEA2-8DDC33380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1573" y="2530553"/>
                    <a:ext cx="850340" cy="71808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075C29CC-50CC-E346-A4F2-B060B1371943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AF71199-2F72-C240-9D32-971D1486E4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43" y="1586504"/>
                    <a:ext cx="421442" cy="70557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7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E0E832CC-3499-8D49-BA93-01F1AE39BC9B}"/>
                      </a:ext>
                    </a:extLst>
                  </p:cNvPr>
                  <p:cNvSpPr txBox="1"/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EC4FE55-23F5-9A4B-8F93-21CE0B74C8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359" y="1909669"/>
                    <a:ext cx="508093" cy="70583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41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78CD542-9526-C346-84A4-90D066CF1C99}"/>
                      </a:ext>
                    </a:extLst>
                  </p:cNvPr>
                  <p:cNvSpPr txBox="1"/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78CD542-9526-C346-84A4-90D066CF1C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347" y="2508784"/>
                    <a:ext cx="850340" cy="71808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0D337EC-0310-0D42-8013-B7080D0B8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1826717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C807E-7223-B541-AE1F-3F7E5CE50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176341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A7C883AF-FA3E-1B4D-BBD2-0F5A082D9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36" y="2718066"/>
                <a:ext cx="1320550" cy="1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090AB651-5F4C-734D-8E19-CDC07E32EB30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E88CC8B9-C57C-9444-86EE-02A2DB2DF1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750" y="2288115"/>
                    <a:ext cx="25662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181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A8FB1E-0A1C-9F45-8584-E82657A8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Finding best decision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698614-D0C8-8743-B17B-01596684E6F1}"/>
              </a:ext>
            </a:extLst>
          </p:cNvPr>
          <p:cNvGrpSpPr/>
          <p:nvPr/>
        </p:nvGrpSpPr>
        <p:grpSpPr>
          <a:xfrm>
            <a:off x="903347" y="3252016"/>
            <a:ext cx="5908566" cy="1651294"/>
            <a:chOff x="903347" y="1586504"/>
            <a:chExt cx="5908566" cy="165129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862B959-E643-5D48-BEB5-307623E9E75F}"/>
                </a:ext>
              </a:extLst>
            </p:cNvPr>
            <p:cNvSpPr/>
            <p:nvPr/>
          </p:nvSpPr>
          <p:spPr>
            <a:xfrm>
              <a:off x="2952981" y="1672810"/>
              <a:ext cx="1678755" cy="120827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CEPAC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DD104-F08D-E043-A78E-8F50C64DF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1829819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4056E6-4238-8641-A27D-3571A03B205F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2179443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99258A-3F8C-264A-B941-272432D33048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2721168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54FE36-0C8A-B443-AE2A-194D56867DAB}"/>
                    </a:ext>
                  </a:extLst>
                </p:cNvPr>
                <p:cNvSpPr txBox="1"/>
                <p:nvPr/>
              </p:nvSpPr>
              <p:spPr>
                <a:xfrm>
                  <a:off x="2191445" y="2291217"/>
                  <a:ext cx="2566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6D8E176-6938-8D49-B4CC-F8CD6A706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45" y="2291217"/>
                  <a:ext cx="256625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FE71F7-0085-8D40-9860-38757609545C}"/>
                    </a:ext>
                  </a:extLst>
                </p:cNvPr>
                <p:cNvSpPr txBox="1"/>
                <p:nvPr/>
              </p:nvSpPr>
              <p:spPr>
                <a:xfrm>
                  <a:off x="6016584" y="1608273"/>
                  <a:ext cx="421442" cy="705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9304636-A91E-1E49-8555-EFEE2DC78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84" y="1608273"/>
                  <a:ext cx="421442" cy="705578"/>
                </a:xfrm>
                <a:prstGeom prst="rect">
                  <a:avLst/>
                </a:prstGeom>
                <a:blipFill>
                  <a:blip r:embed="rId3"/>
                  <a:stretch>
                    <a:fillRect r="-7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3CEE30A-A5FC-3243-AE87-36C4874CE0F8}"/>
                    </a:ext>
                  </a:extLst>
                </p:cNvPr>
                <p:cNvSpPr txBox="1"/>
                <p:nvPr/>
              </p:nvSpPr>
              <p:spPr>
                <a:xfrm>
                  <a:off x="6016584" y="1931438"/>
                  <a:ext cx="508093" cy="705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1C7C393-0198-9F43-9A6B-4128361A3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84" y="1931438"/>
                  <a:ext cx="508093" cy="705834"/>
                </a:xfrm>
                <a:prstGeom prst="rect">
                  <a:avLst/>
                </a:prstGeom>
                <a:blipFill>
                  <a:blip r:embed="rId4"/>
                  <a:stretch>
                    <a:fillRect r="-43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FC6E06-9050-904F-943D-47D9A1F307AB}"/>
                    </a:ext>
                  </a:extLst>
                </p:cNvPr>
                <p:cNvSpPr txBox="1"/>
                <p:nvPr/>
              </p:nvSpPr>
              <p:spPr>
                <a:xfrm>
                  <a:off x="5961573" y="2530553"/>
                  <a:ext cx="85034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4C23045-FD53-B84A-B7A2-AE36B68D1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573" y="2530553"/>
                  <a:ext cx="850340" cy="7072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E18EC7B-0B24-D345-B6BD-807769AE51F4}"/>
                    </a:ext>
                  </a:extLst>
                </p:cNvPr>
                <p:cNvSpPr txBox="1"/>
                <p:nvPr/>
              </p:nvSpPr>
              <p:spPr>
                <a:xfrm>
                  <a:off x="943843" y="1586504"/>
                  <a:ext cx="421442" cy="705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01DD641-F29B-8F49-AB7A-52BC1900E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43" y="1586504"/>
                  <a:ext cx="421442" cy="705578"/>
                </a:xfrm>
                <a:prstGeom prst="rect">
                  <a:avLst/>
                </a:prstGeom>
                <a:blipFill>
                  <a:blip r:embed="rId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49FA81-4118-834A-A569-59F8BFAA0069}"/>
                    </a:ext>
                  </a:extLst>
                </p:cNvPr>
                <p:cNvSpPr txBox="1"/>
                <p:nvPr/>
              </p:nvSpPr>
              <p:spPr>
                <a:xfrm>
                  <a:off x="958359" y="1909669"/>
                  <a:ext cx="508093" cy="705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E170D36-1F8E-9D4A-8C1A-7C1AB5369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59" y="1909669"/>
                  <a:ext cx="508093" cy="705834"/>
                </a:xfrm>
                <a:prstGeom prst="rect">
                  <a:avLst/>
                </a:prstGeom>
                <a:blipFill>
                  <a:blip r:embed="rId7"/>
                  <a:stretch>
                    <a:fillRect r="-41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03B2AA5-61EE-F947-9C1C-098C27EDAD00}"/>
                    </a:ext>
                  </a:extLst>
                </p:cNvPr>
                <p:cNvSpPr txBox="1"/>
                <p:nvPr/>
              </p:nvSpPr>
              <p:spPr>
                <a:xfrm>
                  <a:off x="903347" y="2508784"/>
                  <a:ext cx="85034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15387E0-7F32-EF45-B272-28A60F233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47" y="2508784"/>
                  <a:ext cx="850340" cy="707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07A4D7-5478-454B-BE71-0A12CD8D55E1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1826717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B2B58D-CC8D-B345-AC31-10FD0183B6D1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2176341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EBB44-26AC-2547-A635-8D5AEFD92A7A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2718066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157A44B-7369-AE4E-BF57-53E63AA7385B}"/>
                    </a:ext>
                  </a:extLst>
                </p:cNvPr>
                <p:cNvSpPr txBox="1"/>
                <p:nvPr/>
              </p:nvSpPr>
              <p:spPr>
                <a:xfrm>
                  <a:off x="5190750" y="2288115"/>
                  <a:ext cx="2566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2B0162-3385-9F41-AC99-75AB06E18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50" y="2288115"/>
                  <a:ext cx="25662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56752A-A955-3948-BCC0-C2EF04802879}"/>
              </a:ext>
            </a:extLst>
          </p:cNvPr>
          <p:cNvGrpSpPr/>
          <p:nvPr/>
        </p:nvGrpSpPr>
        <p:grpSpPr>
          <a:xfrm>
            <a:off x="943843" y="4978609"/>
            <a:ext cx="5908566" cy="1651294"/>
            <a:chOff x="903347" y="1586504"/>
            <a:chExt cx="5908566" cy="165129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7259E-1479-0A4D-8D2B-BAB552AF7245}"/>
                </a:ext>
              </a:extLst>
            </p:cNvPr>
            <p:cNvSpPr/>
            <p:nvPr/>
          </p:nvSpPr>
          <p:spPr>
            <a:xfrm>
              <a:off x="2952981" y="1672810"/>
              <a:ext cx="1678755" cy="120827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CEPAC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3F7363-3D85-F94F-8E89-CFD294B8A6FB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1829819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5F6EFB-115D-4A49-B58A-31425150577B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2179443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B34B21-9895-5E4D-96BA-68F9B631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2721168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25F7495-AD94-0F4E-8353-7A7367130D85}"/>
                    </a:ext>
                  </a:extLst>
                </p:cNvPr>
                <p:cNvSpPr txBox="1"/>
                <p:nvPr/>
              </p:nvSpPr>
              <p:spPr>
                <a:xfrm>
                  <a:off x="2191445" y="2291217"/>
                  <a:ext cx="2566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53B0F0A-A87B-1D47-9DF6-A2C8D31AF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45" y="2291217"/>
                  <a:ext cx="256625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1CEA0F3-1B14-D448-A030-B91D7123946D}"/>
                    </a:ext>
                  </a:extLst>
                </p:cNvPr>
                <p:cNvSpPr txBox="1"/>
                <p:nvPr/>
              </p:nvSpPr>
              <p:spPr>
                <a:xfrm>
                  <a:off x="6016584" y="1608273"/>
                  <a:ext cx="421442" cy="705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C5498F9-7BC0-F042-ACF9-342C2FA14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84" y="1608273"/>
                  <a:ext cx="421442" cy="705578"/>
                </a:xfrm>
                <a:prstGeom prst="rect">
                  <a:avLst/>
                </a:prstGeom>
                <a:blipFill>
                  <a:blip r:embed="rId10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C43EEC0-474B-C94A-BD61-56564C79440A}"/>
                    </a:ext>
                  </a:extLst>
                </p:cNvPr>
                <p:cNvSpPr txBox="1"/>
                <p:nvPr/>
              </p:nvSpPr>
              <p:spPr>
                <a:xfrm>
                  <a:off x="6016584" y="1931438"/>
                  <a:ext cx="508093" cy="705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78C43AB-61FD-CF4C-AEFC-7E04B66B4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84" y="1931438"/>
                  <a:ext cx="508093" cy="705834"/>
                </a:xfrm>
                <a:prstGeom prst="rect">
                  <a:avLst/>
                </a:prstGeom>
                <a:blipFill>
                  <a:blip r:embed="rId11"/>
                  <a:stretch>
                    <a:fillRect r="-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DEB74B4-187B-1F4A-9051-36A1049E647F}"/>
                    </a:ext>
                  </a:extLst>
                </p:cNvPr>
                <p:cNvSpPr txBox="1"/>
                <p:nvPr/>
              </p:nvSpPr>
              <p:spPr>
                <a:xfrm>
                  <a:off x="5961573" y="2530553"/>
                  <a:ext cx="85034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70398B1-F0C7-F74A-B544-ED0932C00C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573" y="2530553"/>
                  <a:ext cx="850340" cy="7072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ADE8AF-9113-9F47-8E30-0B2353BB1927}"/>
                    </a:ext>
                  </a:extLst>
                </p:cNvPr>
                <p:cNvSpPr txBox="1"/>
                <p:nvPr/>
              </p:nvSpPr>
              <p:spPr>
                <a:xfrm>
                  <a:off x="943843" y="1586504"/>
                  <a:ext cx="421442" cy="705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39E65A9A-1B6A-7140-9C84-9EFAB5FF9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43" y="1586504"/>
                  <a:ext cx="421442" cy="705578"/>
                </a:xfrm>
                <a:prstGeom prst="rect">
                  <a:avLst/>
                </a:prstGeom>
                <a:blipFill>
                  <a:blip r:embed="rId13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892757-0E1D-284A-A867-C555C8D4DC54}"/>
                    </a:ext>
                  </a:extLst>
                </p:cNvPr>
                <p:cNvSpPr txBox="1"/>
                <p:nvPr/>
              </p:nvSpPr>
              <p:spPr>
                <a:xfrm>
                  <a:off x="958359" y="1909669"/>
                  <a:ext cx="508093" cy="705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F78FEED-3622-AA4C-80FE-6B03211A7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59" y="1909669"/>
                  <a:ext cx="508093" cy="705834"/>
                </a:xfrm>
                <a:prstGeom prst="rect">
                  <a:avLst/>
                </a:prstGeom>
                <a:blipFill>
                  <a:blip r:embed="rId14"/>
                  <a:stretch>
                    <a:fillRect r="-43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6578E0-1AC7-9E45-809F-C69B11F83AA5}"/>
                    </a:ext>
                  </a:extLst>
                </p:cNvPr>
                <p:cNvSpPr txBox="1"/>
                <p:nvPr/>
              </p:nvSpPr>
              <p:spPr>
                <a:xfrm>
                  <a:off x="903347" y="2508784"/>
                  <a:ext cx="85034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E1D9FBE-2C2D-CB49-A387-2184CA2F7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47" y="2508784"/>
                  <a:ext cx="850340" cy="70724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F586834-0073-B34C-8247-3DB2BE7279E4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1826717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E45F3A-49C6-3C48-BEA1-8226E37B78B9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2176341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DF165E-A189-4149-952F-075DA1D1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2718066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D563531-E778-2A4C-A443-A76C4E50DF20}"/>
                    </a:ext>
                  </a:extLst>
                </p:cNvPr>
                <p:cNvSpPr txBox="1"/>
                <p:nvPr/>
              </p:nvSpPr>
              <p:spPr>
                <a:xfrm>
                  <a:off x="5190750" y="2288115"/>
                  <a:ext cx="2566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EBDCA7B-C6BD-1746-BA71-CA6E2B6CA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50" y="2288115"/>
                  <a:ext cx="256625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35101B-B57C-CC4F-B432-06B2DD42F870}"/>
              </a:ext>
            </a:extLst>
          </p:cNvPr>
          <p:cNvGrpSpPr/>
          <p:nvPr/>
        </p:nvGrpSpPr>
        <p:grpSpPr>
          <a:xfrm>
            <a:off x="903347" y="1586504"/>
            <a:ext cx="5908566" cy="1651294"/>
            <a:chOff x="903347" y="1586504"/>
            <a:chExt cx="5908566" cy="165129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C8E97D5-2CFD-9A42-8740-6561B2A46865}"/>
                </a:ext>
              </a:extLst>
            </p:cNvPr>
            <p:cNvSpPr/>
            <p:nvPr/>
          </p:nvSpPr>
          <p:spPr>
            <a:xfrm>
              <a:off x="2952981" y="1672810"/>
              <a:ext cx="1678755" cy="120827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CEPAC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4F18DED-D665-6345-A444-567E0512510B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1829819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B1541D6-2AB3-A64C-9484-C0A2741C1B6A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2179443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71E69C0-7605-D04A-93FB-A5A32EB8C387}"/>
                </a:ext>
              </a:extLst>
            </p:cNvPr>
            <p:cNvCxnSpPr>
              <a:cxnSpLocks/>
            </p:cNvCxnSpPr>
            <p:nvPr/>
          </p:nvCxnSpPr>
          <p:spPr>
            <a:xfrm>
              <a:off x="1632431" y="2721168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35E493F-B381-304B-B527-39284A6A39C7}"/>
                    </a:ext>
                  </a:extLst>
                </p:cNvPr>
                <p:cNvSpPr txBox="1"/>
                <p:nvPr/>
              </p:nvSpPr>
              <p:spPr>
                <a:xfrm>
                  <a:off x="2191445" y="2291217"/>
                  <a:ext cx="2566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885DC3F-4C94-8A48-B4DF-B2B645FE8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45" y="2291217"/>
                  <a:ext cx="256625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E2B092C-4B54-B144-9D18-97DF9A22C67E}"/>
                    </a:ext>
                  </a:extLst>
                </p:cNvPr>
                <p:cNvSpPr txBox="1"/>
                <p:nvPr/>
              </p:nvSpPr>
              <p:spPr>
                <a:xfrm>
                  <a:off x="6016584" y="1608273"/>
                  <a:ext cx="421442" cy="705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2AE8-C72A-B045-B8BB-BC1D70439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84" y="1608273"/>
                  <a:ext cx="421442" cy="705578"/>
                </a:xfrm>
                <a:prstGeom prst="rect">
                  <a:avLst/>
                </a:prstGeom>
                <a:blipFill>
                  <a:blip r:embed="rId18"/>
                  <a:stretch>
                    <a:fillRect r="-7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6D6694D-DF52-EA44-8AC2-C31C1CD25BFF}"/>
                    </a:ext>
                  </a:extLst>
                </p:cNvPr>
                <p:cNvSpPr txBox="1"/>
                <p:nvPr/>
              </p:nvSpPr>
              <p:spPr>
                <a:xfrm>
                  <a:off x="6016584" y="1931438"/>
                  <a:ext cx="508093" cy="705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13266E0-D9F9-864D-ACB1-EF39DB9AB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84" y="1931438"/>
                  <a:ext cx="508093" cy="705834"/>
                </a:xfrm>
                <a:prstGeom prst="rect">
                  <a:avLst/>
                </a:prstGeom>
                <a:blipFill>
                  <a:blip r:embed="rId19"/>
                  <a:stretch>
                    <a:fillRect r="-43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F5304ED-BD5F-3047-81F1-CF6ECB56CF38}"/>
                    </a:ext>
                  </a:extLst>
                </p:cNvPr>
                <p:cNvSpPr txBox="1"/>
                <p:nvPr/>
              </p:nvSpPr>
              <p:spPr>
                <a:xfrm>
                  <a:off x="5961573" y="2530553"/>
                  <a:ext cx="85034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5D48569-CCE3-0F40-8729-A082D9E78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573" y="2530553"/>
                  <a:ext cx="850340" cy="70724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585EA10-15BB-CF45-A906-C32AD36DB702}"/>
                    </a:ext>
                  </a:extLst>
                </p:cNvPr>
                <p:cNvSpPr txBox="1"/>
                <p:nvPr/>
              </p:nvSpPr>
              <p:spPr>
                <a:xfrm>
                  <a:off x="943843" y="1586504"/>
                  <a:ext cx="421442" cy="705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AF71199-2F72-C240-9D32-971D1486E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43" y="1586504"/>
                  <a:ext cx="421442" cy="705578"/>
                </a:xfrm>
                <a:prstGeom prst="rect">
                  <a:avLst/>
                </a:prstGeom>
                <a:blipFill>
                  <a:blip r:embed="rId21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F9F4EC3-CF0F-4A47-AAAB-9EC4B2C46245}"/>
                    </a:ext>
                  </a:extLst>
                </p:cNvPr>
                <p:cNvSpPr txBox="1"/>
                <p:nvPr/>
              </p:nvSpPr>
              <p:spPr>
                <a:xfrm>
                  <a:off x="958359" y="1909669"/>
                  <a:ext cx="508093" cy="705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EC4FE55-23F5-9A4B-8F93-21CE0B74C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59" y="1909669"/>
                  <a:ext cx="508093" cy="705834"/>
                </a:xfrm>
                <a:prstGeom prst="rect">
                  <a:avLst/>
                </a:prstGeom>
                <a:blipFill>
                  <a:blip r:embed="rId22"/>
                  <a:stretch>
                    <a:fillRect r="-41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185A920-58C7-BD44-948A-5CC087B066DE}"/>
                    </a:ext>
                  </a:extLst>
                </p:cNvPr>
                <p:cNvSpPr txBox="1"/>
                <p:nvPr/>
              </p:nvSpPr>
              <p:spPr>
                <a:xfrm>
                  <a:off x="903347" y="2508784"/>
                  <a:ext cx="85034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2DD7FFF-2F14-3D4C-954D-DD62E8AB3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47" y="2508784"/>
                  <a:ext cx="850340" cy="70724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C237A86-E70C-7040-B7BA-6055557130E2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1826717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DAEE5CF-DA52-B642-A6B5-4446629EBF67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2176341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86142E-649B-584D-95A2-FE135D95B37B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36" y="2718066"/>
              <a:ext cx="1320550" cy="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20324A6-3686-F24A-8268-025E3BE91122}"/>
                    </a:ext>
                  </a:extLst>
                </p:cNvPr>
                <p:cNvSpPr txBox="1"/>
                <p:nvPr/>
              </p:nvSpPr>
              <p:spPr>
                <a:xfrm>
                  <a:off x="5190750" y="2288115"/>
                  <a:ext cx="2566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88CC8B9-C57C-9444-86EE-02A2DB2DF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50" y="2288115"/>
                  <a:ext cx="25662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D38582B-6CAE-3149-B188-C443CB4D0A8F}"/>
              </a:ext>
            </a:extLst>
          </p:cNvPr>
          <p:cNvSpPr/>
          <p:nvPr/>
        </p:nvSpPr>
        <p:spPr>
          <a:xfrm>
            <a:off x="5992782" y="1455878"/>
            <a:ext cx="859627" cy="16295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FECA00B-6267-A345-B4F9-6ED139936A48}"/>
              </a:ext>
            </a:extLst>
          </p:cNvPr>
          <p:cNvSpPr/>
          <p:nvPr/>
        </p:nvSpPr>
        <p:spPr>
          <a:xfrm>
            <a:off x="6002069" y="3141966"/>
            <a:ext cx="859627" cy="16295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4EEAF1B-E16E-D445-95BB-AEEC04B9232B}"/>
              </a:ext>
            </a:extLst>
          </p:cNvPr>
          <p:cNvSpPr/>
          <p:nvPr/>
        </p:nvSpPr>
        <p:spPr>
          <a:xfrm>
            <a:off x="6016584" y="4839928"/>
            <a:ext cx="859627" cy="162952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54F5B8-C45F-114B-896F-FF125761A386}"/>
                  </a:ext>
                </a:extLst>
              </p:cNvPr>
              <p:cNvSpPr txBox="1"/>
              <p:nvPr/>
            </p:nvSpPr>
            <p:spPr>
              <a:xfrm>
                <a:off x="7104744" y="3256528"/>
                <a:ext cx="1321324" cy="1365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54F5B8-C45F-114B-896F-FF125761A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44" y="3256528"/>
                <a:ext cx="1321324" cy="1365246"/>
              </a:xfrm>
              <a:prstGeom prst="rect">
                <a:avLst/>
              </a:prstGeom>
              <a:blipFill>
                <a:blip r:embed="rId24"/>
                <a:stretch>
                  <a:fillRect l="-129524" t="-212037" r="-134286" b="-30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1D07CA1-3A4F-3141-962D-D77B6FC802C0}"/>
              </a:ext>
            </a:extLst>
          </p:cNvPr>
          <p:cNvSpPr/>
          <p:nvPr/>
        </p:nvSpPr>
        <p:spPr>
          <a:xfrm>
            <a:off x="905526" y="1492166"/>
            <a:ext cx="859627" cy="16295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9C47F73-C19A-2048-BAC6-7069BE5CE8AA}"/>
              </a:ext>
            </a:extLst>
          </p:cNvPr>
          <p:cNvSpPr/>
          <p:nvPr/>
        </p:nvSpPr>
        <p:spPr>
          <a:xfrm>
            <a:off x="914813" y="3178254"/>
            <a:ext cx="859627" cy="16295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A6003AD-622A-A742-9ADE-D595A7B00F0E}"/>
              </a:ext>
            </a:extLst>
          </p:cNvPr>
          <p:cNvSpPr/>
          <p:nvPr/>
        </p:nvSpPr>
        <p:spPr>
          <a:xfrm>
            <a:off x="929328" y="4876216"/>
            <a:ext cx="859627" cy="162952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128405F-F42F-6345-A035-6349E087AF1A}"/>
              </a:ext>
            </a:extLst>
          </p:cNvPr>
          <p:cNvSpPr/>
          <p:nvPr/>
        </p:nvSpPr>
        <p:spPr>
          <a:xfrm>
            <a:off x="8426369" y="1586504"/>
            <a:ext cx="2216084" cy="4767997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AFB056B-24C2-A94D-97A4-3B4CD08465A5}"/>
              </a:ext>
            </a:extLst>
          </p:cNvPr>
          <p:cNvGrpSpPr/>
          <p:nvPr/>
        </p:nvGrpSpPr>
        <p:grpSpPr>
          <a:xfrm>
            <a:off x="9267616" y="1712662"/>
            <a:ext cx="533589" cy="532334"/>
            <a:chOff x="11019784" y="1793554"/>
            <a:chExt cx="533589" cy="53233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B7C9E47-C08E-7B47-B986-C2C977647147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4F512D2-0813-D646-AF8C-713324ACD7DB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1535C22-C530-C14E-842E-E236C3F2019C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7DCDA3C-E351-C641-86C8-56E3AD247DF5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A9869C6-CA0E-DD4A-88C6-71CCF9336671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07063E-DF78-EE49-BE4B-FB3D2E04F4E4}"/>
              </a:ext>
            </a:extLst>
          </p:cNvPr>
          <p:cNvGrpSpPr/>
          <p:nvPr/>
        </p:nvGrpSpPr>
        <p:grpSpPr>
          <a:xfrm>
            <a:off x="8988710" y="2244869"/>
            <a:ext cx="533589" cy="532334"/>
            <a:chOff x="11019784" y="1793554"/>
            <a:chExt cx="533589" cy="53233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8EA165-C744-A449-A980-89704EB4A4C5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B972BA3-229B-8742-9041-0D8045D93B84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576AA83-ED0A-F04A-B92D-0712644F23CC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850C6D-33AE-F242-BD4E-99C16B246C2D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35CCB97-2970-1C43-A08B-086F4A929FCF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CF69172-B31B-E845-B264-3577CBC29010}"/>
              </a:ext>
            </a:extLst>
          </p:cNvPr>
          <p:cNvGrpSpPr/>
          <p:nvPr/>
        </p:nvGrpSpPr>
        <p:grpSpPr>
          <a:xfrm>
            <a:off x="9621366" y="2298323"/>
            <a:ext cx="533589" cy="532334"/>
            <a:chOff x="11019784" y="1793554"/>
            <a:chExt cx="533589" cy="53233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06A92E4-A1B8-AF40-BCCD-478A84CE8DA8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A7007A1-2AA4-E34F-9087-E7EC2E4B2238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8B920D7-F53A-C749-B171-2889660B2149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D8EB7E4-6C96-6746-97E8-38D32B3B8FAC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DE8224-98F7-2847-89A9-5C17E6C6403A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73369D7-11D5-244F-AB91-8094FD5026BF}"/>
              </a:ext>
            </a:extLst>
          </p:cNvPr>
          <p:cNvGrpSpPr/>
          <p:nvPr/>
        </p:nvGrpSpPr>
        <p:grpSpPr>
          <a:xfrm>
            <a:off x="8583597" y="2871638"/>
            <a:ext cx="533589" cy="532334"/>
            <a:chOff x="11019784" y="1793554"/>
            <a:chExt cx="533589" cy="5323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3FD8990-F004-8443-84EF-8ACBAAB29519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D407A19-05D9-6449-812F-3BC02B0421DE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CE54B32-81C8-E140-A2B2-13557759D319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1E6E2F7-9BB6-5F41-A64D-01C8F267B027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116306-63D3-B049-A373-AE31F7A09713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0A6CD6-540B-5C45-9EC3-BFB2B3349A68}"/>
              </a:ext>
            </a:extLst>
          </p:cNvPr>
          <p:cNvGrpSpPr/>
          <p:nvPr/>
        </p:nvGrpSpPr>
        <p:grpSpPr>
          <a:xfrm>
            <a:off x="9241938" y="2805988"/>
            <a:ext cx="533589" cy="532334"/>
            <a:chOff x="11019784" y="1793554"/>
            <a:chExt cx="533589" cy="53233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EA61D98-4055-B840-B4DE-37CA28974179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57C1273-6489-0242-A4A0-FE5308FF1DFF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92B50AD-6CD5-2A48-B4DC-63D4E78E28B3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009AD65-C52B-654C-88ED-6EF55B5D13CB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DC7AF0-4916-5845-A48C-F41709BB35EA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B99B095-D9BF-2E40-B830-535E01A5D567}"/>
              </a:ext>
            </a:extLst>
          </p:cNvPr>
          <p:cNvGrpSpPr/>
          <p:nvPr/>
        </p:nvGrpSpPr>
        <p:grpSpPr>
          <a:xfrm>
            <a:off x="9801205" y="3111277"/>
            <a:ext cx="533589" cy="532334"/>
            <a:chOff x="11019784" y="1793554"/>
            <a:chExt cx="533589" cy="532334"/>
          </a:xfrm>
          <a:solidFill>
            <a:schemeClr val="tx1">
              <a:alpha val="78000"/>
            </a:schemeClr>
          </a:solidFill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846725-4444-F74B-80C1-8D8DE79C0F84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  <a:grp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D334FB5-1219-E646-B8D7-162C4F441A0E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13373F3-920A-8443-8C89-58A17D7EDCD2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4EEBB39-B592-1C4C-9AF7-3A98D0B44BBE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414A9E1-4FA9-6845-ABB8-1FA9DF5A6914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4FACE39-F641-174F-9435-2CA394622B82}"/>
                  </a:ext>
                </a:extLst>
              </p:cNvPr>
              <p:cNvSpPr txBox="1"/>
              <p:nvPr/>
            </p:nvSpPr>
            <p:spPr>
              <a:xfrm>
                <a:off x="9332683" y="3802743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4FACE39-F641-174F-9435-2CA394622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683" y="3802743"/>
                <a:ext cx="487634" cy="769441"/>
              </a:xfrm>
              <a:prstGeom prst="rect">
                <a:avLst/>
              </a:prstGeom>
              <a:blipFill>
                <a:blip r:embed="rId25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06A6392F-B507-854B-BEF7-25A3892482CC}"/>
              </a:ext>
            </a:extLst>
          </p:cNvPr>
          <p:cNvGrpSpPr/>
          <p:nvPr/>
        </p:nvGrpSpPr>
        <p:grpSpPr>
          <a:xfrm>
            <a:off x="9258509" y="5723692"/>
            <a:ext cx="533589" cy="532334"/>
            <a:chOff x="11019784" y="1793554"/>
            <a:chExt cx="533589" cy="53233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85BD58F-2203-824C-9639-CC5E941F35EA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CA67369-3658-754E-AB73-CE17CF81F7F4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4099F2D-6B32-234E-B052-ABCF6F8AEF52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2E2D854-F426-4E40-A8AE-4744EAFCF412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79DDA2A-510B-D647-80E3-7479EA9DB8E0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F7E1F7-66C0-5A42-B9B5-248E5E8C31BD}"/>
              </a:ext>
            </a:extLst>
          </p:cNvPr>
          <p:cNvGrpSpPr/>
          <p:nvPr/>
        </p:nvGrpSpPr>
        <p:grpSpPr>
          <a:xfrm>
            <a:off x="8828282" y="5280672"/>
            <a:ext cx="533589" cy="532334"/>
            <a:chOff x="11019784" y="1793554"/>
            <a:chExt cx="533589" cy="5323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D835287-4155-DC4F-9A9E-21B36750468A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FFC5941-3F1F-F34A-8BC6-F799CAC3C269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1A19B92-33CA-FA44-BAEE-1B90D317948E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594A893-482D-BF4B-8A3F-6C945224DB2E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864552-3C02-C24E-B872-A898C74103B6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17DEEF4-B3F0-D648-BDC4-77F75905E986}"/>
              </a:ext>
            </a:extLst>
          </p:cNvPr>
          <p:cNvGrpSpPr/>
          <p:nvPr/>
        </p:nvGrpSpPr>
        <p:grpSpPr>
          <a:xfrm>
            <a:off x="9706864" y="5368248"/>
            <a:ext cx="533589" cy="532334"/>
            <a:chOff x="11019784" y="1793554"/>
            <a:chExt cx="533589" cy="5323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CFD01E1-45B1-3F48-8470-3002568F0054}"/>
                </a:ext>
              </a:extLst>
            </p:cNvPr>
            <p:cNvGrpSpPr/>
            <p:nvPr/>
          </p:nvGrpSpPr>
          <p:grpSpPr>
            <a:xfrm>
              <a:off x="11152043" y="1903936"/>
              <a:ext cx="243263" cy="283028"/>
              <a:chOff x="10642453" y="515258"/>
              <a:chExt cx="243263" cy="283028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52F0406-3DD9-D949-B0BE-DDFA4ED044EC}"/>
                  </a:ext>
                </a:extLst>
              </p:cNvPr>
              <p:cNvSpPr/>
              <p:nvPr/>
            </p:nvSpPr>
            <p:spPr>
              <a:xfrm>
                <a:off x="10642453" y="609600"/>
                <a:ext cx="112633" cy="130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C37F481-C4E7-3443-9FB1-9726088448CE}"/>
                  </a:ext>
                </a:extLst>
              </p:cNvPr>
              <p:cNvSpPr/>
              <p:nvPr/>
            </p:nvSpPr>
            <p:spPr>
              <a:xfrm>
                <a:off x="10751311" y="515258"/>
                <a:ext cx="112633" cy="13062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342B21D-F6D3-344A-822A-666A607955AE}"/>
                  </a:ext>
                </a:extLst>
              </p:cNvPr>
              <p:cNvSpPr/>
              <p:nvPr/>
            </p:nvSpPr>
            <p:spPr>
              <a:xfrm>
                <a:off x="10773083" y="667657"/>
                <a:ext cx="112633" cy="1306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E00B999-0BFD-C642-A073-8F71E2C3C210}"/>
                </a:ext>
              </a:extLst>
            </p:cNvPr>
            <p:cNvSpPr/>
            <p:nvPr/>
          </p:nvSpPr>
          <p:spPr>
            <a:xfrm>
              <a:off x="11019784" y="1793554"/>
              <a:ext cx="533589" cy="532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B350146-0D41-BF43-8648-23E0411C6C84}"/>
                  </a:ext>
                </a:extLst>
              </p:cNvPr>
              <p:cNvSpPr txBox="1"/>
              <p:nvPr/>
            </p:nvSpPr>
            <p:spPr>
              <a:xfrm>
                <a:off x="7242627" y="1669143"/>
                <a:ext cx="1755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B350146-0D41-BF43-8648-23E0411C6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627" y="1669143"/>
                <a:ext cx="1755032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F86522A-BF22-5347-AB1E-9FA42DC80200}"/>
                  </a:ext>
                </a:extLst>
              </p:cNvPr>
              <p:cNvSpPr txBox="1"/>
              <p:nvPr/>
            </p:nvSpPr>
            <p:spPr>
              <a:xfrm>
                <a:off x="10726631" y="3679260"/>
                <a:ext cx="11585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F86522A-BF22-5347-AB1E-9FA42DC8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631" y="3679260"/>
                <a:ext cx="1158587" cy="492443"/>
              </a:xfrm>
              <a:prstGeom prst="rect">
                <a:avLst/>
              </a:prstGeom>
              <a:blipFill>
                <a:blip r:embed="rId27"/>
                <a:stretch>
                  <a:fillRect l="-3226" t="-2500" r="-107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B287C0C2-31A2-434B-88D2-EEFBCB3A8A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90708" y="2167131"/>
            <a:ext cx="1260869" cy="7613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98AFD73-95F3-4542-865C-7A073B79DFBD}"/>
                  </a:ext>
                </a:extLst>
              </p:cNvPr>
              <p:cNvSpPr txBox="1"/>
              <p:nvPr/>
            </p:nvSpPr>
            <p:spPr>
              <a:xfrm>
                <a:off x="10406745" y="1494969"/>
                <a:ext cx="1185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98AFD73-95F3-4542-865C-7A073B79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745" y="1494969"/>
                <a:ext cx="1185837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58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7778-1224-5F4F-BB9E-44C7D665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associated with resource-allocation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2F62E-2AA6-764E-B10A-855A4F103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Brute force</a:t>
                </a:r>
              </a:p>
              <a:p>
                <a:pPr lvl="1"/>
                <a:r>
                  <a:rPr lang="en-US" dirty="0"/>
                  <a:t>Simulate all solutions and iterate through to find best solution</a:t>
                </a:r>
              </a:p>
              <a:p>
                <a:pPr lvl="1"/>
                <a:r>
                  <a:rPr lang="en-US" dirty="0"/>
                  <a:t>Samples required by CEPAC to generate good estimate is of the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Optimization</a:t>
                </a:r>
              </a:p>
              <a:p>
                <a:pPr lvl="1"/>
                <a:r>
                  <a:rPr lang="en-US" dirty="0"/>
                  <a:t>Search algorithms</a:t>
                </a:r>
              </a:p>
              <a:p>
                <a:pPr lvl="1"/>
                <a:r>
                  <a:rPr lang="en-US" dirty="0"/>
                  <a:t>DP</a:t>
                </a:r>
              </a:p>
              <a:p>
                <a:pPr lvl="1"/>
                <a:r>
                  <a:rPr lang="en-US" dirty="0"/>
                  <a:t>Reinforcement learning</a:t>
                </a:r>
              </a:p>
              <a:p>
                <a:pPr lvl="2"/>
                <a:r>
                  <a:rPr lang="en-US" dirty="0"/>
                  <a:t>Continuous actions space – AC algorithms, possibly deep</a:t>
                </a:r>
              </a:p>
              <a:p>
                <a:pPr lvl="2"/>
                <a:r>
                  <a:rPr lang="en-US" dirty="0"/>
                  <a:t>Takes millions of episodes to learn</a:t>
                </a:r>
              </a:p>
              <a:p>
                <a:pPr lvl="2"/>
                <a:r>
                  <a:rPr lang="en-US" dirty="0"/>
                  <a:t>We need good estimates to reduce the training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2F62E-2AA6-764E-B10A-855A4F103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978</Words>
  <Application>Microsoft Macintosh PowerPoint</Application>
  <PresentationFormat>Widescreen</PresentationFormat>
  <Paragraphs>352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Optimal PrEP distribution among multiple cities of Brazil for minimizing HIV-AIDS transmissions in high-risk homosexual men</vt:lpstr>
      <vt:lpstr>Overview </vt:lpstr>
      <vt:lpstr>Background</vt:lpstr>
      <vt:lpstr>Motivation</vt:lpstr>
      <vt:lpstr>Impact measurement</vt:lpstr>
      <vt:lpstr>Impact measurement</vt:lpstr>
      <vt:lpstr>Finding best decision</vt:lpstr>
      <vt:lpstr>Finding best decision</vt:lpstr>
      <vt:lpstr>Problems associated with resource-allocation </vt:lpstr>
      <vt:lpstr>Problems associated with RL</vt:lpstr>
      <vt:lpstr>Breaking problem into two steps</vt:lpstr>
      <vt:lpstr>Advantages of function approximation</vt:lpstr>
      <vt:lpstr>Approximating Monte-Carlo Simulation</vt:lpstr>
      <vt:lpstr>Problem formulation</vt:lpstr>
      <vt:lpstr>Generation of data</vt:lpstr>
      <vt:lpstr>RNN schematic</vt:lpstr>
      <vt:lpstr>RNN schematic</vt:lpstr>
      <vt:lpstr>RNN schematic</vt:lpstr>
      <vt:lpstr>Hyperparameter tuning</vt:lpstr>
      <vt:lpstr>Results</vt:lpstr>
      <vt:lpstr>Results</vt:lpstr>
      <vt:lpstr>Results</vt:lpstr>
      <vt:lpstr>Discussion</vt:lpstr>
      <vt:lpstr>RL model</vt:lpstr>
      <vt:lpstr>Non-optimal hyperparameter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PrEP distribution in multiple cities of Brazil for minimizing HIV-AIDS transmissions among high-risk homosexual men</dc:title>
  <dc:creator>Deshpande, Vijeta Kiran</dc:creator>
  <cp:lastModifiedBy>Deshpande, Vijeta Kiran</cp:lastModifiedBy>
  <cp:revision>34</cp:revision>
  <dcterms:created xsi:type="dcterms:W3CDTF">2020-10-05T23:29:14Z</dcterms:created>
  <dcterms:modified xsi:type="dcterms:W3CDTF">2020-10-09T19:01:44Z</dcterms:modified>
</cp:coreProperties>
</file>