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Number:PSCS_64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237944356"/>
              </p:ext>
            </p:extLst>
          </p:nvPr>
        </p:nvGraphicFramePr>
        <p:xfrm>
          <a:off x="553347" y="2721840"/>
          <a:ext cx="5418675" cy="2498887"/>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670037">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b="1" u="none" strike="noStrike" cap="none" dirty="0"/>
                        <a:t>20211CSE0535</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err="1"/>
                        <a:t>Sumeeth</a:t>
                      </a:r>
                      <a:r>
                        <a:rPr lang="en-US" sz="1800" b="1" u="none" strike="noStrike" cap="none" dirty="0"/>
                        <a:t> sangat</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b="1" u="none" strike="noStrike" cap="none" dirty="0"/>
                        <a:t>20211CSE0552</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t>BH Pavan Kumar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b="1" u="none" strike="noStrike" cap="none" dirty="0"/>
                        <a:t>20211CSE0575</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err="1"/>
                        <a:t>Vijeth</a:t>
                      </a:r>
                      <a:r>
                        <a:rPr lang="en-US" sz="1800" b="1" u="none" strike="noStrike" cap="none" dirty="0"/>
                        <a:t> </a:t>
                      </a:r>
                      <a:r>
                        <a:rPr lang="en-US" sz="1800" b="1" u="none" strike="noStrike" cap="none" dirty="0" err="1"/>
                        <a:t>Huhar</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1" algn="ctr">
              <a:spcBef>
                <a:spcPts val="400"/>
              </a:spcBef>
              <a:buClr>
                <a:srgbClr val="17365D"/>
              </a:buClr>
              <a:buSzPts val="2000"/>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2">
              <a:spcBef>
                <a:spcPts val="340"/>
              </a:spcBef>
              <a:buClr>
                <a:srgbClr val="17365D"/>
              </a:buClr>
              <a:buSzPts val="1700"/>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Dr.N</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Thrimoorthy-Asst.professor</a:t>
            </a:r>
            <a:endParaRPr dirty="0">
              <a:latin typeface="Cambria" panose="02040503050406030204" pitchFamily="18" charset="0"/>
              <a:ea typeface="Cambria" panose="02040503050406030204" pitchFamily="18" charset="0"/>
            </a:endParaRPr>
          </a:p>
          <a:p>
            <a:pPr lvl="2">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lvl="2">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PIP4004</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Mohammed.Asif</a:t>
            </a:r>
            <a:r>
              <a:rPr lang="en-US" sz="2000" b="1" dirty="0">
                <a:solidFill>
                  <a:schemeClr val="accent1"/>
                </a:solidFill>
                <a:latin typeface="Cambria" panose="02040503050406030204" pitchFamily="18" charset="0"/>
                <a:ea typeface="Cambria" panose="02040503050406030204" pitchFamily="18" charset="0"/>
                <a:cs typeface="Verdana"/>
                <a:sym typeface="Verdana"/>
              </a:rPr>
              <a:t>  T</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b="1" dirty="0"/>
              <a:t>Week 1-2:</a:t>
            </a:r>
            <a:r>
              <a:rPr lang="en-US" sz="2800" dirty="0"/>
              <a:t> Requirement gathering &amp; literature review.</a:t>
            </a:r>
          </a:p>
          <a:p>
            <a:pPr marL="0" indent="0">
              <a:buNone/>
            </a:pPr>
            <a:endParaRPr lang="en-US" sz="2800" dirty="0"/>
          </a:p>
          <a:p>
            <a:pPr>
              <a:buFont typeface="Arial" panose="020B0604020202020204" pitchFamily="34" charset="0"/>
              <a:buChar char="•"/>
            </a:pPr>
            <a:r>
              <a:rPr lang="en-US" sz="2800" b="1" dirty="0"/>
              <a:t>Week 3-4:</a:t>
            </a:r>
            <a:r>
              <a:rPr lang="en-US" sz="2800" dirty="0"/>
              <a:t> System design and architecture finalization.</a:t>
            </a:r>
          </a:p>
          <a:p>
            <a:pPr marL="0" indent="0">
              <a:buNone/>
            </a:pPr>
            <a:endParaRPr lang="en-US" sz="2800" dirty="0"/>
          </a:p>
          <a:p>
            <a:pPr>
              <a:buFont typeface="Arial" panose="020B0604020202020204" pitchFamily="34" charset="0"/>
              <a:buChar char="•"/>
            </a:pPr>
            <a:r>
              <a:rPr lang="en-US" sz="2800" b="1" dirty="0"/>
              <a:t>Week 5-7:</a:t>
            </a:r>
            <a:r>
              <a:rPr lang="en-US" sz="2800" dirty="0"/>
              <a:t> Front-end and back-end development.</a:t>
            </a:r>
          </a:p>
          <a:p>
            <a:pPr marL="0" indent="0">
              <a:buNone/>
            </a:pPr>
            <a:endParaRPr lang="en-US" sz="2800" dirty="0"/>
          </a:p>
          <a:p>
            <a:pPr>
              <a:buFont typeface="Arial" panose="020B0604020202020204" pitchFamily="34" charset="0"/>
              <a:buChar char="•"/>
            </a:pPr>
            <a:r>
              <a:rPr lang="en-US" sz="2800" b="1" dirty="0"/>
              <a:t>Week 8-9:</a:t>
            </a:r>
            <a:r>
              <a:rPr lang="en-US" sz="2800" dirty="0"/>
              <a:t> Integration and testing.</a:t>
            </a:r>
          </a:p>
          <a:p>
            <a:pPr marL="0" indent="0">
              <a:buNone/>
            </a:pPr>
            <a:endParaRPr lang="en-US" sz="2800" dirty="0"/>
          </a:p>
          <a:p>
            <a:pPr>
              <a:buFont typeface="Arial" panose="020B0604020202020204" pitchFamily="34" charset="0"/>
              <a:buChar char="•"/>
            </a:pPr>
            <a:r>
              <a:rPr lang="en-US" sz="2800" b="1" dirty="0"/>
              <a:t>Week 10-12:</a:t>
            </a:r>
            <a:r>
              <a:rPr lang="en-US" sz="2800" dirty="0"/>
              <a:t> Deployment and documentation.</a:t>
            </a:r>
          </a:p>
          <a:p>
            <a:endParaRPr lang="en-GB" dirty="0"/>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04299"/>
            <a:ext cx="10668000" cy="487362"/>
          </a:xfrm>
        </p:spPr>
        <p:txBody>
          <a:bodyPr/>
          <a:lstStyle/>
          <a:p>
            <a:r>
              <a:rPr lang="en-GB" dirty="0"/>
              <a:t>Expected Outcomes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A fully functional dissertation management system.</a:t>
            </a:r>
          </a:p>
          <a:p>
            <a:pPr>
              <a:buFont typeface="Arial" panose="020B0604020202020204" pitchFamily="34" charset="0"/>
              <a:buChar char="•"/>
            </a:pPr>
            <a:endParaRPr lang="en-US" dirty="0"/>
          </a:p>
          <a:p>
            <a:pPr>
              <a:buFont typeface="Arial" panose="020B0604020202020204" pitchFamily="34" charset="0"/>
              <a:buChar char="•"/>
            </a:pPr>
            <a:r>
              <a:rPr lang="en-US" dirty="0"/>
              <a:t>Improved efficiency in dissertation submission and evaluation.</a:t>
            </a:r>
          </a:p>
          <a:p>
            <a:pPr>
              <a:buFont typeface="Arial" panose="020B0604020202020204" pitchFamily="34" charset="0"/>
              <a:buChar char="•"/>
            </a:pPr>
            <a:endParaRPr lang="en-US" dirty="0"/>
          </a:p>
          <a:p>
            <a:pPr>
              <a:buFont typeface="Arial" panose="020B0604020202020204" pitchFamily="34" charset="0"/>
              <a:buChar char="•"/>
            </a:pPr>
            <a:r>
              <a:rPr lang="en-US" dirty="0"/>
              <a:t>A centralized system for tracking student research progress.</a:t>
            </a:r>
          </a:p>
          <a:p>
            <a:pPr>
              <a:buFont typeface="Arial" panose="020B0604020202020204" pitchFamily="34" charset="0"/>
              <a:buChar char="•"/>
            </a:pPr>
            <a:endParaRPr lang="en-US" dirty="0"/>
          </a:p>
          <a:p>
            <a:pPr>
              <a:buFont typeface="Arial" panose="020B0604020202020204" pitchFamily="34" charset="0"/>
              <a:buChar char="•"/>
            </a:pPr>
            <a:r>
              <a:rPr lang="en-US" dirty="0"/>
              <a:t>Reduced manual paperwork and better transparency in the review process.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518139"/>
            <a:ext cx="10668000" cy="4952997"/>
          </a:xfrm>
        </p:spPr>
        <p:txBody>
          <a:bodyPr>
            <a:normAutofit/>
          </a:bodyPr>
          <a:lstStyle/>
          <a:p>
            <a:r>
              <a:rPr lang="en-US" sz="2600" dirty="0"/>
              <a:t>The </a:t>
            </a:r>
            <a:r>
              <a:rPr lang="en-US" sz="2600" b="1" dirty="0"/>
              <a:t>PG Dissertation Management System</a:t>
            </a:r>
            <a:r>
              <a:rPr lang="en-US" sz="2600" dirty="0"/>
              <a:t> enhances the dissertation submission and evaluation process by providing a digital platform for students, faculty, and administrators. It eliminates paperwork, ensures efficient tracking, and improves collaboration through automated notifications and feedback. With features like plagiarism detection, secure document storage, and real-time progress monitoring, the system streamlines academic research management. By reducing manual errors and increasing transparency, it benefits both students and educators. </a:t>
            </a:r>
            <a:endParaRPr lang="en-GB" sz="26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03924"/>
            <a:ext cx="10668000" cy="4952997"/>
          </a:xfrm>
        </p:spPr>
        <p:txBody>
          <a:bodyPr>
            <a:normAutofit/>
          </a:bodyPr>
          <a:lstStyle/>
          <a:p>
            <a:pPr>
              <a:buFont typeface="+mj-lt"/>
              <a:buAutoNum type="arabicPeriod"/>
            </a:pPr>
            <a:r>
              <a:rPr lang="en-US" sz="2200" b="1" dirty="0"/>
              <a:t>Kumar, A., &amp; Sharma, R. (2020).</a:t>
            </a:r>
            <a:r>
              <a:rPr lang="en-US" sz="2200" dirty="0"/>
              <a:t> </a:t>
            </a:r>
            <a:r>
              <a:rPr lang="en-US" sz="2200" i="1" dirty="0"/>
              <a:t>A Digital Approach to Thesis Submission and Evaluation in Higher Education Institutions.</a:t>
            </a:r>
            <a:r>
              <a:rPr lang="en-US" sz="2200" dirty="0"/>
              <a:t> International Journal of Educational Technology.</a:t>
            </a:r>
          </a:p>
          <a:p>
            <a:pPr>
              <a:buFont typeface="+mj-lt"/>
              <a:buAutoNum type="arabicPeriod"/>
            </a:pPr>
            <a:r>
              <a:rPr lang="en-US" sz="2200" b="1" dirty="0"/>
              <a:t>Smith, J., &amp; Brown, L. (2019).</a:t>
            </a:r>
            <a:r>
              <a:rPr lang="en-US" sz="2200" dirty="0"/>
              <a:t> </a:t>
            </a:r>
            <a:r>
              <a:rPr lang="en-US" sz="2200" i="1" dirty="0"/>
              <a:t>Online Dissertation Management Systems: A Comparative Study.</a:t>
            </a:r>
            <a:r>
              <a:rPr lang="en-US" sz="2200" dirty="0"/>
              <a:t> Journal of Higher Education Research.</a:t>
            </a:r>
          </a:p>
          <a:p>
            <a:pPr>
              <a:buFont typeface="+mj-lt"/>
              <a:buAutoNum type="arabicPeriod"/>
            </a:pPr>
            <a:r>
              <a:rPr lang="en-US" sz="2200" b="1" dirty="0"/>
              <a:t>Patel, M., &amp; Gupta, S. (2021).</a:t>
            </a:r>
            <a:r>
              <a:rPr lang="en-US" sz="2200" dirty="0"/>
              <a:t> </a:t>
            </a:r>
            <a:r>
              <a:rPr lang="en-US" sz="2200" i="1" dirty="0"/>
              <a:t>Enhancing Academic Workflow through Digital Dissertation Management Platforms.</a:t>
            </a:r>
            <a:r>
              <a:rPr lang="en-US" sz="2200" dirty="0"/>
              <a:t> IEEE Xplore.</a:t>
            </a:r>
          </a:p>
          <a:p>
            <a:r>
              <a:rPr lang="en-US" sz="2200" b="1" dirty="0"/>
              <a:t>Existing Systems &amp; Reports</a:t>
            </a:r>
          </a:p>
          <a:p>
            <a:pPr>
              <a:buFont typeface="+mj-lt"/>
              <a:buAutoNum type="arabicPeriod" startAt="4"/>
            </a:pPr>
            <a:r>
              <a:rPr lang="en-US" sz="2200" b="1" dirty="0"/>
              <a:t>Turnitin &amp; </a:t>
            </a:r>
            <a:r>
              <a:rPr lang="en-US" sz="2200" b="1" dirty="0" err="1"/>
              <a:t>iThenticate</a:t>
            </a:r>
            <a:r>
              <a:rPr lang="en-US" sz="2200" dirty="0"/>
              <a:t> – Plagiarism detection tools used in academic research.</a:t>
            </a:r>
          </a:p>
          <a:p>
            <a:pPr>
              <a:buFont typeface="+mj-lt"/>
              <a:buAutoNum type="arabicPeriod" startAt="4"/>
            </a:pPr>
            <a:r>
              <a:rPr lang="en-US" sz="2200" b="1" dirty="0"/>
              <a:t>Moodle LMS</a:t>
            </a:r>
            <a:r>
              <a:rPr lang="en-US" sz="2200" dirty="0"/>
              <a:t> – A learning management system used for assignment and dissertation submissions.</a:t>
            </a:r>
          </a:p>
          <a:p>
            <a:endParaRPr lang="en-GB" sz="2200"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12115"/>
            <a:ext cx="10668000" cy="487362"/>
          </a:xfrm>
        </p:spPr>
        <p:txBody>
          <a:bodyPr/>
          <a:lstStyle/>
          <a:p>
            <a:r>
              <a:rPr lang="en-GB" dirty="0"/>
              <a:t>Introduction</a:t>
            </a:r>
          </a:p>
        </p:txBody>
      </p:sp>
      <p:sp>
        <p:nvSpPr>
          <p:cNvPr id="3" name="Content Placeholder 2"/>
          <p:cNvSpPr>
            <a:spLocks noGrp="1"/>
          </p:cNvSpPr>
          <p:nvPr>
            <p:ph idx="1"/>
          </p:nvPr>
        </p:nvSpPr>
        <p:spPr>
          <a:xfrm>
            <a:off x="687754" y="1724149"/>
            <a:ext cx="10668000" cy="4952997"/>
          </a:xfrm>
        </p:spPr>
        <p:txBody>
          <a:bodyPr>
            <a:normAutofit/>
          </a:bodyPr>
          <a:lstStyle/>
          <a:p>
            <a:r>
              <a:rPr lang="en-US" dirty="0"/>
              <a:t>The </a:t>
            </a:r>
            <a:r>
              <a:rPr lang="en-US" b="1" dirty="0"/>
              <a:t>PG Dissertation Management System</a:t>
            </a:r>
            <a:r>
              <a:rPr lang="en-US" dirty="0"/>
              <a:t> is a web-based platform designed to streamline the dissertation submission, evaluation, and tracking process for postgraduate students. Traditional paper-based methods often lead to inefficiencies, delays, and mismanagement. This system provides a </a:t>
            </a:r>
            <a:r>
              <a:rPr lang="en-US" b="1" dirty="0"/>
              <a:t>centralized digital solution</a:t>
            </a:r>
            <a:r>
              <a:rPr lang="en-US" dirty="0"/>
              <a:t> where students can submit their research work, faculty can review and provide feedback, and administrators can track progress effortlessly. Key features include </a:t>
            </a:r>
            <a:r>
              <a:rPr lang="en-US" b="1" dirty="0"/>
              <a:t>automated notifications, plagiarism detection, secure storage, and real-time progress monitoring</a:t>
            </a:r>
            <a:r>
              <a:rPr lang="en-US" dirty="0"/>
              <a:t>.</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t>This section includes a review of existing dissertation management systems, their functionalities, and their limitations. You can compare:</a:t>
            </a:r>
          </a:p>
          <a:p>
            <a:pPr>
              <a:buFont typeface="Arial" panose="020B0604020202020204" pitchFamily="34" charset="0"/>
              <a:buChar char="•"/>
            </a:pPr>
            <a:r>
              <a:rPr lang="en-US" b="1" dirty="0"/>
              <a:t>Manual Submission Process</a:t>
            </a:r>
            <a:r>
              <a:rPr lang="en-US" dirty="0"/>
              <a:t> – Challenges such as paperwork, loss of documents, and mismanagement.</a:t>
            </a:r>
          </a:p>
          <a:p>
            <a:pPr>
              <a:buFont typeface="Arial" panose="020B0604020202020204" pitchFamily="34" charset="0"/>
              <a:buChar char="•"/>
            </a:pPr>
            <a:r>
              <a:rPr lang="en-US" b="1" dirty="0"/>
              <a:t>Existing Digital Solutions</a:t>
            </a:r>
            <a:r>
              <a:rPr lang="en-US" dirty="0"/>
              <a:t> – Some universities use LMS (Learning Management Systems) like Moodle, but they lack dedicated features for dissertation tracking.</a:t>
            </a:r>
          </a:p>
          <a:p>
            <a:pPr>
              <a:buFont typeface="Arial" panose="020B0604020202020204" pitchFamily="34" charset="0"/>
              <a:buChar char="•"/>
            </a:pPr>
            <a:r>
              <a:rPr lang="en-US" b="1" dirty="0"/>
              <a:t>Gap Analysis</a:t>
            </a:r>
            <a:r>
              <a:rPr lang="en-US" dirty="0"/>
              <a:t> – Identifying the need for a system that integrates automated submission tracking, plagiarism checks, and real-time progress monitoring.</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7B6AB56D-804A-4B52-8188-72B81B49FF96}"/>
              </a:ext>
            </a:extLst>
          </p:cNvPr>
          <p:cNvSpPr>
            <a:spLocks noGrp="1" noChangeArrowheads="1"/>
          </p:cNvSpPr>
          <p:nvPr>
            <p:ph idx="1"/>
          </p:nvPr>
        </p:nvSpPr>
        <p:spPr bwMode="auto">
          <a:xfrm>
            <a:off x="711200" y="957622"/>
            <a:ext cx="1050960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Paper-based submissions result in delays and mismanagement.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Lack of centralized tracking and progress monitoring.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Limited collaboration between students, guides, and reviewers.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No automated plagiarism detection or feedback mechanism. </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sz="2800" dirty="0"/>
              <a:t>The proposed PG Dissertation Management System is a web-based platform that will:</a:t>
            </a:r>
          </a:p>
          <a:p>
            <a:pPr>
              <a:buFont typeface="Arial" panose="020B0604020202020204" pitchFamily="34" charset="0"/>
              <a:buChar char="•"/>
            </a:pPr>
            <a:r>
              <a:rPr lang="en-US" sz="2800" dirty="0"/>
              <a:t>Allow students to submit their research work digitally.</a:t>
            </a:r>
          </a:p>
          <a:p>
            <a:pPr>
              <a:buFont typeface="Arial" panose="020B0604020202020204" pitchFamily="34" charset="0"/>
              <a:buChar char="•"/>
            </a:pPr>
            <a:r>
              <a:rPr lang="en-US" sz="2800" dirty="0"/>
              <a:t>Enable guides and evaluators to review and provide feedback.</a:t>
            </a:r>
          </a:p>
          <a:p>
            <a:pPr>
              <a:buFont typeface="Arial" panose="020B0604020202020204" pitchFamily="34" charset="0"/>
              <a:buChar char="•"/>
            </a:pPr>
            <a:r>
              <a:rPr lang="en-US" sz="2800" dirty="0"/>
              <a:t>Integrate plagiarism detection tools.</a:t>
            </a:r>
          </a:p>
          <a:p>
            <a:pPr>
              <a:buFont typeface="Arial" panose="020B0604020202020204" pitchFamily="34" charset="0"/>
              <a:buChar char="•"/>
            </a:pPr>
            <a:r>
              <a:rPr lang="en-US" sz="2800" dirty="0"/>
              <a:t>Automate notifications and reminders for deadlines.</a:t>
            </a:r>
          </a:p>
          <a:p>
            <a:pPr>
              <a:buFont typeface="Arial" panose="020B0604020202020204" pitchFamily="34" charset="0"/>
              <a:buChar char="•"/>
            </a:pPr>
            <a:r>
              <a:rPr lang="en-US" sz="2800" dirty="0"/>
              <a:t>Generate reports and track progress efficiently.</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4D372F56-2CC9-4EB4-A0C5-D58B3A37A1C1}"/>
              </a:ext>
            </a:extLst>
          </p:cNvPr>
          <p:cNvSpPr>
            <a:spLocks noGrp="1" noChangeArrowheads="1"/>
          </p:cNvSpPr>
          <p:nvPr>
            <p:ph idx="1"/>
          </p:nvPr>
        </p:nvSpPr>
        <p:spPr bwMode="auto">
          <a:xfrm>
            <a:off x="499657" y="936166"/>
            <a:ext cx="988764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Develop a user-friendly dissertation submission and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Reduce paperwork and manual errors.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Improve collaboration between students and faculty.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Enhance the review process with automated notifications.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Ensure secure and structured storage of research work. </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dirty="0"/>
              <a:t>The system is divided into multiple modules:</a:t>
            </a:r>
          </a:p>
          <a:p>
            <a:pPr>
              <a:buFont typeface="+mj-lt"/>
              <a:buAutoNum type="arabicPeriod"/>
            </a:pPr>
            <a:r>
              <a:rPr lang="en-US" b="1" dirty="0"/>
              <a:t>Student Module</a:t>
            </a:r>
            <a:r>
              <a:rPr lang="en-US" dirty="0"/>
              <a:t> – Upload dissertation, track status, receive feedback.</a:t>
            </a:r>
          </a:p>
          <a:p>
            <a:pPr>
              <a:buFont typeface="+mj-lt"/>
              <a:buAutoNum type="arabicPeriod"/>
            </a:pPr>
            <a:r>
              <a:rPr lang="en-US" b="1" dirty="0"/>
              <a:t>Faculty/Guide Module</a:t>
            </a:r>
            <a:r>
              <a:rPr lang="en-US" dirty="0"/>
              <a:t> – Review and provide comments, approve/disapprove submissions.</a:t>
            </a:r>
          </a:p>
          <a:p>
            <a:pPr>
              <a:buFont typeface="+mj-lt"/>
              <a:buAutoNum type="arabicPeriod"/>
            </a:pPr>
            <a:r>
              <a:rPr lang="en-US" b="1" dirty="0"/>
              <a:t>Administrator Module</a:t>
            </a:r>
            <a:r>
              <a:rPr lang="en-US" dirty="0"/>
              <a:t> – Manage users, configure system settings.</a:t>
            </a:r>
          </a:p>
          <a:p>
            <a:pPr>
              <a:buFont typeface="+mj-lt"/>
              <a:buAutoNum type="arabicPeriod"/>
            </a:pPr>
            <a:r>
              <a:rPr lang="en-US" b="1" dirty="0"/>
              <a:t>Plagiarism Detection Module</a:t>
            </a:r>
            <a:r>
              <a:rPr lang="en-US" dirty="0"/>
              <a:t> – Ensure originality of work.</a:t>
            </a:r>
          </a:p>
          <a:p>
            <a:pPr>
              <a:buFont typeface="+mj-lt"/>
              <a:buAutoNum type="arabicPeriod"/>
            </a:pPr>
            <a:r>
              <a:rPr lang="en-US" b="1" dirty="0"/>
              <a:t>Progress Monitoring Module</a:t>
            </a:r>
            <a:r>
              <a:rPr lang="en-US" dirty="0"/>
              <a:t> – Keep track of student submissions and approvals.</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r>
              <a:rPr lang="en-IN" sz="2800" dirty="0"/>
              <a:t>A high-level architecture diagram includes:</a:t>
            </a:r>
          </a:p>
          <a:p>
            <a:pPr>
              <a:buFont typeface="Arial" panose="020B0604020202020204" pitchFamily="34" charset="0"/>
              <a:buChar char="•"/>
            </a:pPr>
            <a:r>
              <a:rPr lang="en-IN" sz="2800" dirty="0"/>
              <a:t>Front-end: Web-based UI using React/Angular.</a:t>
            </a:r>
          </a:p>
          <a:p>
            <a:pPr>
              <a:buFont typeface="Arial" panose="020B0604020202020204" pitchFamily="34" charset="0"/>
              <a:buChar char="•"/>
            </a:pPr>
            <a:r>
              <a:rPr lang="en-IN" sz="2800" dirty="0"/>
              <a:t>Back-end: Django/Node.js with RESTful API.</a:t>
            </a:r>
          </a:p>
          <a:p>
            <a:pPr>
              <a:buFont typeface="Arial" panose="020B0604020202020204" pitchFamily="34" charset="0"/>
              <a:buChar char="•"/>
            </a:pPr>
            <a:r>
              <a:rPr lang="en-IN" sz="2800" dirty="0"/>
              <a:t>Database: MySQL/MongoDB for storing user and document data.</a:t>
            </a:r>
          </a:p>
          <a:p>
            <a:pPr>
              <a:buFont typeface="Arial" panose="020B0604020202020204" pitchFamily="34" charset="0"/>
              <a:buChar char="•"/>
            </a:pPr>
            <a:r>
              <a:rPr lang="en-IN" sz="2800" dirty="0"/>
              <a:t>Cloud Integration: For document storage (AWS/GCP).</a:t>
            </a:r>
          </a:p>
          <a:p>
            <a:endParaRPr lang="en-IN" dirty="0"/>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a:extLst>
              <a:ext uri="{FF2B5EF4-FFF2-40B4-BE49-F238E27FC236}">
                <a16:creationId xmlns:a16="http://schemas.microsoft.com/office/drawing/2014/main" id="{9E4A4850-2B83-485E-989D-146C27C82806}"/>
              </a:ext>
            </a:extLst>
          </p:cNvPr>
          <p:cNvSpPr>
            <a:spLocks noGrp="1" noChangeArrowheads="1"/>
          </p:cNvSpPr>
          <p:nvPr>
            <p:ph idx="1"/>
          </p:nvPr>
        </p:nvSpPr>
        <p:spPr bwMode="auto">
          <a:xfrm>
            <a:off x="292538" y="1548356"/>
            <a:ext cx="1216230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Hardware:</a:t>
            </a:r>
            <a:r>
              <a:rPr kumimoji="0" lang="en-US" altLang="en-US" sz="2800" b="0" i="0" u="none" strike="noStrike" cap="none" normalizeH="0" baseline="0" dirty="0">
                <a:ln>
                  <a:noFill/>
                </a:ln>
                <a:solidFill>
                  <a:schemeClr val="tx1"/>
                </a:solidFill>
                <a:effectLst/>
                <a:latin typeface="Arial" panose="020B0604020202020204" pitchFamily="34" charset="0"/>
              </a:rPr>
              <a:t> Server with hosting capabilities, computer with internet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Software: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Front-end: HTML, CSS, JavaScript (React/Angular)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Back-end: Node.js/Django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Database: MySQL/MongoDB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Cloud Storage: AWS S3 or Google Drive API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82</TotalTime>
  <Words>857</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PROJECT TITLE</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Vishal Kamalpur</cp:lastModifiedBy>
  <cp:revision>23</cp:revision>
  <dcterms:created xsi:type="dcterms:W3CDTF">2023-03-16T03:26:27Z</dcterms:created>
  <dcterms:modified xsi:type="dcterms:W3CDTF">2025-02-20T04:24:30Z</dcterms:modified>
</cp:coreProperties>
</file>