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092" y="1449077"/>
            <a:ext cx="10113065" cy="2228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APPLICATION </a:t>
            </a:r>
            <a:br>
              <a:rPr lang="en-US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092" y="718834"/>
            <a:ext cx="9953212" cy="754025"/>
          </a:xfrm>
        </p:spPr>
        <p:txBody>
          <a:bodyPr/>
          <a:lstStyle/>
          <a:p>
            <a:pPr algn="l"/>
            <a:r>
              <a:rPr lang="en-US" dirty="0" smtClean="0"/>
              <a:t>PRESENTATION OF AN IDEA FOR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6092" y="3694980"/>
            <a:ext cx="10113065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CS-GY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9033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6092" y="4449005"/>
            <a:ext cx="10113065" cy="154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VIJETH NARENDRA PAI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N14193983; vijeth.pai@nyu.edu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71" y="550655"/>
            <a:ext cx="3887857" cy="882118"/>
          </a:xfrm>
        </p:spPr>
      </p:pic>
      <p:sp>
        <p:nvSpPr>
          <p:cNvPr id="12" name="TextBox 11"/>
          <p:cNvSpPr txBox="1"/>
          <p:nvPr/>
        </p:nvSpPr>
        <p:spPr>
          <a:xfrm>
            <a:off x="661780" y="1674674"/>
            <a:ext cx="10868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Currently NYU Classes does not have a Mobile Application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All the students need to access NYU classes to keep themselves updated with class schedules, assignments, deadlines, calendar events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Inconvenient to turn on laptop or get hold of a desktop, to check NYU classes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Mobile website is very shabby and 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6" y="1769354"/>
            <a:ext cx="10895526" cy="4351338"/>
          </a:xfrm>
        </p:spPr>
        <p:txBody>
          <a:bodyPr/>
          <a:lstStyle/>
          <a:p>
            <a:pPr algn="ctr"/>
            <a:r>
              <a:rPr lang="en-US" sz="3200" dirty="0" smtClean="0"/>
              <a:t>Sample </a:t>
            </a:r>
            <a:r>
              <a:rPr lang="en-US" sz="3200" dirty="0" smtClean="0"/>
              <a:t>images </a:t>
            </a:r>
            <a:r>
              <a:rPr lang="en-US" sz="3200" dirty="0" smtClean="0"/>
              <a:t>of how the App would look when </a:t>
            </a:r>
            <a:r>
              <a:rPr lang="en-US" sz="3200" dirty="0" smtClean="0"/>
              <a:t>functional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71" y="550655"/>
            <a:ext cx="3887857" cy="882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28" y="2488777"/>
            <a:ext cx="2236631" cy="397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14" y="2488777"/>
            <a:ext cx="2235772" cy="3968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9" y="2488777"/>
            <a:ext cx="2235772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71" y="550655"/>
            <a:ext cx="3887857" cy="88211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2427" y="1696670"/>
            <a:ext cx="11101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Sample images of how the App would look when functional.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21" y="2343409"/>
            <a:ext cx="2235772" cy="3968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14" y="2343409"/>
            <a:ext cx="2235772" cy="3968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07" y="2343409"/>
            <a:ext cx="2235772" cy="39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Idea derived from Blackboard App.</a:t>
            </a:r>
          </a:p>
          <a:p>
            <a:r>
              <a:rPr lang="en-US" sz="3600" dirty="0" smtClean="0"/>
              <a:t>Very functional app.</a:t>
            </a:r>
          </a:p>
          <a:p>
            <a:r>
              <a:rPr lang="en-US" sz="3600" dirty="0" smtClean="0"/>
              <a:t>Charged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$2 </a:t>
            </a:r>
            <a:r>
              <a:rPr lang="en-US" sz="3600" dirty="0"/>
              <a:t>for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3600" dirty="0"/>
              <a:t>year subscription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71" y="550655"/>
            <a:ext cx="3887857" cy="8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5280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</TotalTime>
  <Words>119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MOBILE APPLICATION  PROGRAMMING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 PROGRAMMING</dc:title>
  <dc:creator>Vijeth Pai</dc:creator>
  <cp:lastModifiedBy>VVIVEK</cp:lastModifiedBy>
  <cp:revision>6</cp:revision>
  <dcterms:created xsi:type="dcterms:W3CDTF">2014-09-13T02:47:12Z</dcterms:created>
  <dcterms:modified xsi:type="dcterms:W3CDTF">2014-09-14T03:23:47Z</dcterms:modified>
</cp:coreProperties>
</file>