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2345"/>
  </p:normalViewPr>
  <p:slideViewPr>
    <p:cSldViewPr snapToGrid="0" snapToObjects="1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AC3C2-BE30-804A-9D87-4EEF879CC927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E5FBA-B0E6-444C-B86E-8564F8D3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4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there is just one mention of snow.</a:t>
            </a:r>
          </a:p>
          <a:p>
            <a:r>
              <a:rPr lang="en-US" dirty="0"/>
              <a:t>Reason for last one: Fog occurs with other events more than it occurs on its own (just fog 21 mentions), that’s why everything binned together.</a:t>
            </a:r>
          </a:p>
          <a:p>
            <a:r>
              <a:rPr lang="en-US" dirty="0"/>
              <a:t>Code uses a bool mask, track the rows that are non numeric for they will be coerced and then counts the occurrence of every non numeric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E5FBA-B0E6-444C-B86E-8564F8D35F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9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too extreme for the variance and standard deviation in our data can’t be drastic, as it is weather data</a:t>
            </a:r>
          </a:p>
          <a:p>
            <a:r>
              <a:rPr lang="en-US" dirty="0"/>
              <a:t>So the effect of outliers may not be that huge </a:t>
            </a:r>
          </a:p>
          <a:p>
            <a:r>
              <a:rPr lang="en-US" dirty="0" err="1"/>
              <a:t>Eg</a:t>
            </a:r>
            <a:r>
              <a:rPr lang="en-US" dirty="0"/>
              <a:t>, precipitation won’t have extreme outliers. The outliers shown are due to small variation most probably</a:t>
            </a:r>
          </a:p>
          <a:p>
            <a:r>
              <a:rPr lang="en-US" dirty="0"/>
              <a:t>Say mean precipitation is 0.08. Since it doesn’t always rain, a lot many values may be 0 and a few days it may rain heavily and the value may be too high with respect to the mean</a:t>
            </a:r>
          </a:p>
          <a:p>
            <a:r>
              <a:rPr lang="en-US" dirty="0"/>
              <a:t>However, it’d contribute same to the fact that it rained.</a:t>
            </a:r>
          </a:p>
          <a:p>
            <a:r>
              <a:rPr lang="en-US" dirty="0"/>
              <a:t>Maybe that’s why min max scaler is better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E5FBA-B0E6-444C-B86E-8564F8D35F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rubenm/austin-weath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018-0052-674C-BB7E-08DBF9B58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Austin Weather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EAB41-1B81-9B4B-AD64-41105C817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-Vijet Muley</a:t>
            </a:r>
          </a:p>
        </p:txBody>
      </p:sp>
    </p:spTree>
    <p:extLst>
      <p:ext uri="{BB962C8B-B14F-4D97-AF65-F5344CB8AC3E}">
        <p14:creationId xmlns:p14="http://schemas.microsoft.com/office/powerpoint/2010/main" val="2850920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97A5-8758-6945-B936-073AE4220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86" y="317501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Checking for outliers: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2E52F-F379-A84B-8059-F8FEE5C2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37" y="317501"/>
            <a:ext cx="6075476" cy="1866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F1BA2-A003-E34A-AD0B-1C703772B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8" y="2184095"/>
            <a:ext cx="8901112" cy="435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4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115B-B04C-314D-8C18-7D2A1172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Cleaned data set: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82A30D-9357-E14D-91B9-0981574BA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112705"/>
            <a:ext cx="9479690" cy="30737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9CD2A-9694-F14A-8B09-D083B662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86410"/>
            <a:ext cx="4813300" cy="26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8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4FA7-A21E-9B4E-B1CE-254F85AD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Predictive modeling: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0583-C871-274B-A869-4B625496A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GaussianNB</a:t>
            </a:r>
            <a:r>
              <a:rPr lang="en-US" dirty="0"/>
              <a:t> method from </a:t>
            </a:r>
            <a:r>
              <a:rPr lang="en-US" dirty="0" err="1"/>
              <a:t>sklearn</a:t>
            </a:r>
            <a:r>
              <a:rPr lang="en-US" dirty="0"/>
              <a:t> package’s </a:t>
            </a:r>
            <a:r>
              <a:rPr lang="en-US" dirty="0" err="1"/>
              <a:t>naïve_bayes</a:t>
            </a:r>
            <a:r>
              <a:rPr lang="en-US" dirty="0"/>
              <a:t> class</a:t>
            </a:r>
          </a:p>
          <a:p>
            <a:r>
              <a:rPr lang="en-US" dirty="0"/>
              <a:t>Used Gaussian Naïve Bayes, but with 2 types of scalers:</a:t>
            </a:r>
          </a:p>
          <a:p>
            <a:pPr lvl="1"/>
            <a:r>
              <a:rPr lang="en-US" dirty="0"/>
              <a:t>Standard Scaler</a:t>
            </a:r>
          </a:p>
          <a:p>
            <a:pPr lvl="1"/>
            <a:r>
              <a:rPr lang="en-US" dirty="0"/>
              <a:t>Min Max Scaler</a:t>
            </a:r>
          </a:p>
          <a:p>
            <a:r>
              <a:rPr lang="en-US" dirty="0"/>
              <a:t>Used the </a:t>
            </a:r>
            <a:r>
              <a:rPr lang="en-US" dirty="0" err="1"/>
              <a:t>train_test_split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package’s </a:t>
            </a:r>
            <a:r>
              <a:rPr lang="en-US" dirty="0" err="1"/>
              <a:t>model_selection</a:t>
            </a:r>
            <a:r>
              <a:rPr lang="en-US" dirty="0"/>
              <a:t> class to split the data into training and testing; the split was random: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20A2B-1A85-5E43-8379-A2A20D43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41" y="607834"/>
            <a:ext cx="7979671" cy="1445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B8275F-5BED-874B-B772-5B412AFEE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130" y="3764768"/>
            <a:ext cx="7925182" cy="1624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BD4EF-C098-1242-965F-20D7E9084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641" y="2160589"/>
            <a:ext cx="2596283" cy="1445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AE182F-FF41-084D-89E8-77AB88E34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641" y="5389300"/>
            <a:ext cx="2596283" cy="13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5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302B-9CC2-8348-8698-0CB98B05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Scaler vs Min Max Scaler: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3223-75D1-B74B-85F5-31425DE5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is a part of the pre-processing of data before analysis</a:t>
            </a:r>
          </a:p>
          <a:p>
            <a:r>
              <a:rPr lang="en-US" dirty="0"/>
              <a:t>Standard scaler shifts the mean to 0 and squeezes the data so that the standard deviation equals to 1</a:t>
            </a:r>
          </a:p>
          <a:p>
            <a:r>
              <a:rPr lang="en-US" dirty="0"/>
              <a:t>Standard scaler is effective to maintain the effect of outliers in the data</a:t>
            </a:r>
          </a:p>
          <a:p>
            <a:r>
              <a:rPr lang="en-US" dirty="0" err="1"/>
              <a:t>MinMaxScaler</a:t>
            </a:r>
            <a:r>
              <a:rPr lang="en-US" dirty="0"/>
              <a:t> will range the data points from 0 to 1</a:t>
            </a:r>
          </a:p>
          <a:p>
            <a:r>
              <a:rPr lang="en-US" dirty="0"/>
              <a:t>The minimum value in the data will go down to 0 and the maximum will go down to 1 </a:t>
            </a:r>
          </a:p>
          <a:p>
            <a:r>
              <a:rPr lang="en-US" dirty="0"/>
              <a:t>Both the scalers are functions from </a:t>
            </a:r>
            <a:r>
              <a:rPr lang="en-US" dirty="0" err="1"/>
              <a:t>sklearn</a:t>
            </a:r>
            <a:r>
              <a:rPr lang="en-US" dirty="0"/>
              <a:t> package’s preprocessing class</a:t>
            </a:r>
          </a:p>
        </p:txBody>
      </p:sp>
    </p:spTree>
    <p:extLst>
      <p:ext uri="{BB962C8B-B14F-4D97-AF65-F5344CB8AC3E}">
        <p14:creationId xmlns:p14="http://schemas.microsoft.com/office/powerpoint/2010/main" val="16880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B1D5-361A-C54F-8B66-E9954FA3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7171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6D7E2-6F50-EA4F-BF5D-1D40D09F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571" y="1355964"/>
            <a:ext cx="6031429" cy="35433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8136594-EE9D-4049-8635-5DFC3E656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55964"/>
            <a:ext cx="6160571" cy="3492500"/>
          </a:xfrm>
        </p:spPr>
      </p:pic>
    </p:spTree>
    <p:extLst>
      <p:ext uri="{BB962C8B-B14F-4D97-AF65-F5344CB8AC3E}">
        <p14:creationId xmlns:p14="http://schemas.microsoft.com/office/powerpoint/2010/main" val="85886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FE0B-D507-2740-9F15-E626C65E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Reason: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E8F8-E226-1149-BB06-297A988D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cleaned data provided to both the sub-methods is same</a:t>
            </a:r>
          </a:p>
          <a:p>
            <a:r>
              <a:rPr lang="en-US" dirty="0"/>
              <a:t>So the scalers are making a difference</a:t>
            </a:r>
          </a:p>
          <a:p>
            <a:r>
              <a:rPr lang="en-US" dirty="0" err="1"/>
              <a:t>MinMaxScaler</a:t>
            </a:r>
            <a:r>
              <a:rPr lang="en-US" dirty="0"/>
              <a:t> is giving a better accuracy</a:t>
            </a:r>
          </a:p>
          <a:p>
            <a:r>
              <a:rPr lang="en-US" dirty="0"/>
              <a:t>A potential reason maybe that the data for this project has low number of outliers and also, the outlier may not be too extreme</a:t>
            </a:r>
          </a:p>
        </p:txBody>
      </p:sp>
    </p:spTree>
    <p:extLst>
      <p:ext uri="{BB962C8B-B14F-4D97-AF65-F5344CB8AC3E}">
        <p14:creationId xmlns:p14="http://schemas.microsoft.com/office/powerpoint/2010/main" val="50364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0BCE-4718-5A43-A360-6535A34E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7D56-2E61-1A43-851D-8A293BD5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multinomial logistic regression</a:t>
            </a:r>
          </a:p>
          <a:p>
            <a:r>
              <a:rPr lang="en-US" dirty="0"/>
              <a:t>Used the Logistic Regression function from </a:t>
            </a:r>
            <a:r>
              <a:rPr lang="en-US" dirty="0" err="1"/>
              <a:t>sklearn</a:t>
            </a:r>
            <a:r>
              <a:rPr lang="en-US" dirty="0"/>
              <a:t> package’s </a:t>
            </a:r>
            <a:r>
              <a:rPr lang="en-US" dirty="0" err="1"/>
              <a:t>linear_model</a:t>
            </a:r>
            <a:r>
              <a:rPr lang="en-US" dirty="0"/>
              <a:t> class.</a:t>
            </a:r>
          </a:p>
          <a:p>
            <a:r>
              <a:rPr lang="en-US" dirty="0"/>
              <a:t>Solver used: newton-cg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F7383-EC00-8B43-9861-65D431C2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" y="4394496"/>
            <a:ext cx="65786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4C641-8D74-044A-94CA-494E3FE6F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6" y="3768688"/>
            <a:ext cx="11404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2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05AB-D212-1C4C-A34D-DA81FBBC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634" y="2476500"/>
            <a:ext cx="6447366" cy="1320800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393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5AC4-789A-2E46-8138-34426570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1B37-5658-8046-AFF8-4A0EFDCD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https://www.kaggle.com/grubenm/austin-weather</a:t>
            </a:r>
            <a:endParaRPr lang="en-US" dirty="0"/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The dataset is a subset from the Austin Bike-sharing dataset</a:t>
            </a:r>
          </a:p>
          <a:p>
            <a:pPr lvl="1"/>
            <a:r>
              <a:rPr lang="en-US" dirty="0"/>
              <a:t>The purpose is to see how weather conditions affect the pattern of bike sharing</a:t>
            </a:r>
          </a:p>
          <a:p>
            <a:pPr lvl="1"/>
            <a:r>
              <a:rPr lang="en-US" dirty="0"/>
              <a:t>The data is time-series data</a:t>
            </a:r>
          </a:p>
          <a:p>
            <a:pPr lvl="1"/>
            <a:r>
              <a:rPr lang="en-US" dirty="0"/>
              <a:t>This project is a subset of the larger project</a:t>
            </a:r>
          </a:p>
        </p:txBody>
      </p:sp>
    </p:spTree>
    <p:extLst>
      <p:ext uri="{BB962C8B-B14F-4D97-AF65-F5344CB8AC3E}">
        <p14:creationId xmlns:p14="http://schemas.microsoft.com/office/powerpoint/2010/main" val="253942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78A4-4AF5-3041-B3EB-3288EEF4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CE5E-4A32-F84F-8990-5CBF4999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0221"/>
            <a:ext cx="8596668" cy="5507420"/>
          </a:xfrm>
        </p:spPr>
        <p:txBody>
          <a:bodyPr/>
          <a:lstStyle/>
          <a:p>
            <a:r>
              <a:rPr lang="en-US" dirty="0"/>
              <a:t>Rows: 1319</a:t>
            </a:r>
          </a:p>
          <a:p>
            <a:pPr lvl="1"/>
            <a:r>
              <a:rPr lang="en-US" dirty="0"/>
              <a:t>One row for one day</a:t>
            </a:r>
          </a:p>
          <a:p>
            <a:pPr lvl="1"/>
            <a:r>
              <a:rPr lang="en-US" dirty="0"/>
              <a:t>The time span covered is from 21</a:t>
            </a:r>
            <a:r>
              <a:rPr lang="en-US" baseline="30000" dirty="0"/>
              <a:t>st</a:t>
            </a:r>
            <a:r>
              <a:rPr lang="en-US" dirty="0"/>
              <a:t> December 2013 to 31</a:t>
            </a:r>
            <a:r>
              <a:rPr lang="en-US" baseline="30000" dirty="0"/>
              <a:t>st</a:t>
            </a:r>
            <a:r>
              <a:rPr lang="en-US" dirty="0"/>
              <a:t> July 2017</a:t>
            </a:r>
          </a:p>
          <a:p>
            <a:r>
              <a:rPr lang="en-US" dirty="0"/>
              <a:t>Columns: 21</a:t>
            </a:r>
          </a:p>
          <a:p>
            <a:r>
              <a:rPr lang="en-US" dirty="0"/>
              <a:t>Columns: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Temperature in F (Maximum, Minimum, Average)</a:t>
            </a:r>
          </a:p>
          <a:p>
            <a:pPr lvl="1"/>
            <a:r>
              <a:rPr lang="en-US" dirty="0"/>
              <a:t>Dew Point Temperature in F (Maximum, Minimum, Average)</a:t>
            </a:r>
          </a:p>
          <a:p>
            <a:pPr lvl="1"/>
            <a:r>
              <a:rPr lang="en-US" dirty="0"/>
              <a:t>Humidity Percentage (Maximum, Minimum, Average)</a:t>
            </a:r>
          </a:p>
          <a:p>
            <a:pPr lvl="1"/>
            <a:r>
              <a:rPr lang="en-US" dirty="0"/>
              <a:t>Sea Level pressure in Inches (Maximum, Minimum, Average)</a:t>
            </a:r>
          </a:p>
          <a:p>
            <a:pPr lvl="1"/>
            <a:r>
              <a:rPr lang="en-US" dirty="0"/>
              <a:t>Visibility in Miles (Maximum, Minimum, Average)</a:t>
            </a:r>
          </a:p>
          <a:p>
            <a:pPr lvl="1"/>
            <a:r>
              <a:rPr lang="en-US" dirty="0"/>
              <a:t>Wind Speed in Miles per Hour (Maximum, Minimum, Average)</a:t>
            </a:r>
          </a:p>
          <a:p>
            <a:pPr lvl="1"/>
            <a:r>
              <a:rPr lang="en-US" dirty="0"/>
              <a:t>Precipitation in Inches (Sum)</a:t>
            </a:r>
          </a:p>
          <a:p>
            <a:pPr lvl="1"/>
            <a:r>
              <a:rPr lang="en-US" dirty="0"/>
              <a:t>Events (Weather events)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0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DDFC-033A-2947-9199-6851F71E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Glimpse of the raw data: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97E43-B5D9-1A4B-817A-4C1DC54AD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481904"/>
            <a:ext cx="11104562" cy="4981629"/>
          </a:xfrm>
        </p:spPr>
      </p:pic>
    </p:spTree>
    <p:extLst>
      <p:ext uri="{BB962C8B-B14F-4D97-AF65-F5344CB8AC3E}">
        <p14:creationId xmlns:p14="http://schemas.microsoft.com/office/powerpoint/2010/main" val="213239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9F4137-5D92-AB44-8709-584A816A0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127" b="202"/>
          <a:stretch/>
        </p:blipFill>
        <p:spPr>
          <a:xfrm>
            <a:off x="1513490" y="433059"/>
            <a:ext cx="6127531" cy="5991882"/>
          </a:xfrm>
        </p:spPr>
      </p:pic>
    </p:spTree>
    <p:extLst>
      <p:ext uri="{BB962C8B-B14F-4D97-AF65-F5344CB8AC3E}">
        <p14:creationId xmlns:p14="http://schemas.microsoft.com/office/powerpoint/2010/main" val="112966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C9E3-A116-624A-A6A1-24739BA9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Reducing Dimensionality: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19F7-AC12-1D41-8833-98A3C9F98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3957349" cy="49440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columns have correlation between themselves</a:t>
            </a:r>
          </a:p>
          <a:p>
            <a:r>
              <a:rPr lang="en-US" dirty="0"/>
              <a:t>Used Principle Component Analysis on the dataset</a:t>
            </a:r>
          </a:p>
          <a:p>
            <a:r>
              <a:rPr lang="en-US" dirty="0"/>
              <a:t>Data Munging for PCA:</a:t>
            </a:r>
          </a:p>
          <a:p>
            <a:pPr lvl="1"/>
            <a:r>
              <a:rPr lang="en-US" dirty="0"/>
              <a:t>Removed ‘Date’ and ‘Events’ column</a:t>
            </a:r>
          </a:p>
          <a:p>
            <a:pPr lvl="1"/>
            <a:r>
              <a:rPr lang="en-US" dirty="0"/>
              <a:t>Replaced non-numeric entries in the columns with 0</a:t>
            </a:r>
          </a:p>
          <a:p>
            <a:r>
              <a:rPr lang="en-US" dirty="0"/>
              <a:t>The output shows that total variance in the dataset can be accounted using 7-8 factors </a:t>
            </a:r>
          </a:p>
          <a:p>
            <a:r>
              <a:rPr lang="en-US" dirty="0"/>
              <a:t>Using ’average’ values will make it more general</a:t>
            </a:r>
          </a:p>
          <a:p>
            <a:r>
              <a:rPr lang="en-US" dirty="0" err="1"/>
              <a:t>Sklearn</a:t>
            </a:r>
            <a:r>
              <a:rPr lang="en-US" dirty="0"/>
              <a:t> package’s decomposition class has the ‘</a:t>
            </a:r>
            <a:r>
              <a:rPr lang="en-US" dirty="0" err="1"/>
              <a:t>pca</a:t>
            </a:r>
            <a:r>
              <a:rPr lang="en-US" dirty="0"/>
              <a:t>’ method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905BE-7512-7F44-9C49-0DA6386A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291" y="1343024"/>
            <a:ext cx="7149498" cy="49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0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F8C8-4348-7348-875F-ACFD4296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Cleaning 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ACC0-E66D-074D-A84C-B537D7ED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Having a look at the composition of the ‘Events’ column</a:t>
            </a:r>
          </a:p>
          <a:p>
            <a:r>
              <a:rPr lang="en-US" dirty="0"/>
              <a:t>When there was no adverse weather condition, the entry is a ‘ ‘ (space)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5F0C8F-C843-7141-87E0-7111906C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78" y="3071813"/>
            <a:ext cx="7603148" cy="3703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639318-61AB-2F47-8D21-2065ABB4F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387" y="82465"/>
            <a:ext cx="4282031" cy="28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1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0B46-A02B-3249-A502-BE1AF2D25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2249"/>
            <a:ext cx="8718914" cy="5789114"/>
          </a:xfrm>
        </p:spPr>
        <p:txBody>
          <a:bodyPr/>
          <a:lstStyle/>
          <a:p>
            <a:r>
              <a:rPr lang="en-US" dirty="0"/>
              <a:t>Replaced the space (“ “) with ‘Clear weather’. Reason, since there were no adverse weather events, ‘Clear weather’ seems to be a good fit</a:t>
            </a:r>
          </a:p>
          <a:p>
            <a:r>
              <a:rPr lang="en-US" dirty="0"/>
              <a:t>Other changes:</a:t>
            </a:r>
          </a:p>
          <a:p>
            <a:pPr lvl="1"/>
            <a:r>
              <a:rPr lang="en-US" dirty="0"/>
              <a:t>Every ‘Rain’ and ‘Rain, Snow’ event labelled as ‘Rain’ </a:t>
            </a:r>
          </a:p>
          <a:p>
            <a:pPr lvl="1"/>
            <a:r>
              <a:rPr lang="en-US" dirty="0"/>
              <a:t>’Rain, Thunderstorm’ labeled as ‘</a:t>
            </a:r>
            <a:r>
              <a:rPr lang="en-US" dirty="0" err="1"/>
              <a:t>Rain+Thunderstorm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Everything else gets classified under one category, ‘</a:t>
            </a:r>
            <a:r>
              <a:rPr lang="en-US" dirty="0" err="1"/>
              <a:t>Fog+Rain+Thunderstorm</a:t>
            </a:r>
            <a:r>
              <a:rPr lang="en-US" dirty="0"/>
              <a:t>’</a:t>
            </a:r>
          </a:p>
          <a:p>
            <a:r>
              <a:rPr lang="en-US" dirty="0"/>
              <a:t>It was visible that most of the columns were ‘Object’ type. It is a hint that they contain non-numeric data </a:t>
            </a:r>
          </a:p>
          <a:p>
            <a:r>
              <a:rPr lang="en-US" dirty="0"/>
              <a:t>Using following snippet of code to check for non-numeric entries: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04992-2C03-1941-9B67-054E0F43B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3768385"/>
            <a:ext cx="10425571" cy="203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3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C430-2E90-9449-8BFC-6E6A67AF6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19"/>
            <a:ext cx="8596668" cy="5898143"/>
          </a:xfrm>
        </p:spPr>
        <p:txBody>
          <a:bodyPr/>
          <a:lstStyle/>
          <a:p>
            <a:r>
              <a:rPr lang="en-US" dirty="0"/>
              <a:t>Will also get the row numbers for non-numeric data from that snippet</a:t>
            </a:r>
          </a:p>
          <a:p>
            <a:r>
              <a:rPr lang="en-US" dirty="0"/>
              <a:t>Combining individual list of row numbers into one, while removing redundancy</a:t>
            </a:r>
          </a:p>
          <a:p>
            <a:r>
              <a:rPr lang="en-US" dirty="0"/>
              <a:t>There were ‘T’ entries in ‘</a:t>
            </a:r>
            <a:r>
              <a:rPr lang="en-US" dirty="0" err="1"/>
              <a:t>PrecipitationSumInches</a:t>
            </a:r>
            <a:r>
              <a:rPr lang="en-US" dirty="0"/>
              <a:t>’ column. They signify that the precipitation value is very small (close to 0)</a:t>
            </a:r>
          </a:p>
          <a:p>
            <a:r>
              <a:rPr lang="en-US" dirty="0"/>
              <a:t>So, the ’T’ are replaced with 0. But in order to differentiate between 0 precipitation and trace amount, introduced a dummy variable</a:t>
            </a:r>
          </a:p>
          <a:p>
            <a:r>
              <a:rPr lang="en-US" dirty="0"/>
              <a:t>Dummy is 1 when there was trace amount of precipitation, else it is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237AB-F6D0-8144-A138-6C5C0D5A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48" y="3051672"/>
            <a:ext cx="4279900" cy="227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19729-D50A-5140-B75F-1083B213A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9481"/>
            <a:ext cx="567690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F0AE16-DBBA-1542-BF68-643505B2B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72999"/>
            <a:ext cx="12192000" cy="9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11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894</Words>
  <Application>Microsoft Macintosh PowerPoint</Application>
  <PresentationFormat>Widescreen</PresentationFormat>
  <Paragraphs>87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Austin Weather Forecast</vt:lpstr>
      <vt:lpstr>Source and purpose:</vt:lpstr>
      <vt:lpstr>Description of the data:</vt:lpstr>
      <vt:lpstr>Glimpse of the raw data:</vt:lpstr>
      <vt:lpstr>PowerPoint Presentation</vt:lpstr>
      <vt:lpstr>Reducing Dimensionality:</vt:lpstr>
      <vt:lpstr>Cleaning the data:</vt:lpstr>
      <vt:lpstr>PowerPoint Presentation</vt:lpstr>
      <vt:lpstr>PowerPoint Presentation</vt:lpstr>
      <vt:lpstr>PowerPoint Presentation</vt:lpstr>
      <vt:lpstr>Cleaned data set:</vt:lpstr>
      <vt:lpstr>Predictive modeling:</vt:lpstr>
      <vt:lpstr>Standard Scaler vs Min Max Scaler:</vt:lpstr>
      <vt:lpstr>Output:</vt:lpstr>
      <vt:lpstr>Conclusion and Reason:</vt:lpstr>
      <vt:lpstr>Additional prediction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Austin Weather Forecast</dc:title>
  <dc:creator>Vijet Muley</dc:creator>
  <cp:lastModifiedBy>Vijet Muley</cp:lastModifiedBy>
  <cp:revision>3</cp:revision>
  <dcterms:created xsi:type="dcterms:W3CDTF">2019-04-22T00:15:21Z</dcterms:created>
  <dcterms:modified xsi:type="dcterms:W3CDTF">2019-04-22T00:35:09Z</dcterms:modified>
</cp:coreProperties>
</file>