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 sarav" initials="ss" lastIdx="1" clrIdx="0">
    <p:extLst>
      <p:ext uri="{19B8F6BF-5375-455C-9EA6-DF929625EA0E}">
        <p15:presenceInfo xmlns:p15="http://schemas.microsoft.com/office/powerpoint/2012/main" userId="d5379ebc6aa368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24" y="8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2T06:26:46.241" idx="1">
    <p:pos x="7680" y="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807242"/>
            <a:ext cx="3052065" cy="1014380"/>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Stencil" panose="040409050D0802020404" pitchFamily="82" charset="0"/>
                <a:cs typeface="Trebuchet MS"/>
              </a:rPr>
              <a:t>Vijeyaram</a:t>
            </a:r>
            <a:r>
              <a:rPr lang="en-US" sz="3200" dirty="0">
                <a:latin typeface="Stencil" panose="040409050D0802020404" pitchFamily="82" charset="0"/>
                <a:cs typeface="Trebuchet MS"/>
              </a:rPr>
              <a:t> K</a:t>
            </a:r>
          </a:p>
          <a:p>
            <a:pPr marL="12700">
              <a:lnSpc>
                <a:spcPct val="100000"/>
              </a:lnSpc>
              <a:spcBef>
                <a:spcPts val="130"/>
              </a:spcBef>
            </a:pPr>
            <a:r>
              <a:rPr lang="en-US" sz="3200" dirty="0">
                <a:latin typeface="Stencil" panose="040409050D0802020404" pitchFamily="82" charset="0"/>
                <a:cs typeface="Trebuchet MS"/>
              </a:rPr>
              <a:t>211521243280</a:t>
            </a:r>
            <a:endParaRPr sz="3200" dirty="0">
              <a:latin typeface="Stencil" panose="040409050D0802020404" pitchFamily="82" charset="0"/>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197326"/>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3891EB23-62CD-7C14-BDE8-B6DB9A595D83}"/>
              </a:ext>
            </a:extLst>
          </p:cNvPr>
          <p:cNvSpPr txBox="1"/>
          <p:nvPr/>
        </p:nvSpPr>
        <p:spPr>
          <a:xfrm>
            <a:off x="1066800" y="1629380"/>
            <a:ext cx="8743950" cy="2862322"/>
          </a:xfrm>
          <a:prstGeom prst="rect">
            <a:avLst/>
          </a:prstGeom>
          <a:noFill/>
        </p:spPr>
        <p:txBody>
          <a:bodyPr wrap="square">
            <a:spAutoFit/>
          </a:bodyPr>
          <a:lstStyle/>
          <a:p>
            <a:r>
              <a:rPr lang="en-IN" dirty="0"/>
              <a:t>The results of the project demonstrate the successful generation of high-quality, photorealistic images of English Premier League logos using the developed Generative Adversarial Network (GAN) engine. Through visual comparisons between real logos and generated images, the fidelity and realism achieved by the model are evident. Additionally, the discriminator's performance in accurately distinguishing between real and generated images is evaluated, providing insights into the model's effectiveness. Quantitative metrics, including image similarity scores and discriminator accuracy, further validate the model's performance. Overall, the results highlight the capability of the GAN-based approach to produce realistic logos and its potential for applications in sports branding and marketing.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010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2313" y="-407873"/>
            <a:ext cx="9764395" cy="2496516"/>
          </a:xfrm>
          <a:prstGeom prst="rect">
            <a:avLst/>
          </a:prstGeom>
        </p:spPr>
        <p:txBody>
          <a:bodyPr vert="horz" wrap="square" lIns="0" tIns="460692" rIns="0" bIns="0" rtlCol="0">
            <a:spAutoFit/>
          </a:bodyPr>
          <a:lstStyle/>
          <a:p>
            <a:pPr marL="193675">
              <a:lnSpc>
                <a:spcPct val="100000"/>
              </a:lnSpc>
              <a:spcBef>
                <a:spcPts val="130"/>
              </a:spcBef>
            </a:pPr>
            <a:r>
              <a:rPr lang="en-IN" sz="4400" dirty="0"/>
              <a:t>GENERATING FOOTBALL LOGOS USING GENERATIVE ADVERSARIAL NETWORK(GAN):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29D490D2-9A90-3F21-1C15-4ACB9E5D01BA}"/>
              </a:ext>
            </a:extLst>
          </p:cNvPr>
          <p:cNvSpPr txBox="1"/>
          <p:nvPr/>
        </p:nvSpPr>
        <p:spPr>
          <a:xfrm>
            <a:off x="407289" y="2415700"/>
            <a:ext cx="9394442" cy="3416320"/>
          </a:xfrm>
          <a:prstGeom prst="rect">
            <a:avLst/>
          </a:prstGeom>
          <a:noFill/>
        </p:spPr>
        <p:txBody>
          <a:bodyPr wrap="square">
            <a:spAutoFit/>
          </a:bodyPr>
          <a:lstStyle/>
          <a:p>
            <a:pPr algn="l"/>
            <a:r>
              <a:rPr lang="en-US" b="0" i="0" dirty="0">
                <a:solidFill>
                  <a:srgbClr val="0D0D0D"/>
                </a:solidFill>
                <a:effectLst/>
                <a:latin typeface="Söhne"/>
              </a:rPr>
              <a:t>Generative Adversarial Networks (GANs) have emerged as a powerful tool for generating photorealistic images across various domains. In this project, we present a GAN-based approach to generate photorealistic images of English Premier League logos and discriminate between real and generated images. The objective is to develop an engine capable of producing high-quality images that closely resemble authentic logos, while also being able to discern between real and synthetic data.</a:t>
            </a:r>
          </a:p>
          <a:p>
            <a:pPr algn="l"/>
            <a:r>
              <a:rPr lang="en-US" b="0" i="0" dirty="0">
                <a:solidFill>
                  <a:srgbClr val="0D0D0D"/>
                </a:solidFill>
                <a:effectLst/>
                <a:latin typeface="Söhne"/>
              </a:rPr>
              <a:t>We begin with an overview of GANs and their significance in image generation tasks, followed by a description of the dataset comprising English Premier League logos used for training and evaluation. Our GAN architecture consists of a generator network responsible for image synthesis and a discriminator network trained to distinguish between real and generated images. Throughout the training process, we employ optimization techniques to enhance image quality and realism.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00BEE90-AB78-96B8-6DD2-20630003684E}"/>
              </a:ext>
            </a:extLst>
          </p:cNvPr>
          <p:cNvSpPr txBox="1"/>
          <p:nvPr/>
        </p:nvSpPr>
        <p:spPr>
          <a:xfrm>
            <a:off x="2951336" y="1492837"/>
            <a:ext cx="6098290" cy="2031325"/>
          </a:xfrm>
          <a:prstGeom prst="rect">
            <a:avLst/>
          </a:prstGeom>
          <a:noFill/>
        </p:spPr>
        <p:txBody>
          <a:bodyPr wrap="square">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   n  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16564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8C78D83-79AA-161A-BDCB-D48223CD75B5}"/>
              </a:ext>
            </a:extLst>
          </p:cNvPr>
          <p:cNvSpPr txBox="1"/>
          <p:nvPr/>
        </p:nvSpPr>
        <p:spPr>
          <a:xfrm>
            <a:off x="381000" y="1674674"/>
            <a:ext cx="8686800" cy="1754326"/>
          </a:xfrm>
          <a:prstGeom prst="rect">
            <a:avLst/>
          </a:prstGeom>
          <a:noFill/>
        </p:spPr>
        <p:txBody>
          <a:bodyPr wrap="square">
            <a:spAutoFit/>
          </a:bodyPr>
          <a:lstStyle/>
          <a:p>
            <a:r>
              <a:rPr lang="en-US" b="0" i="0" dirty="0">
                <a:solidFill>
                  <a:srgbClr val="0D0D0D"/>
                </a:solidFill>
                <a:effectLst/>
                <a:latin typeface="Söhne"/>
              </a:rPr>
              <a:t>The objective of this project is to develop a Generative Adversarial Network (GAN) engine capable of generating photorealistic images of English Premier League logos and accurately discriminating between real and generated images. The challenge entails synthesizing images that closely resemble authentic logos from the English Premier League while ensuring that the generated images exhibit high visual fidelity and are indistinguishable from real logos to human observers.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27338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6B1DE1DA-5E53-3FA1-A02B-14537DD1D595}"/>
              </a:ext>
            </a:extLst>
          </p:cNvPr>
          <p:cNvSpPr txBox="1"/>
          <p:nvPr/>
        </p:nvSpPr>
        <p:spPr>
          <a:xfrm>
            <a:off x="152400" y="1864496"/>
            <a:ext cx="9296400" cy="2031325"/>
          </a:xfrm>
          <a:prstGeom prst="rect">
            <a:avLst/>
          </a:prstGeom>
          <a:noFill/>
        </p:spPr>
        <p:txBody>
          <a:bodyPr wrap="square">
            <a:spAutoFit/>
          </a:bodyPr>
          <a:lstStyle/>
          <a:p>
            <a:r>
              <a:rPr lang="en-US" b="0" i="0" dirty="0">
                <a:solidFill>
                  <a:srgbClr val="0D0D0D"/>
                </a:solidFill>
                <a:effectLst/>
                <a:latin typeface="Söhne"/>
              </a:rPr>
              <a:t>This project focuses on using Generative Adversarial Networks (GANs) to generate photorealistic images of English Premier League logos and discriminate between real and generated images. Leveraging a dataset of English Premier League logos, the GAN engine is trained to synthesize images that closely resemble authentic logos, while a discriminator network is simultaneously trained to differentiate between real logos and synthetic images. The project aims to demonstrate the effectiveness of GAN-based approaches in generating high-quality visual content and has implications for applications in sports branding, marketing, and computer vision.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126866"/>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A20E6A5-C031-6883-C0E9-8521D5C75000}"/>
              </a:ext>
            </a:extLst>
          </p:cNvPr>
          <p:cNvSpPr txBox="1"/>
          <p:nvPr/>
        </p:nvSpPr>
        <p:spPr>
          <a:xfrm>
            <a:off x="2321560" y="1809452"/>
            <a:ext cx="8001000" cy="1754326"/>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Sports Teams and Organizations</a:t>
            </a:r>
          </a:p>
          <a:p>
            <a:pPr marL="342900" indent="-342900">
              <a:buAutoNum type="arabicPeriod"/>
            </a:pPr>
            <a:r>
              <a:rPr lang="en-IN" b="1" i="0" dirty="0">
                <a:solidFill>
                  <a:srgbClr val="0D0D0D"/>
                </a:solidFill>
                <a:effectLst/>
                <a:latin typeface="Söhne"/>
              </a:rPr>
              <a:t>Marketing and Advertising Agencies</a:t>
            </a:r>
          </a:p>
          <a:p>
            <a:pPr marL="342900" indent="-342900">
              <a:buAutoNum type="arabicPeriod"/>
            </a:pPr>
            <a:r>
              <a:rPr lang="en-IN" b="1" i="0" dirty="0">
                <a:solidFill>
                  <a:srgbClr val="0D0D0D"/>
                </a:solidFill>
                <a:effectLst/>
                <a:latin typeface="Söhne"/>
              </a:rPr>
              <a:t>Fan Communities and Supporters</a:t>
            </a:r>
          </a:p>
          <a:p>
            <a:pPr marL="342900" indent="-342900">
              <a:buAutoNum type="arabicPeriod"/>
            </a:pPr>
            <a:r>
              <a:rPr lang="en-IN" b="1" i="0" dirty="0">
                <a:solidFill>
                  <a:srgbClr val="0D0D0D"/>
                </a:solidFill>
                <a:effectLst/>
                <a:latin typeface="Söhne"/>
              </a:rPr>
              <a:t>Broadcasters and Media Outlets</a:t>
            </a:r>
            <a:endParaRPr lang="en-IN" b="1" dirty="0">
              <a:solidFill>
                <a:srgbClr val="0D0D0D"/>
              </a:solidFill>
              <a:latin typeface="Söhne"/>
            </a:endParaRPr>
          </a:p>
          <a:p>
            <a:pPr marL="342900" indent="-342900">
              <a:buAutoNum type="arabicPeriod"/>
            </a:pPr>
            <a:r>
              <a:rPr lang="en-IN" b="1" i="0" dirty="0">
                <a:solidFill>
                  <a:srgbClr val="0D0D0D"/>
                </a:solidFill>
                <a:effectLst/>
                <a:latin typeface="Söhne"/>
              </a:rPr>
              <a:t>Sports Merchandise Manufacturers</a:t>
            </a:r>
          </a:p>
          <a:p>
            <a:pPr marL="342900" indent="-342900">
              <a:buAutoNum type="arabicPeriod"/>
            </a:pPr>
            <a:r>
              <a:rPr lang="en-IN" b="1" i="0" dirty="0">
                <a:solidFill>
                  <a:srgbClr val="0D0D0D"/>
                </a:solidFill>
                <a:effectLst/>
                <a:latin typeface="Söhne"/>
              </a:rPr>
              <a:t>Researchers and Developers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3657"/>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049D3F54-AEFE-9844-4D8A-500766BD53FC}"/>
              </a:ext>
            </a:extLst>
          </p:cNvPr>
          <p:cNvSpPr txBox="1"/>
          <p:nvPr/>
        </p:nvSpPr>
        <p:spPr>
          <a:xfrm>
            <a:off x="3050005" y="1588357"/>
            <a:ext cx="6484520" cy="3416320"/>
          </a:xfrm>
          <a:prstGeom prst="rect">
            <a:avLst/>
          </a:prstGeom>
          <a:noFill/>
        </p:spPr>
        <p:txBody>
          <a:bodyPr wrap="square">
            <a:spAutoFit/>
          </a:bodyPr>
          <a:lstStyle/>
          <a:p>
            <a:r>
              <a:rPr lang="en-US" b="0" i="0" dirty="0">
                <a:solidFill>
                  <a:srgbClr val="0D0D0D"/>
                </a:solidFill>
                <a:effectLst/>
                <a:latin typeface="Söhne"/>
              </a:rPr>
              <a:t>The solution of generating photorealistic English Premier League logos using Generative Adversarial Networks (GANs) offers a compelling value proposition by delivering high-quality, customizable, cost-effective, and engaging visual content. Leveraging GAN technology, the solution automates the logo generation process, resulting in logos that closely resemble authentic designs, thus enhancing brand recognition and engagement for teams and organizations. This approach not only saves time and resources compared to traditional methods but also provides a competitive advantage in the sports branding and marketing landscape by offering innovative and visually appealing content that resonates with fans and sponsors alike.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04800" y="205593"/>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CE8D6C20-9599-149F-3420-30DDBC5EE1E1}"/>
              </a:ext>
            </a:extLst>
          </p:cNvPr>
          <p:cNvSpPr txBox="1"/>
          <p:nvPr/>
        </p:nvSpPr>
        <p:spPr>
          <a:xfrm>
            <a:off x="2526030" y="2206944"/>
            <a:ext cx="6484520" cy="2862322"/>
          </a:xfrm>
          <a:prstGeom prst="rect">
            <a:avLst/>
          </a:prstGeom>
          <a:noFill/>
        </p:spPr>
        <p:txBody>
          <a:bodyPr wrap="square">
            <a:spAutoFit/>
          </a:bodyPr>
          <a:lstStyle/>
          <a:p>
            <a:r>
              <a:rPr lang="en-IN" dirty="0"/>
              <a:t>The "wow" factor in the solution lies in its ability to seamlessly blend cutting-edge technology with creative design, resulting in the generation of photorealistic English Premier League logos that surpass traditional methods. Leveraging Generative Adversarial Networks (GANs), the solution produces visually stunning designs that capture each team's identity with remarkable realism. Its versatility allows for customization to meet specific branding needs, setting a new standard for logo design in the sports industry and eliciting excitement and admiration from stakeholders and audiences alike.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57200" y="16075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696C9D7B-E2F1-094A-A9A3-47BE46FEB083}"/>
              </a:ext>
            </a:extLst>
          </p:cNvPr>
          <p:cNvSpPr txBox="1"/>
          <p:nvPr/>
        </p:nvSpPr>
        <p:spPr>
          <a:xfrm>
            <a:off x="1983346" y="1204496"/>
            <a:ext cx="6100010" cy="5262979"/>
          </a:xfrm>
          <a:prstGeom prst="rect">
            <a:avLst/>
          </a:prstGeom>
          <a:noFill/>
        </p:spPr>
        <p:txBody>
          <a:bodyPr wrap="square">
            <a:spAutoFit/>
          </a:bodyPr>
          <a:lstStyle/>
          <a:p>
            <a:pPr algn="l">
              <a:buFont typeface="+mj-lt"/>
              <a:buAutoNum type="arabicPeriod"/>
            </a:pPr>
            <a:r>
              <a:rPr lang="en-US" sz="2400" b="1" i="0" dirty="0">
                <a:solidFill>
                  <a:srgbClr val="0D0D0D"/>
                </a:solidFill>
                <a:effectLst/>
                <a:latin typeface="Söhne"/>
              </a:rPr>
              <a:t>Architecture Design:</a:t>
            </a:r>
            <a:r>
              <a:rPr lang="en-US" sz="2400" b="0" i="0" dirty="0">
                <a:solidFill>
                  <a:srgbClr val="0D0D0D"/>
                </a:solidFill>
                <a:effectLst/>
                <a:latin typeface="Söhne"/>
              </a:rPr>
              <a:t> Design GAN architecture with generator and discriminator networks.</a:t>
            </a:r>
          </a:p>
          <a:p>
            <a:pPr algn="l">
              <a:buFont typeface="+mj-lt"/>
              <a:buAutoNum type="arabicPeriod"/>
            </a:pPr>
            <a:r>
              <a:rPr lang="en-US" sz="2400" b="1" i="0" dirty="0">
                <a:solidFill>
                  <a:srgbClr val="0D0D0D"/>
                </a:solidFill>
                <a:effectLst/>
                <a:latin typeface="Söhne"/>
              </a:rPr>
              <a:t>Data Preparation:</a:t>
            </a:r>
            <a:r>
              <a:rPr lang="en-US" sz="2400" b="0" i="0" dirty="0">
                <a:solidFill>
                  <a:srgbClr val="0D0D0D"/>
                </a:solidFill>
                <a:effectLst/>
                <a:latin typeface="Söhne"/>
              </a:rPr>
              <a:t> Collect and preprocess dataset of English Premier League logos.</a:t>
            </a:r>
          </a:p>
          <a:p>
            <a:pPr algn="l">
              <a:buFont typeface="+mj-lt"/>
              <a:buAutoNum type="arabicPeriod"/>
            </a:pPr>
            <a:r>
              <a:rPr lang="en-US" sz="2400" b="1" i="0" dirty="0">
                <a:solidFill>
                  <a:srgbClr val="0D0D0D"/>
                </a:solidFill>
                <a:effectLst/>
                <a:latin typeface="Söhne"/>
              </a:rPr>
              <a:t>Training Process:</a:t>
            </a:r>
            <a:r>
              <a:rPr lang="en-US" sz="2400" b="0" i="0" dirty="0">
                <a:solidFill>
                  <a:srgbClr val="0D0D0D"/>
                </a:solidFill>
                <a:effectLst/>
                <a:latin typeface="Söhne"/>
              </a:rPr>
              <a:t> Train GAN model to generate realistic logos and discriminate between real and generated images.</a:t>
            </a:r>
          </a:p>
          <a:p>
            <a:pPr algn="l">
              <a:buFont typeface="+mj-lt"/>
              <a:buAutoNum type="arabicPeriod"/>
            </a:pPr>
            <a:r>
              <a:rPr lang="en-US" sz="2400" b="1" i="0" dirty="0">
                <a:solidFill>
                  <a:srgbClr val="0D0D0D"/>
                </a:solidFill>
                <a:effectLst/>
                <a:latin typeface="Söhne"/>
              </a:rPr>
              <a:t>Hyperparameter Tuning:</a:t>
            </a:r>
            <a:r>
              <a:rPr lang="en-US" sz="2400" b="0" i="0" dirty="0">
                <a:solidFill>
                  <a:srgbClr val="0D0D0D"/>
                </a:solidFill>
                <a:effectLst/>
                <a:latin typeface="Söhne"/>
              </a:rPr>
              <a:t> Optimize hyperparameters for better performance and convergence.</a:t>
            </a:r>
          </a:p>
          <a:p>
            <a:pPr algn="l">
              <a:buFont typeface="+mj-lt"/>
              <a:buAutoNum type="arabicPeriod"/>
            </a:pPr>
            <a:r>
              <a:rPr lang="en-US" sz="2400" b="1" i="0" dirty="0">
                <a:solidFill>
                  <a:srgbClr val="0D0D0D"/>
                </a:solidFill>
                <a:effectLst/>
                <a:latin typeface="Söhne"/>
              </a:rPr>
              <a:t>Evaluation and Validation:</a:t>
            </a:r>
            <a:r>
              <a:rPr lang="en-US" sz="2400" b="0" i="0" dirty="0">
                <a:solidFill>
                  <a:srgbClr val="0D0D0D"/>
                </a:solidFill>
                <a:effectLst/>
                <a:latin typeface="Söhne"/>
              </a:rPr>
              <a:t> Assess photorealism of generated images and effectiveness of discriminator.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829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Stencil</vt:lpstr>
      <vt:lpstr>Trebuchet MS</vt:lpstr>
      <vt:lpstr>Office Theme</vt:lpstr>
      <vt:lpstr>PowerPoint Presentation</vt:lpstr>
      <vt:lpstr>GENERATING FOOTBALL LOGOS USING GENERATIVE ADVERSARIAL NETWORK(GAN):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sudha sarav</cp:lastModifiedBy>
  <cp:revision>1</cp:revision>
  <dcterms:created xsi:type="dcterms:W3CDTF">2024-04-02T13:12:43Z</dcterms:created>
  <dcterms:modified xsi:type="dcterms:W3CDTF">2024-04-02T13:42:09Z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