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53793" y="54291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7882" y="3314150"/>
            <a:ext cx="1062726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VIJAYALAKSHMI D</a:t>
            </a:r>
          </a:p>
          <a:p>
            <a:r>
              <a:rPr lang="en-US" sz="2400" dirty="0"/>
              <a:t>REGISTER NO AND NMID: 24724U09044 AND E64F5955ACA43288F2545050364C5CA0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CHEZHIAN ARTS AND SCIENCE COLLEGE FOR WOMEN/THIRUVALLUVAR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15" dirty="0"/>
              <a:t>RESULTS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6F610E-FC29-F724-197E-5ED826A402DA}"/>
              </a:ext>
            </a:extLst>
          </p:cNvPr>
          <p:cNvSpPr txBox="1"/>
          <p:nvPr/>
        </p:nvSpPr>
        <p:spPr>
          <a:xfrm>
            <a:off x="2526030" y="1695450"/>
            <a:ext cx="6104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Screenshots of your portfolio webpage:</a:t>
            </a:r>
          </a:p>
          <a:p>
            <a:endParaRPr lang="en-US" b="1" i="1" dirty="0"/>
          </a:p>
          <a:p>
            <a:r>
              <a:rPr lang="en-US" b="1" i="1" dirty="0"/>
              <a:t>Homepage</a:t>
            </a:r>
          </a:p>
          <a:p>
            <a:endParaRPr lang="en-US" b="1" i="1" dirty="0"/>
          </a:p>
          <a:p>
            <a:r>
              <a:rPr lang="en-US" b="1" i="1" dirty="0"/>
              <a:t>About Section</a:t>
            </a:r>
          </a:p>
          <a:p>
            <a:endParaRPr lang="en-US" b="1" i="1" dirty="0"/>
          </a:p>
          <a:p>
            <a:r>
              <a:rPr lang="en-US" b="1" i="1" dirty="0"/>
              <a:t>Projects Section</a:t>
            </a:r>
          </a:p>
          <a:p>
            <a:endParaRPr lang="en-US" b="1" i="1" dirty="0"/>
          </a:p>
          <a:p>
            <a:r>
              <a:rPr lang="en-US" b="1" i="1" dirty="0"/>
              <a:t>Contact Form</a:t>
            </a:r>
          </a:p>
          <a:p>
            <a:endParaRPr lang="en-US" b="1" i="1" dirty="0"/>
          </a:p>
          <a:p>
            <a:r>
              <a:rPr lang="en-US" b="1" i="1" dirty="0"/>
              <a:t>Highlight key UI/UX aspects.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0132-626D-8EC6-2ACA-DBC93F50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B2173-F6C0-D8D7-F9CE-076AA1DCE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2" y="1143634"/>
            <a:ext cx="2426269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F48896-3C9C-9A71-5968-1A99CD607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618" y="1053889"/>
            <a:ext cx="2426269" cy="541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1F7AC-7E49-D160-749F-D00B7AAF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83" y="1143634"/>
            <a:ext cx="242626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3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2780-3D5B-3780-8E4D-3C7C36BC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EBF95-FA00-B745-ECED-51C9A994D6A3}"/>
              </a:ext>
            </a:extLst>
          </p:cNvPr>
          <p:cNvSpPr txBox="1"/>
          <p:nvPr/>
        </p:nvSpPr>
        <p:spPr>
          <a:xfrm rot="10800000" flipV="1">
            <a:off x="950257" y="1908683"/>
            <a:ext cx="6598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https://github.com/viji-lakshmi143/Creative-designer-portfolio-.git</a:t>
            </a:r>
          </a:p>
        </p:txBody>
      </p:sp>
    </p:spTree>
    <p:extLst>
      <p:ext uri="{BB962C8B-B14F-4D97-AF65-F5344CB8AC3E}">
        <p14:creationId xmlns:p14="http://schemas.microsoft.com/office/powerpoint/2010/main" val="367078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604E-B466-2F44-6DDC-7E25A6BAD7E2}"/>
              </a:ext>
            </a:extLst>
          </p:cNvPr>
          <p:cNvSpPr txBox="1"/>
          <p:nvPr/>
        </p:nvSpPr>
        <p:spPr>
          <a:xfrm>
            <a:off x="1385047" y="1377477"/>
            <a:ext cx="61049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The project successfully demonstrates:</a:t>
            </a:r>
          </a:p>
          <a:p>
            <a:endParaRPr lang="en-US" b="1" i="1" dirty="0"/>
          </a:p>
          <a:p>
            <a:r>
              <a:rPr lang="en-US" b="1" i="1" dirty="0"/>
              <a:t>Creativity in design </a:t>
            </a:r>
          </a:p>
          <a:p>
            <a:endParaRPr lang="en-US" b="1" i="1" dirty="0"/>
          </a:p>
          <a:p>
            <a:r>
              <a:rPr lang="en-US" b="1" i="1" dirty="0"/>
              <a:t>Technical skills in web development</a:t>
            </a:r>
          </a:p>
          <a:p>
            <a:endParaRPr lang="en-US" b="1" i="1" dirty="0"/>
          </a:p>
          <a:p>
            <a:r>
              <a:rPr lang="en-US" b="1" i="1" dirty="0"/>
              <a:t>Usability for career building</a:t>
            </a:r>
          </a:p>
          <a:p>
            <a:endParaRPr lang="en-US" b="1" i="1" dirty="0"/>
          </a:p>
          <a:p>
            <a:r>
              <a:rPr lang="en-US" b="1" i="1" dirty="0"/>
              <a:t>Learning Outcomes:</a:t>
            </a:r>
          </a:p>
          <a:p>
            <a:endParaRPr lang="en-US" b="1" i="1" dirty="0"/>
          </a:p>
          <a:p>
            <a:r>
              <a:rPr lang="en-US" b="1" i="1" dirty="0"/>
              <a:t>Improved skills in HTML, CSS, JS</a:t>
            </a:r>
          </a:p>
          <a:p>
            <a:endParaRPr lang="en-US" b="1" i="1" dirty="0"/>
          </a:p>
          <a:p>
            <a:r>
              <a:rPr lang="en-US" b="1" i="1" dirty="0"/>
              <a:t>Experience in UI/UX and responsive design</a:t>
            </a:r>
          </a:p>
          <a:p>
            <a:endParaRPr lang="en-US" b="1" i="1" dirty="0"/>
          </a:p>
          <a:p>
            <a:r>
              <a:rPr lang="en-US" b="1" i="1" dirty="0"/>
              <a:t>Knowledge of hosting via GitHub Pages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DESIGNER PORTFOLIO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1355" y="1659591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A7B63-CA87-2EA5-2385-3804DDCCE86B}"/>
              </a:ext>
            </a:extLst>
          </p:cNvPr>
          <p:cNvSpPr txBox="1"/>
          <p:nvPr/>
        </p:nvSpPr>
        <p:spPr>
          <a:xfrm rot="10800000" flipV="1">
            <a:off x="1021975" y="1670129"/>
            <a:ext cx="56368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Many students and designers lack a professional platform to showcase their skills.</a:t>
            </a:r>
          </a:p>
          <a:p>
            <a:endParaRPr lang="en-US" b="1" i="1" dirty="0"/>
          </a:p>
          <a:p>
            <a:r>
              <a:rPr lang="en-US" b="1" i="1" dirty="0"/>
              <a:t>Traditional resumes are static and don’t effectively highlight creativity &amp; technical ability.</a:t>
            </a:r>
          </a:p>
          <a:p>
            <a:endParaRPr lang="en-US" b="1" i="1" dirty="0"/>
          </a:p>
          <a:p>
            <a:r>
              <a:rPr lang="en-US" b="1" i="1" dirty="0"/>
              <a:t>Recruiters need a quick, interactive, and engaging way to evaluate candidates.</a:t>
            </a:r>
          </a:p>
          <a:p>
            <a:endParaRPr lang="en-US" b="1" i="1" dirty="0"/>
          </a:p>
          <a:p>
            <a:r>
              <a:rPr lang="en-US" b="1" i="1" dirty="0"/>
              <a:t>Solution → A digital portfolio website that combines design +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652F8-939B-5655-055D-CEEF7A69632F}"/>
              </a:ext>
            </a:extLst>
          </p:cNvPr>
          <p:cNvSpPr txBox="1"/>
          <p:nvPr/>
        </p:nvSpPr>
        <p:spPr>
          <a:xfrm rot="10800000" flipV="1">
            <a:off x="1165412" y="1658807"/>
            <a:ext cx="55306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This project is a web-based portfolio designed using HTML, CSS, and JavaScript.</a:t>
            </a:r>
          </a:p>
          <a:p>
            <a:endParaRPr lang="en-US" b="1" i="1" dirty="0"/>
          </a:p>
          <a:p>
            <a:r>
              <a:rPr lang="en-US" b="1" i="1" dirty="0"/>
              <a:t>It highlights:</a:t>
            </a:r>
          </a:p>
          <a:p>
            <a:endParaRPr lang="en-US" b="1" i="1" dirty="0"/>
          </a:p>
          <a:p>
            <a:r>
              <a:rPr lang="en-US" b="1" i="1" dirty="0"/>
              <a:t>Personal branding (About Me, Skills, Resume).Project showcase (Design works, UI/UX, Web projects).</a:t>
            </a:r>
          </a:p>
          <a:p>
            <a:endParaRPr lang="en-US" b="1" i="1" dirty="0"/>
          </a:p>
          <a:p>
            <a:r>
              <a:rPr lang="en-US" b="1" i="1" dirty="0"/>
              <a:t>Interactive features (animations, contact form).</a:t>
            </a:r>
          </a:p>
          <a:p>
            <a:endParaRPr lang="en-US" b="1" i="1" dirty="0"/>
          </a:p>
          <a:p>
            <a:r>
              <a:rPr lang="en-US" b="1" i="1" dirty="0"/>
              <a:t>Goal: To create a professional, creative, and responsive portfolio.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CC223-DAC7-B82D-10D2-B0AB9E5FA8C7}"/>
              </a:ext>
            </a:extLst>
          </p:cNvPr>
          <p:cNvSpPr txBox="1"/>
          <p:nvPr/>
        </p:nvSpPr>
        <p:spPr>
          <a:xfrm>
            <a:off x="1075765" y="1695449"/>
            <a:ext cx="52712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Students &amp; </a:t>
            </a:r>
            <a:r>
              <a:rPr lang="en-US" b="1" i="1" dirty="0" err="1"/>
              <a:t>Freshers</a:t>
            </a:r>
            <a:r>
              <a:rPr lang="en-US" b="1" i="1" dirty="0"/>
              <a:t> – to showcase projects and skills.</a:t>
            </a:r>
          </a:p>
          <a:p>
            <a:endParaRPr lang="en-US" b="1" i="1" dirty="0"/>
          </a:p>
          <a:p>
            <a:r>
              <a:rPr lang="en-US" b="1" i="1" dirty="0"/>
              <a:t>Creative Designers – for branding, design works, and portfolio.</a:t>
            </a:r>
          </a:p>
          <a:p>
            <a:endParaRPr lang="en-US" b="1" i="1" dirty="0"/>
          </a:p>
          <a:p>
            <a:r>
              <a:rPr lang="en-US" b="1" i="1" dirty="0"/>
              <a:t>Job Recruiters – to quickly evaluate candidates.</a:t>
            </a:r>
          </a:p>
          <a:p>
            <a:endParaRPr lang="en-US" b="1" i="1" dirty="0"/>
          </a:p>
          <a:p>
            <a:r>
              <a:rPr lang="en-US" b="1" i="1" dirty="0"/>
              <a:t>Freelancers – to attract clients and display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6EB0F-BD34-D073-72BC-21BBB7A26457}"/>
              </a:ext>
            </a:extLst>
          </p:cNvPr>
          <p:cNvSpPr txBox="1"/>
          <p:nvPr/>
        </p:nvSpPr>
        <p:spPr>
          <a:xfrm rot="10800000" flipV="1">
            <a:off x="3004515" y="1695450"/>
            <a:ext cx="3848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Frontend Languages:</a:t>
            </a:r>
          </a:p>
          <a:p>
            <a:endParaRPr lang="en-US" b="1" i="1" dirty="0"/>
          </a:p>
          <a:p>
            <a:r>
              <a:rPr lang="en-US" b="1" i="1" dirty="0"/>
              <a:t>HTML → Structure</a:t>
            </a:r>
          </a:p>
          <a:p>
            <a:endParaRPr lang="en-US" b="1" i="1" dirty="0"/>
          </a:p>
          <a:p>
            <a:r>
              <a:rPr lang="en-US" b="1" i="1" dirty="0"/>
              <a:t>CSS → Styling &amp; Layout</a:t>
            </a:r>
          </a:p>
          <a:p>
            <a:endParaRPr lang="en-US" b="1" i="1" dirty="0"/>
          </a:p>
          <a:p>
            <a:r>
              <a:rPr lang="en-US" b="1" i="1" dirty="0"/>
              <a:t>JavaScript → Interactivity Design</a:t>
            </a:r>
          </a:p>
          <a:p>
            <a:endParaRPr lang="en-US" b="1" i="1" dirty="0"/>
          </a:p>
          <a:p>
            <a:r>
              <a:rPr lang="en-US" b="1" i="1" dirty="0"/>
              <a:t> Tools (optional): Photoshop, </a:t>
            </a:r>
            <a:r>
              <a:rPr lang="en-US" b="1" i="1" dirty="0" err="1"/>
              <a:t>Figma</a:t>
            </a:r>
            <a:r>
              <a:rPr lang="en-US" b="1" i="1" dirty="0"/>
              <a:t>/</a:t>
            </a:r>
            <a:r>
              <a:rPr lang="en-US" b="1" i="1" dirty="0" err="1"/>
              <a:t>Canva</a:t>
            </a:r>
            <a:r>
              <a:rPr lang="en-US" b="1" i="1" dirty="0"/>
              <a:t> for UI mockups.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0D86F-6B71-F892-A5AA-D521D5F042AA}"/>
              </a:ext>
            </a:extLst>
          </p:cNvPr>
          <p:cNvSpPr txBox="1"/>
          <p:nvPr/>
        </p:nvSpPr>
        <p:spPr>
          <a:xfrm rot="10800000" flipV="1">
            <a:off x="1666875" y="1196330"/>
            <a:ext cx="64904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Homepage: Hero section with name, tagline, and CTA button.</a:t>
            </a:r>
          </a:p>
          <a:p>
            <a:endParaRPr lang="en-US" b="1" i="1" dirty="0"/>
          </a:p>
          <a:p>
            <a:r>
              <a:rPr lang="en-US" b="1" i="1" dirty="0"/>
              <a:t>About Section: Personal introduction &amp; design philosophy.</a:t>
            </a:r>
          </a:p>
          <a:p>
            <a:endParaRPr lang="en-US" b="1" i="1" dirty="0"/>
          </a:p>
          <a:p>
            <a:r>
              <a:rPr lang="en-US" b="1" i="1" dirty="0"/>
              <a:t>Projects Section: Grid layout with project cards</a:t>
            </a:r>
          </a:p>
          <a:p>
            <a:endParaRPr lang="en-US" b="1" i="1" dirty="0"/>
          </a:p>
          <a:p>
            <a:r>
              <a:rPr lang="en-US" b="1" i="1" dirty="0"/>
              <a:t>Contact Section: Simple form (name, email, message)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7E746-0F91-4039-3FB9-90F4AF415D86}"/>
              </a:ext>
            </a:extLst>
          </p:cNvPr>
          <p:cNvSpPr txBox="1"/>
          <p:nvPr/>
        </p:nvSpPr>
        <p:spPr>
          <a:xfrm>
            <a:off x="1367117" y="1520442"/>
            <a:ext cx="6104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Responsive design for mobile, tablet, desktop.</a:t>
            </a:r>
          </a:p>
          <a:p>
            <a:endParaRPr lang="en-US" b="1" i="1" dirty="0"/>
          </a:p>
          <a:p>
            <a:r>
              <a:rPr lang="en-US" b="1" i="1" dirty="0"/>
              <a:t>Smooth scroll animations.</a:t>
            </a:r>
          </a:p>
          <a:p>
            <a:endParaRPr lang="en-US" b="1" i="1" dirty="0"/>
          </a:p>
          <a:p>
            <a:r>
              <a:rPr lang="en-US" b="1" i="1" dirty="0"/>
              <a:t>Interactive hover effects on project cards.</a:t>
            </a:r>
          </a:p>
          <a:p>
            <a:endParaRPr lang="en-US" b="1" i="1" dirty="0"/>
          </a:p>
          <a:p>
            <a:r>
              <a:rPr lang="en-US" b="1" i="1" dirty="0"/>
              <a:t>Contact form with JavaScript alert/validation.</a:t>
            </a:r>
          </a:p>
          <a:p>
            <a:endParaRPr lang="en-US" b="1" i="1" dirty="0"/>
          </a:p>
          <a:p>
            <a:r>
              <a:rPr lang="en-US" b="1" i="1" dirty="0"/>
              <a:t>Easy navigation with sticky </a:t>
            </a:r>
            <a:r>
              <a:rPr lang="en-US" b="1" i="1" dirty="0" err="1"/>
              <a:t>nav</a:t>
            </a:r>
            <a:r>
              <a:rPr lang="en-US" b="1" i="1" dirty="0"/>
              <a:t> bar.</a:t>
            </a:r>
          </a:p>
          <a:p>
            <a:endParaRPr lang="en-US" b="1" i="1" dirty="0"/>
          </a:p>
          <a:p>
            <a:r>
              <a:rPr lang="en-US" b="1" i="1" dirty="0"/>
              <a:t>Customizable theme (dark/light mode optional).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</vt:lpstr>
      <vt:lpstr>SCREENSHOTS </vt:lpstr>
      <vt:lpstr>GUTHUB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Viji Lakshmi</cp:lastModifiedBy>
  <cp:revision>24</cp:revision>
  <dcterms:created xsi:type="dcterms:W3CDTF">2024-03-29T15:07:22Z</dcterms:created>
  <dcterms:modified xsi:type="dcterms:W3CDTF">2025-09-03T07:52:47Z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