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3" r:id="rId3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4" r:id="rId14"/>
    <p:sldId id="325" r:id="rId15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wath\AppData\Local\Microsoft\Windows\INetCache\IE\UYMNLEN1\saranya.b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52526562521931"/>
          <c:y val="0.274046733741616"/>
          <c:w val="0.280668659733041"/>
          <c:h val="0.546719160104987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715" name="Text Box 1048714"/>
          <p:cNvSpPr txBox="1"/>
          <p:nvPr/>
        </p:nvSpPr>
        <p:spPr>
          <a:xfrm>
            <a:off x="1747837" y="3754755"/>
            <a:ext cx="6477581" cy="224536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:D. VIJI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G</a:t>
            </a:r>
            <a:r>
              <a:rPr lang="en-US" sz="2800">
                <a:solidFill>
                  <a:srgbClr val="000000"/>
                </a:solidFill>
              </a:rPr>
              <a:t>:422200771/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1</a:t>
            </a:r>
            <a:r>
              <a:rPr lang="en-US" sz="2800">
                <a:solidFill>
                  <a:srgbClr val="000000"/>
                </a:solidFill>
              </a:rPr>
              <a:t>4</a:t>
            </a:r>
            <a:r>
              <a:rPr lang="en-US" sz="2800">
                <a:solidFill>
                  <a:srgbClr val="000000"/>
                </a:solidFill>
              </a:rPr>
              <a:t>5</a:t>
            </a:r>
            <a:r>
              <a:rPr lang="en-US" sz="28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v</a:t>
            </a:r>
            <a:r>
              <a:rPr lang="en-US" sz="28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2116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ARTMENT</a:t>
            </a:r>
            <a:r>
              <a:rPr lang="en-US" sz="2800">
                <a:solidFill>
                  <a:srgbClr val="000000"/>
                </a:solidFill>
              </a:rPr>
              <a:t>:</a:t>
            </a:r>
            <a:r>
              <a:rPr lang="en-US" sz="2800">
                <a:solidFill>
                  <a:srgbClr val="000000"/>
                </a:solidFill>
              </a:rPr>
              <a:t>B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 ISM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LEGE</a:t>
            </a:r>
            <a:r>
              <a:rPr lang="en-US" sz="2800">
                <a:solidFill>
                  <a:srgbClr val="000000"/>
                </a:solidFill>
              </a:rPr>
              <a:t>: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ASHMI </a:t>
            </a:r>
            <a:r>
              <a:rPr lang="en-US" sz="2800">
                <a:solidFill>
                  <a:srgbClr val="000000"/>
                </a:solidFill>
              </a:rPr>
              <a:t>WOMEN'S </a:t>
            </a:r>
            <a:r>
              <a:rPr lang="en-US" sz="2800">
                <a:solidFill>
                  <a:srgbClr val="000000"/>
                </a:solidFill>
              </a:rPr>
              <a:t>COLLEGE 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F 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TS </a:t>
            </a:r>
            <a:r>
              <a:rPr lang="en-US" sz="2800">
                <a:solidFill>
                  <a:srgbClr val="000000"/>
                </a:solidFill>
              </a:rPr>
              <a:t>AND </a:t>
            </a:r>
            <a:r>
              <a:rPr lang="en-US" sz="2800">
                <a:solidFill>
                  <a:srgbClr val="000000"/>
                </a:solidFill>
              </a:rPr>
              <a:t>SCIENCE 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920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  <a:endParaRPr lang="en-IN" dirty="0"/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  <a:endParaRPr lang="en-IN" dirty="0"/>
          </a:p>
          <a:p>
            <a:r>
              <a:rPr lang="en-IN" dirty="0"/>
              <a:t>                                        </a:t>
            </a:r>
            <a:endParaRPr lang="en-IN" dirty="0"/>
          </a:p>
          <a:p>
            <a:r>
              <a:rPr lang="en-IN" dirty="0"/>
              <a:t>                                            GROUP EMPLOYEES WITH SIMILAR PERFORMANCE</a:t>
            </a:r>
            <a:endParaRPr lang="en-IN" dirty="0"/>
          </a:p>
          <a:p>
            <a:r>
              <a:rPr lang="en-IN" dirty="0"/>
              <a:t> CHARACTERISTICS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  <a:endParaRPr lang="en-IN" dirty="0"/>
          </a:p>
          <a:p>
            <a:r>
              <a:rPr lang="en-IN" dirty="0"/>
              <a:t>                                        IDENTIFY KEY FACTORS INFLUENCING EMPLOYE PERFORMANCE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  <a:endParaRPr lang="en-IN" dirty="0"/>
          </a:p>
          <a:p>
            <a:r>
              <a:rPr lang="en-IN" dirty="0"/>
              <a:t>                                         HIGHLIGHT PERFORMANCE TREND &amp; OUTLINES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  <a:endParaRPr lang="en-IN" dirty="0"/>
          </a:p>
          <a:p>
            <a:r>
              <a:rPr lang="en-IN" dirty="0"/>
              <a:t>                                     ANALYZE &amp; SUMMARIZE LARGE DATASETS    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8252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2250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  <a:endParaRPr lang="en-US" dirty="0">
              <a:latin typeface="Aptos Display" panose="020B0004020202020204" pitchFamily="34" charset="0"/>
            </a:endParaRP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  <a:endParaRPr lang="en-US" dirty="0">
              <a:latin typeface="Aptos Display" panose="020B0004020202020204" pitchFamily="34" charset="0"/>
            </a:endParaRP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4917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  <a:endParaRPr lang="en-US" dirty="0"/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5585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5585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  <a:endParaRPr lang="en-IN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  <a:endParaRPr lang="en-IN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  <a:endParaRPr lang="en-IN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  <a:endParaRPr lang="en-IN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  <a:endParaRPr lang="en-IN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  <a:endParaRPr lang="en-IN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0919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  <a:endParaRPr lang="en-IN" dirty="0"/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  <a:endParaRPr lang="en-IN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  <a:endParaRPr lang="en-IN" dirty="0"/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  <a:endParaRPr lang="en-IN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  <a:endParaRPr lang="en-IN" dirty="0"/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  <a:endParaRPr lang="en-IN" dirty="0"/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3318</Words>
  <Application>WPS Presentation</Application>
  <PresentationFormat/>
  <Paragraphs>159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Times New Roman</vt:lpstr>
      <vt:lpstr>Roboto</vt:lpstr>
      <vt:lpstr>Aptos Display</vt:lpstr>
      <vt:lpstr>Segoe Print</vt:lpstr>
      <vt:lpstr>Courier New</vt:lpstr>
      <vt:lpstr>Arial Black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CS-04</cp:lastModifiedBy>
  <cp:revision>1</cp:revision>
  <dcterms:created xsi:type="dcterms:W3CDTF">2024-09-20T10:16:30Z</dcterms:created>
  <dcterms:modified xsi:type="dcterms:W3CDTF">2024-09-20T10:16:31Z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588268258a844c6da219a1169d27654e</vt:lpwstr>
  </property>
  <property fmtid="{D5CDD505-2E9C-101B-9397-08002B2CF9AE}" pid="5" name="KSOProductBuildVer">
    <vt:lpwstr>1033-12.2.0.17562</vt:lpwstr>
  </property>
</Properties>
</file>