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301" r:id="rId9"/>
    <p:sldId id="302" r:id="rId10"/>
    <p:sldId id="265" r:id="rId11"/>
    <p:sldId id="266" r:id="rId12"/>
    <p:sldId id="267" r:id="rId13"/>
    <p:sldId id="268" r:id="rId14"/>
    <p:sldId id="300" r:id="rId15"/>
    <p:sldId id="269" r:id="rId16"/>
    <p:sldId id="271" r:id="rId17"/>
    <p:sldId id="272" r:id="rId18"/>
    <p:sldId id="273" r:id="rId19"/>
    <p:sldId id="274" r:id="rId20"/>
    <p:sldId id="275" r:id="rId21"/>
    <p:sldId id="30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4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  <p:sldId id="29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B2123-66F0-47A4-9302-3E151041B8BC}" v="50" dt="2023-10-11T10:07:54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 Raj" userId="458fc33f04612ee5" providerId="LiveId" clId="{714B2123-66F0-47A4-9302-3E151041B8BC}"/>
    <pc:docChg chg="undo custSel addSld delSld modSld">
      <pc:chgData name="Anju Raj" userId="458fc33f04612ee5" providerId="LiveId" clId="{714B2123-66F0-47A4-9302-3E151041B8BC}" dt="2023-10-11T10:10:00.277" v="9810" actId="47"/>
      <pc:docMkLst>
        <pc:docMk/>
      </pc:docMkLst>
      <pc:sldChg chg="del">
        <pc:chgData name="Anju Raj" userId="458fc33f04612ee5" providerId="LiveId" clId="{714B2123-66F0-47A4-9302-3E151041B8BC}" dt="2023-10-03T03:22:00.540" v="7960" actId="47"/>
        <pc:sldMkLst>
          <pc:docMk/>
          <pc:sldMk cId="1970889520" sldId="256"/>
        </pc:sldMkLst>
      </pc:sldChg>
      <pc:sldChg chg="modSp mod">
        <pc:chgData name="Anju Raj" userId="458fc33f04612ee5" providerId="LiveId" clId="{714B2123-66F0-47A4-9302-3E151041B8BC}" dt="2023-10-06T05:41:28.133" v="8184" actId="20577"/>
        <pc:sldMkLst>
          <pc:docMk/>
          <pc:sldMk cId="3070825914" sldId="257"/>
        </pc:sldMkLst>
        <pc:spChg chg="mod">
          <ac:chgData name="Anju Raj" userId="458fc33f04612ee5" providerId="LiveId" clId="{714B2123-66F0-47A4-9302-3E151041B8BC}" dt="2023-10-06T05:41:28.133" v="8184" actId="20577"/>
          <ac:spMkLst>
            <pc:docMk/>
            <pc:sldMk cId="3070825914" sldId="257"/>
            <ac:spMk id="3" creationId="{88DFBC18-D3B2-73AD-6BA3-4FE194F3F4AA}"/>
          </ac:spMkLst>
        </pc:spChg>
      </pc:sldChg>
      <pc:sldChg chg="modSp mod">
        <pc:chgData name="Anju Raj" userId="458fc33f04612ee5" providerId="LiveId" clId="{714B2123-66F0-47A4-9302-3E151041B8BC}" dt="2023-10-06T05:43:01.779" v="8185" actId="14100"/>
        <pc:sldMkLst>
          <pc:docMk/>
          <pc:sldMk cId="2620283695" sldId="258"/>
        </pc:sldMkLst>
        <pc:spChg chg="mod">
          <ac:chgData name="Anju Raj" userId="458fc33f04612ee5" providerId="LiveId" clId="{714B2123-66F0-47A4-9302-3E151041B8BC}" dt="2023-10-06T05:43:01.779" v="8185" actId="14100"/>
          <ac:spMkLst>
            <pc:docMk/>
            <pc:sldMk cId="2620283695" sldId="258"/>
            <ac:spMk id="3" creationId="{E06E8C73-C25C-74A6-E6FB-C4B6E3FDBE4D}"/>
          </ac:spMkLst>
        </pc:spChg>
      </pc:sldChg>
      <pc:sldChg chg="addSp modSp mod">
        <pc:chgData name="Anju Raj" userId="458fc33f04612ee5" providerId="LiveId" clId="{714B2123-66F0-47A4-9302-3E151041B8BC}" dt="2023-10-06T04:52:13.738" v="8071" actId="12"/>
        <pc:sldMkLst>
          <pc:docMk/>
          <pc:sldMk cId="717566670" sldId="260"/>
        </pc:sldMkLst>
        <pc:spChg chg="mod">
          <ac:chgData name="Anju Raj" userId="458fc33f04612ee5" providerId="LiveId" clId="{714B2123-66F0-47A4-9302-3E151041B8BC}" dt="2023-10-06T04:50:18.159" v="8055" actId="1076"/>
          <ac:spMkLst>
            <pc:docMk/>
            <pc:sldMk cId="717566670" sldId="260"/>
            <ac:spMk id="3" creationId="{010B9EF7-0B49-93C3-6C4A-A1DD61246DD2}"/>
          </ac:spMkLst>
        </pc:spChg>
        <pc:spChg chg="add mod">
          <ac:chgData name="Anju Raj" userId="458fc33f04612ee5" providerId="LiveId" clId="{714B2123-66F0-47A4-9302-3E151041B8BC}" dt="2023-10-06T04:52:13.738" v="8071" actId="12"/>
          <ac:spMkLst>
            <pc:docMk/>
            <pc:sldMk cId="717566670" sldId="260"/>
            <ac:spMk id="4" creationId="{0A2F082E-1EA7-C474-F252-D42D62CF336A}"/>
          </ac:spMkLst>
        </pc:spChg>
      </pc:sldChg>
      <pc:sldChg chg="del">
        <pc:chgData name="Anju Raj" userId="458fc33f04612ee5" providerId="LiveId" clId="{714B2123-66F0-47A4-9302-3E151041B8BC}" dt="2023-10-02T03:20:37.614" v="4" actId="47"/>
        <pc:sldMkLst>
          <pc:docMk/>
          <pc:sldMk cId="1280612152" sldId="261"/>
        </pc:sldMkLst>
      </pc:sldChg>
      <pc:sldChg chg="addSp delSp modSp mod">
        <pc:chgData name="Anju Raj" userId="458fc33f04612ee5" providerId="LiveId" clId="{714B2123-66F0-47A4-9302-3E151041B8BC}" dt="2023-10-02T03:20:31.810" v="3" actId="14100"/>
        <pc:sldMkLst>
          <pc:docMk/>
          <pc:sldMk cId="268016319" sldId="262"/>
        </pc:sldMkLst>
        <pc:spChg chg="del">
          <ac:chgData name="Anju Raj" userId="458fc33f04612ee5" providerId="LiveId" clId="{714B2123-66F0-47A4-9302-3E151041B8BC}" dt="2023-10-02T03:20:25.449" v="1" actId="478"/>
          <ac:spMkLst>
            <pc:docMk/>
            <pc:sldMk cId="268016319" sldId="262"/>
            <ac:spMk id="2" creationId="{FC01E791-3794-586B-9427-DA21FB36A992}"/>
          </ac:spMkLst>
        </pc:spChg>
        <pc:picChg chg="add mod">
          <ac:chgData name="Anju Raj" userId="458fc33f04612ee5" providerId="LiveId" clId="{714B2123-66F0-47A4-9302-3E151041B8BC}" dt="2023-10-02T03:20:31.810" v="3" actId="14100"/>
          <ac:picMkLst>
            <pc:docMk/>
            <pc:sldMk cId="268016319" sldId="262"/>
            <ac:picMk id="4" creationId="{A475FA1B-2314-E187-EDD5-2C95A44D8DBA}"/>
          </ac:picMkLst>
        </pc:picChg>
      </pc:sldChg>
      <pc:sldChg chg="addSp delSp modSp new mod">
        <pc:chgData name="Anju Raj" userId="458fc33f04612ee5" providerId="LiveId" clId="{714B2123-66F0-47A4-9302-3E151041B8BC}" dt="2023-10-02T03:22:41.724" v="14" actId="1076"/>
        <pc:sldMkLst>
          <pc:docMk/>
          <pc:sldMk cId="266253155" sldId="263"/>
        </pc:sldMkLst>
        <pc:spChg chg="del mod">
          <ac:chgData name="Anju Raj" userId="458fc33f04612ee5" providerId="LiveId" clId="{714B2123-66F0-47A4-9302-3E151041B8BC}" dt="2023-10-02T03:22:03.783" v="8" actId="478"/>
          <ac:spMkLst>
            <pc:docMk/>
            <pc:sldMk cId="266253155" sldId="263"/>
            <ac:spMk id="2" creationId="{00F7D6BD-902D-16A9-7925-3206E7CAA4D2}"/>
          </ac:spMkLst>
        </pc:spChg>
        <pc:spChg chg="del">
          <ac:chgData name="Anju Raj" userId="458fc33f04612ee5" providerId="LiveId" clId="{714B2123-66F0-47A4-9302-3E151041B8BC}" dt="2023-10-02T03:21:59.250" v="6" actId="478"/>
          <ac:spMkLst>
            <pc:docMk/>
            <pc:sldMk cId="266253155" sldId="263"/>
            <ac:spMk id="3" creationId="{C74CB620-80C4-DD12-FDF0-FDBEFF0D6726}"/>
          </ac:spMkLst>
        </pc:spChg>
        <pc:picChg chg="add mod">
          <ac:chgData name="Anju Raj" userId="458fc33f04612ee5" providerId="LiveId" clId="{714B2123-66F0-47A4-9302-3E151041B8BC}" dt="2023-10-02T03:22:41.724" v="14" actId="1076"/>
          <ac:picMkLst>
            <pc:docMk/>
            <pc:sldMk cId="266253155" sldId="263"/>
            <ac:picMk id="5" creationId="{FC2405F4-5C1D-F450-FF16-4C2FEE2E0B48}"/>
          </ac:picMkLst>
        </pc:picChg>
      </pc:sldChg>
      <pc:sldChg chg="addSp delSp modSp new mod">
        <pc:chgData name="Anju Raj" userId="458fc33f04612ee5" providerId="LiveId" clId="{714B2123-66F0-47A4-9302-3E151041B8BC}" dt="2023-10-11T04:57:25.886" v="8861" actId="207"/>
        <pc:sldMkLst>
          <pc:docMk/>
          <pc:sldMk cId="686089473" sldId="264"/>
        </pc:sldMkLst>
        <pc:spChg chg="add del mod">
          <ac:chgData name="Anju Raj" userId="458fc33f04612ee5" providerId="LiveId" clId="{714B2123-66F0-47A4-9302-3E151041B8BC}" dt="2023-10-02T03:46:01.239" v="407" actId="1076"/>
          <ac:spMkLst>
            <pc:docMk/>
            <pc:sldMk cId="686089473" sldId="264"/>
            <ac:spMk id="2" creationId="{AE3E4987-F548-BFB1-F2C9-06583ADD9CBA}"/>
          </ac:spMkLst>
        </pc:spChg>
        <pc:spChg chg="add del mod">
          <ac:chgData name="Anju Raj" userId="458fc33f04612ee5" providerId="LiveId" clId="{714B2123-66F0-47A4-9302-3E151041B8BC}" dt="2023-10-11T04:55:08.185" v="8852" actId="114"/>
          <ac:spMkLst>
            <pc:docMk/>
            <pc:sldMk cId="686089473" sldId="264"/>
            <ac:spMk id="3" creationId="{F449B057-3D3F-D82F-CDDA-03FDA7D8C801}"/>
          </ac:spMkLst>
        </pc:spChg>
        <pc:spChg chg="add mod">
          <ac:chgData name="Anju Raj" userId="458fc33f04612ee5" providerId="LiveId" clId="{714B2123-66F0-47A4-9302-3E151041B8BC}" dt="2023-10-11T04:57:25.886" v="8861" actId="207"/>
          <ac:spMkLst>
            <pc:docMk/>
            <pc:sldMk cId="686089473" sldId="264"/>
            <ac:spMk id="4" creationId="{C1B5BD58-66A5-A0F7-4AA4-962DE72DEE7D}"/>
          </ac:spMkLst>
        </pc:spChg>
      </pc:sldChg>
      <pc:sldChg chg="addSp modSp new mod">
        <pc:chgData name="Anju Raj" userId="458fc33f04612ee5" providerId="LiveId" clId="{714B2123-66F0-47A4-9302-3E151041B8BC}" dt="2023-10-11T05:41:26.645" v="9244" actId="20577"/>
        <pc:sldMkLst>
          <pc:docMk/>
          <pc:sldMk cId="4234127266" sldId="265"/>
        </pc:sldMkLst>
        <pc:spChg chg="mod">
          <ac:chgData name="Anju Raj" userId="458fc33f04612ee5" providerId="LiveId" clId="{714B2123-66F0-47A4-9302-3E151041B8BC}" dt="2023-10-11T05:40:30.166" v="9238" actId="113"/>
          <ac:spMkLst>
            <pc:docMk/>
            <pc:sldMk cId="4234127266" sldId="265"/>
            <ac:spMk id="2" creationId="{6CDF8B81-262F-5786-2C31-38015496A746}"/>
          </ac:spMkLst>
        </pc:spChg>
        <pc:spChg chg="mod">
          <ac:chgData name="Anju Raj" userId="458fc33f04612ee5" providerId="LiveId" clId="{714B2123-66F0-47A4-9302-3E151041B8BC}" dt="2023-10-11T05:41:21.873" v="9242" actId="207"/>
          <ac:spMkLst>
            <pc:docMk/>
            <pc:sldMk cId="4234127266" sldId="265"/>
            <ac:spMk id="3" creationId="{51BE77D9-19E3-1048-D6E8-735753F31E82}"/>
          </ac:spMkLst>
        </pc:spChg>
        <pc:spChg chg="add mod">
          <ac:chgData name="Anju Raj" userId="458fc33f04612ee5" providerId="LiveId" clId="{714B2123-66F0-47A4-9302-3E151041B8BC}" dt="2023-10-11T05:41:26.645" v="9244" actId="20577"/>
          <ac:spMkLst>
            <pc:docMk/>
            <pc:sldMk cId="4234127266" sldId="265"/>
            <ac:spMk id="4" creationId="{BFAECE25-C87B-0956-3B4E-821B5A747FDB}"/>
          </ac:spMkLst>
        </pc:spChg>
      </pc:sldChg>
      <pc:sldChg chg="modSp new mod">
        <pc:chgData name="Anju Raj" userId="458fc33f04612ee5" providerId="LiveId" clId="{714B2123-66F0-47A4-9302-3E151041B8BC}" dt="2023-10-11T09:47:08.197" v="9782" actId="207"/>
        <pc:sldMkLst>
          <pc:docMk/>
          <pc:sldMk cId="4221475815" sldId="266"/>
        </pc:sldMkLst>
        <pc:spChg chg="mod">
          <ac:chgData name="Anju Raj" userId="458fc33f04612ee5" providerId="LiveId" clId="{714B2123-66F0-47A4-9302-3E151041B8BC}" dt="2023-10-02T04:36:21.425" v="1283" actId="20577"/>
          <ac:spMkLst>
            <pc:docMk/>
            <pc:sldMk cId="4221475815" sldId="266"/>
            <ac:spMk id="2" creationId="{4C210DD4-2588-47CD-B2B8-90DC2509037E}"/>
          </ac:spMkLst>
        </pc:spChg>
        <pc:spChg chg="mod">
          <ac:chgData name="Anju Raj" userId="458fc33f04612ee5" providerId="LiveId" clId="{714B2123-66F0-47A4-9302-3E151041B8BC}" dt="2023-10-11T09:47:08.197" v="9782" actId="207"/>
          <ac:spMkLst>
            <pc:docMk/>
            <pc:sldMk cId="4221475815" sldId="266"/>
            <ac:spMk id="3" creationId="{4D4CF8F6-D7A3-FA3E-0A93-6D23FEE97596}"/>
          </ac:spMkLst>
        </pc:spChg>
      </pc:sldChg>
      <pc:sldChg chg="addSp modSp new mod">
        <pc:chgData name="Anju Raj" userId="458fc33f04612ee5" providerId="LiveId" clId="{714B2123-66F0-47A4-9302-3E151041B8BC}" dt="2023-10-02T05:03:44.246" v="1675" actId="1076"/>
        <pc:sldMkLst>
          <pc:docMk/>
          <pc:sldMk cId="4053086211" sldId="267"/>
        </pc:sldMkLst>
        <pc:spChg chg="mod">
          <ac:chgData name="Anju Raj" userId="458fc33f04612ee5" providerId="LiveId" clId="{714B2123-66F0-47A4-9302-3E151041B8BC}" dt="2023-10-02T04:43:39.113" v="1308" actId="313"/>
          <ac:spMkLst>
            <pc:docMk/>
            <pc:sldMk cId="4053086211" sldId="267"/>
            <ac:spMk id="2" creationId="{96E5DCD0-77C7-FF42-8059-3790B9AE1541}"/>
          </ac:spMkLst>
        </pc:spChg>
        <pc:spChg chg="mod">
          <ac:chgData name="Anju Raj" userId="458fc33f04612ee5" providerId="LiveId" clId="{714B2123-66F0-47A4-9302-3E151041B8BC}" dt="2023-10-02T05:03:41.265" v="1674" actId="1076"/>
          <ac:spMkLst>
            <pc:docMk/>
            <pc:sldMk cId="4053086211" sldId="267"/>
            <ac:spMk id="3" creationId="{B7B6F8E1-A00B-220A-0BC6-20CC83566645}"/>
          </ac:spMkLst>
        </pc:spChg>
        <pc:spChg chg="add mod">
          <ac:chgData name="Anju Raj" userId="458fc33f04612ee5" providerId="LiveId" clId="{714B2123-66F0-47A4-9302-3E151041B8BC}" dt="2023-10-02T05:03:44.246" v="1675" actId="1076"/>
          <ac:spMkLst>
            <pc:docMk/>
            <pc:sldMk cId="4053086211" sldId="267"/>
            <ac:spMk id="4" creationId="{3CE897E1-1315-4FA9-68EA-8058221296F1}"/>
          </ac:spMkLst>
        </pc:spChg>
      </pc:sldChg>
      <pc:sldChg chg="addSp delSp modSp new mod">
        <pc:chgData name="Anju Raj" userId="458fc33f04612ee5" providerId="LiveId" clId="{714B2123-66F0-47A4-9302-3E151041B8BC}" dt="2023-10-10T09:53:40.979" v="8781" actId="20577"/>
        <pc:sldMkLst>
          <pc:docMk/>
          <pc:sldMk cId="2198113581" sldId="268"/>
        </pc:sldMkLst>
        <pc:spChg chg="del mod">
          <ac:chgData name="Anju Raj" userId="458fc33f04612ee5" providerId="LiveId" clId="{714B2123-66F0-47A4-9302-3E151041B8BC}" dt="2023-10-02T05:03:58.275" v="1678" actId="478"/>
          <ac:spMkLst>
            <pc:docMk/>
            <pc:sldMk cId="2198113581" sldId="268"/>
            <ac:spMk id="2" creationId="{C1DE297B-7D62-1D4E-43B3-E9C238F14C77}"/>
          </ac:spMkLst>
        </pc:spChg>
        <pc:spChg chg="mod">
          <ac:chgData name="Anju Raj" userId="458fc33f04612ee5" providerId="LiveId" clId="{714B2123-66F0-47A4-9302-3E151041B8BC}" dt="2023-10-10T09:53:40.979" v="8781" actId="20577"/>
          <ac:spMkLst>
            <pc:docMk/>
            <pc:sldMk cId="2198113581" sldId="268"/>
            <ac:spMk id="3" creationId="{ECE0F783-7A9D-20DB-6087-40A6347A7F09}"/>
          </ac:spMkLst>
        </pc:spChg>
        <pc:spChg chg="add del">
          <ac:chgData name="Anju Raj" userId="458fc33f04612ee5" providerId="LiveId" clId="{714B2123-66F0-47A4-9302-3E151041B8BC}" dt="2023-10-06T05:18:23.074" v="8142" actId="22"/>
          <ac:spMkLst>
            <pc:docMk/>
            <pc:sldMk cId="2198113581" sldId="268"/>
            <ac:spMk id="4" creationId="{212BB2D6-F7FC-A1E3-5B7F-2E3D3BF64ADF}"/>
          </ac:spMkLst>
        </pc:spChg>
      </pc:sldChg>
      <pc:sldChg chg="modSp new mod">
        <pc:chgData name="Anju Raj" userId="458fc33f04612ee5" providerId="LiveId" clId="{714B2123-66F0-47A4-9302-3E151041B8BC}" dt="2023-10-11T06:01:13.574" v="9286" actId="27636"/>
        <pc:sldMkLst>
          <pc:docMk/>
          <pc:sldMk cId="1859885436" sldId="269"/>
        </pc:sldMkLst>
        <pc:spChg chg="mod">
          <ac:chgData name="Anju Raj" userId="458fc33f04612ee5" providerId="LiveId" clId="{714B2123-66F0-47A4-9302-3E151041B8BC}" dt="2023-10-02T05:23:00.563" v="2124" actId="120"/>
          <ac:spMkLst>
            <pc:docMk/>
            <pc:sldMk cId="1859885436" sldId="269"/>
            <ac:spMk id="2" creationId="{5EEFB15E-88B9-0328-1503-2556B481AB88}"/>
          </ac:spMkLst>
        </pc:spChg>
        <pc:spChg chg="mod">
          <ac:chgData name="Anju Raj" userId="458fc33f04612ee5" providerId="LiveId" clId="{714B2123-66F0-47A4-9302-3E151041B8BC}" dt="2023-10-11T06:01:13.574" v="9286" actId="27636"/>
          <ac:spMkLst>
            <pc:docMk/>
            <pc:sldMk cId="1859885436" sldId="269"/>
            <ac:spMk id="3" creationId="{8590718D-C953-33E7-F948-31FEA0427491}"/>
          </ac:spMkLst>
        </pc:spChg>
      </pc:sldChg>
      <pc:sldChg chg="modSp new del mod">
        <pc:chgData name="Anju Raj" userId="458fc33f04612ee5" providerId="LiveId" clId="{714B2123-66F0-47A4-9302-3E151041B8BC}" dt="2023-10-02T05:37:44.952" v="2755" actId="47"/>
        <pc:sldMkLst>
          <pc:docMk/>
          <pc:sldMk cId="387706282" sldId="270"/>
        </pc:sldMkLst>
        <pc:spChg chg="mod">
          <ac:chgData name="Anju Raj" userId="458fc33f04612ee5" providerId="LiveId" clId="{714B2123-66F0-47A4-9302-3E151041B8BC}" dt="2023-10-02T05:30:44.581" v="2343" actId="20577"/>
          <ac:spMkLst>
            <pc:docMk/>
            <pc:sldMk cId="387706282" sldId="270"/>
            <ac:spMk id="2" creationId="{00D29D0A-3122-ACED-2556-1209C5D7D26D}"/>
          </ac:spMkLst>
        </pc:spChg>
      </pc:sldChg>
      <pc:sldChg chg="modSp new mod">
        <pc:chgData name="Anju Raj" userId="458fc33f04612ee5" providerId="LiveId" clId="{714B2123-66F0-47A4-9302-3E151041B8BC}" dt="2023-10-11T06:04:35.732" v="9287"/>
        <pc:sldMkLst>
          <pc:docMk/>
          <pc:sldMk cId="4229362159" sldId="271"/>
        </pc:sldMkLst>
        <pc:spChg chg="mod">
          <ac:chgData name="Anju Raj" userId="458fc33f04612ee5" providerId="LiveId" clId="{714B2123-66F0-47A4-9302-3E151041B8BC}" dt="2023-10-02T05:31:24.318" v="2354" actId="1076"/>
          <ac:spMkLst>
            <pc:docMk/>
            <pc:sldMk cId="4229362159" sldId="271"/>
            <ac:spMk id="2" creationId="{656AD1AB-948A-FEC4-A50E-C854323FADBC}"/>
          </ac:spMkLst>
        </pc:spChg>
        <pc:spChg chg="mod">
          <ac:chgData name="Anju Raj" userId="458fc33f04612ee5" providerId="LiveId" clId="{714B2123-66F0-47A4-9302-3E151041B8BC}" dt="2023-10-11T06:04:35.732" v="9287"/>
          <ac:spMkLst>
            <pc:docMk/>
            <pc:sldMk cId="4229362159" sldId="271"/>
            <ac:spMk id="3" creationId="{7DAF1E34-8C21-C4E2-A418-E7E6017B92D0}"/>
          </ac:spMkLst>
        </pc:spChg>
      </pc:sldChg>
      <pc:sldChg chg="modSp new mod">
        <pc:chgData name="Anju Raj" userId="458fc33f04612ee5" providerId="LiveId" clId="{714B2123-66F0-47A4-9302-3E151041B8BC}" dt="2023-10-11T06:06:04.850" v="9288"/>
        <pc:sldMkLst>
          <pc:docMk/>
          <pc:sldMk cId="1957154687" sldId="272"/>
        </pc:sldMkLst>
        <pc:spChg chg="mod">
          <ac:chgData name="Anju Raj" userId="458fc33f04612ee5" providerId="LiveId" clId="{714B2123-66F0-47A4-9302-3E151041B8BC}" dt="2023-10-02T05:35:20.861" v="2606" actId="20577"/>
          <ac:spMkLst>
            <pc:docMk/>
            <pc:sldMk cId="1957154687" sldId="272"/>
            <ac:spMk id="2" creationId="{8DCAD088-EF09-74F2-1C22-D7B539A4D667}"/>
          </ac:spMkLst>
        </pc:spChg>
        <pc:spChg chg="mod">
          <ac:chgData name="Anju Raj" userId="458fc33f04612ee5" providerId="LiveId" clId="{714B2123-66F0-47A4-9302-3E151041B8BC}" dt="2023-10-11T06:06:04.850" v="9288"/>
          <ac:spMkLst>
            <pc:docMk/>
            <pc:sldMk cId="1957154687" sldId="272"/>
            <ac:spMk id="3" creationId="{0B72C767-D50C-A8F1-259C-96F5B47F3E94}"/>
          </ac:spMkLst>
        </pc:spChg>
      </pc:sldChg>
      <pc:sldChg chg="modSp new mod">
        <pc:chgData name="Anju Raj" userId="458fc33f04612ee5" providerId="LiveId" clId="{714B2123-66F0-47A4-9302-3E151041B8BC}" dt="2023-10-11T06:24:03.055" v="9336" actId="255"/>
        <pc:sldMkLst>
          <pc:docMk/>
          <pc:sldMk cId="3675536421" sldId="273"/>
        </pc:sldMkLst>
        <pc:spChg chg="mod">
          <ac:chgData name="Anju Raj" userId="458fc33f04612ee5" providerId="LiveId" clId="{714B2123-66F0-47A4-9302-3E151041B8BC}" dt="2023-10-02T05:38:30.507" v="2771" actId="120"/>
          <ac:spMkLst>
            <pc:docMk/>
            <pc:sldMk cId="3675536421" sldId="273"/>
            <ac:spMk id="2" creationId="{609D1688-A069-46A3-C793-7189DDFEAC09}"/>
          </ac:spMkLst>
        </pc:spChg>
        <pc:spChg chg="mod">
          <ac:chgData name="Anju Raj" userId="458fc33f04612ee5" providerId="LiveId" clId="{714B2123-66F0-47A4-9302-3E151041B8BC}" dt="2023-10-11T06:24:03.055" v="9336" actId="255"/>
          <ac:spMkLst>
            <pc:docMk/>
            <pc:sldMk cId="3675536421" sldId="273"/>
            <ac:spMk id="3" creationId="{F820718D-7A90-7204-61F0-F671B4E74840}"/>
          </ac:spMkLst>
        </pc:spChg>
      </pc:sldChg>
      <pc:sldChg chg="delSp modSp new mod">
        <pc:chgData name="Anju Raj" userId="458fc33f04612ee5" providerId="LiveId" clId="{714B2123-66F0-47A4-9302-3E151041B8BC}" dt="2023-10-11T06:28:41.241" v="9343" actId="255"/>
        <pc:sldMkLst>
          <pc:docMk/>
          <pc:sldMk cId="4145950698" sldId="274"/>
        </pc:sldMkLst>
        <pc:spChg chg="del">
          <ac:chgData name="Anju Raj" userId="458fc33f04612ee5" providerId="LiveId" clId="{714B2123-66F0-47A4-9302-3E151041B8BC}" dt="2023-10-02T05:51:47.210" v="3268" actId="478"/>
          <ac:spMkLst>
            <pc:docMk/>
            <pc:sldMk cId="4145950698" sldId="274"/>
            <ac:spMk id="2" creationId="{C9560276-F305-848F-94D2-9E478F68397E}"/>
          </ac:spMkLst>
        </pc:spChg>
        <pc:spChg chg="mod">
          <ac:chgData name="Anju Raj" userId="458fc33f04612ee5" providerId="LiveId" clId="{714B2123-66F0-47A4-9302-3E151041B8BC}" dt="2023-10-11T06:28:41.241" v="9343" actId="255"/>
          <ac:spMkLst>
            <pc:docMk/>
            <pc:sldMk cId="4145950698" sldId="274"/>
            <ac:spMk id="3" creationId="{33544530-E365-E95B-D477-7DD679658DDD}"/>
          </ac:spMkLst>
        </pc:spChg>
      </pc:sldChg>
      <pc:sldChg chg="delSp modSp new mod">
        <pc:chgData name="Anju Raj" userId="458fc33f04612ee5" providerId="LiveId" clId="{714B2123-66F0-47A4-9302-3E151041B8BC}" dt="2023-10-03T03:31:46.803" v="8041" actId="114"/>
        <pc:sldMkLst>
          <pc:docMk/>
          <pc:sldMk cId="2785787498" sldId="275"/>
        </pc:sldMkLst>
        <pc:spChg chg="del">
          <ac:chgData name="Anju Raj" userId="458fc33f04612ee5" providerId="LiveId" clId="{714B2123-66F0-47A4-9302-3E151041B8BC}" dt="2023-10-02T06:08:52.695" v="3758" actId="478"/>
          <ac:spMkLst>
            <pc:docMk/>
            <pc:sldMk cId="2785787498" sldId="275"/>
            <ac:spMk id="2" creationId="{8E9B70B3-A1A0-E133-C8CA-24D872A57E8A}"/>
          </ac:spMkLst>
        </pc:spChg>
        <pc:spChg chg="mod">
          <ac:chgData name="Anju Raj" userId="458fc33f04612ee5" providerId="LiveId" clId="{714B2123-66F0-47A4-9302-3E151041B8BC}" dt="2023-10-03T03:31:46.803" v="8041" actId="114"/>
          <ac:spMkLst>
            <pc:docMk/>
            <pc:sldMk cId="2785787498" sldId="275"/>
            <ac:spMk id="3" creationId="{76369950-EDF5-5F41-753B-903B50F9169B}"/>
          </ac:spMkLst>
        </pc:spChg>
      </pc:sldChg>
      <pc:sldChg chg="delSp modSp new mod">
        <pc:chgData name="Anju Raj" userId="458fc33f04612ee5" providerId="LiveId" clId="{714B2123-66F0-47A4-9302-3E151041B8BC}" dt="2023-10-11T06:39:09.930" v="9377"/>
        <pc:sldMkLst>
          <pc:docMk/>
          <pc:sldMk cId="3200457465" sldId="276"/>
        </pc:sldMkLst>
        <pc:spChg chg="del">
          <ac:chgData name="Anju Raj" userId="458fc33f04612ee5" providerId="LiveId" clId="{714B2123-66F0-47A4-9302-3E151041B8BC}" dt="2023-10-02T06:17:51.748" v="4080" actId="478"/>
          <ac:spMkLst>
            <pc:docMk/>
            <pc:sldMk cId="3200457465" sldId="276"/>
            <ac:spMk id="2" creationId="{10EE32E0-C1FF-ECB9-753A-6AA08F1ECC0D}"/>
          </ac:spMkLst>
        </pc:spChg>
        <pc:spChg chg="mod">
          <ac:chgData name="Anju Raj" userId="458fc33f04612ee5" providerId="LiveId" clId="{714B2123-66F0-47A4-9302-3E151041B8BC}" dt="2023-10-11T06:39:09.930" v="9377"/>
          <ac:spMkLst>
            <pc:docMk/>
            <pc:sldMk cId="3200457465" sldId="276"/>
            <ac:spMk id="3" creationId="{782B5A17-467E-8527-8AE6-22F539919F0D}"/>
          </ac:spMkLst>
        </pc:spChg>
      </pc:sldChg>
      <pc:sldChg chg="new del">
        <pc:chgData name="Anju Raj" userId="458fc33f04612ee5" providerId="LiveId" clId="{714B2123-66F0-47A4-9302-3E151041B8BC}" dt="2023-10-02T06:26:59.218" v="4353" actId="680"/>
        <pc:sldMkLst>
          <pc:docMk/>
          <pc:sldMk cId="1925424720" sldId="277"/>
        </pc:sldMkLst>
      </pc:sldChg>
      <pc:sldChg chg="delSp modSp new mod">
        <pc:chgData name="Anju Raj" userId="458fc33f04612ee5" providerId="LiveId" clId="{714B2123-66F0-47A4-9302-3E151041B8BC}" dt="2023-10-11T06:42:08.024" v="9385" actId="114"/>
        <pc:sldMkLst>
          <pc:docMk/>
          <pc:sldMk cId="1969966873" sldId="277"/>
        </pc:sldMkLst>
        <pc:spChg chg="del">
          <ac:chgData name="Anju Raj" userId="458fc33f04612ee5" providerId="LiveId" clId="{714B2123-66F0-47A4-9302-3E151041B8BC}" dt="2023-10-02T06:27:09.191" v="4355" actId="478"/>
          <ac:spMkLst>
            <pc:docMk/>
            <pc:sldMk cId="1969966873" sldId="277"/>
            <ac:spMk id="2" creationId="{B71AD665-4FDC-4546-EA99-E326B8A31C71}"/>
          </ac:spMkLst>
        </pc:spChg>
        <pc:spChg chg="mod">
          <ac:chgData name="Anju Raj" userId="458fc33f04612ee5" providerId="LiveId" clId="{714B2123-66F0-47A4-9302-3E151041B8BC}" dt="2023-10-11T06:42:08.024" v="9385" actId="114"/>
          <ac:spMkLst>
            <pc:docMk/>
            <pc:sldMk cId="1969966873" sldId="277"/>
            <ac:spMk id="3" creationId="{9ABBED00-14D0-9A02-CBED-6AC77B9E9300}"/>
          </ac:spMkLst>
        </pc:spChg>
      </pc:sldChg>
      <pc:sldChg chg="addSp modSp new mod">
        <pc:chgData name="Anju Raj" userId="458fc33f04612ee5" providerId="LiveId" clId="{714B2123-66F0-47A4-9302-3E151041B8BC}" dt="2023-10-11T06:42:31.297" v="9389" actId="20577"/>
        <pc:sldMkLst>
          <pc:docMk/>
          <pc:sldMk cId="1247301171" sldId="278"/>
        </pc:sldMkLst>
        <pc:spChg chg="mod">
          <ac:chgData name="Anju Raj" userId="458fc33f04612ee5" providerId="LiveId" clId="{714B2123-66F0-47A4-9302-3E151041B8BC}" dt="2023-10-02T06:42:08.774" v="4815" actId="20577"/>
          <ac:spMkLst>
            <pc:docMk/>
            <pc:sldMk cId="1247301171" sldId="278"/>
            <ac:spMk id="2" creationId="{A5B5AE7A-2E6A-A86C-0C92-9001C3F66DB6}"/>
          </ac:spMkLst>
        </pc:spChg>
        <pc:spChg chg="mod">
          <ac:chgData name="Anju Raj" userId="458fc33f04612ee5" providerId="LiveId" clId="{714B2123-66F0-47A4-9302-3E151041B8BC}" dt="2023-10-11T06:42:31.297" v="9389" actId="20577"/>
          <ac:spMkLst>
            <pc:docMk/>
            <pc:sldMk cId="1247301171" sldId="278"/>
            <ac:spMk id="3" creationId="{B82C3F15-D37E-6963-C6DB-9EC1C1C8C041}"/>
          </ac:spMkLst>
        </pc:spChg>
        <pc:spChg chg="add mod">
          <ac:chgData name="Anju Raj" userId="458fc33f04612ee5" providerId="LiveId" clId="{714B2123-66F0-47A4-9302-3E151041B8BC}" dt="2023-10-02T08:04:38.984" v="5004" actId="20577"/>
          <ac:spMkLst>
            <pc:docMk/>
            <pc:sldMk cId="1247301171" sldId="278"/>
            <ac:spMk id="4" creationId="{E210BCEF-3444-FE21-3915-D69115923E27}"/>
          </ac:spMkLst>
        </pc:spChg>
        <pc:spChg chg="add mod">
          <ac:chgData name="Anju Raj" userId="458fc33f04612ee5" providerId="LiveId" clId="{714B2123-66F0-47A4-9302-3E151041B8BC}" dt="2023-10-02T08:06:43.947" v="5093" actId="20577"/>
          <ac:spMkLst>
            <pc:docMk/>
            <pc:sldMk cId="1247301171" sldId="278"/>
            <ac:spMk id="5" creationId="{051D1F82-298A-4A5A-2AF4-67D5DC399A06}"/>
          </ac:spMkLst>
        </pc:spChg>
      </pc:sldChg>
      <pc:sldChg chg="addSp delSp modSp new mod">
        <pc:chgData name="Anju Raj" userId="458fc33f04612ee5" providerId="LiveId" clId="{714B2123-66F0-47A4-9302-3E151041B8BC}" dt="2023-10-02T08:32:44.593" v="5379" actId="1076"/>
        <pc:sldMkLst>
          <pc:docMk/>
          <pc:sldMk cId="773021287" sldId="279"/>
        </pc:sldMkLst>
        <pc:spChg chg="mod">
          <ac:chgData name="Anju Raj" userId="458fc33f04612ee5" providerId="LiveId" clId="{714B2123-66F0-47A4-9302-3E151041B8BC}" dt="2023-10-02T08:11:07.563" v="5120" actId="120"/>
          <ac:spMkLst>
            <pc:docMk/>
            <pc:sldMk cId="773021287" sldId="279"/>
            <ac:spMk id="2" creationId="{22701443-AB8F-BA74-6FE6-C25E60EA49F0}"/>
          </ac:spMkLst>
        </pc:spChg>
        <pc:spChg chg="del mod">
          <ac:chgData name="Anju Raj" userId="458fc33f04612ee5" providerId="LiveId" clId="{714B2123-66F0-47A4-9302-3E151041B8BC}" dt="2023-10-02T08:30:31.856" v="5376" actId="478"/>
          <ac:spMkLst>
            <pc:docMk/>
            <pc:sldMk cId="773021287" sldId="279"/>
            <ac:spMk id="3" creationId="{D11BA45A-3BFB-459E-9445-CADE0569A1CF}"/>
          </ac:spMkLst>
        </pc:spChg>
        <pc:spChg chg="add mod">
          <ac:chgData name="Anju Raj" userId="458fc33f04612ee5" providerId="LiveId" clId="{714B2123-66F0-47A4-9302-3E151041B8BC}" dt="2023-10-02T08:30:40.587" v="5377" actId="1076"/>
          <ac:spMkLst>
            <pc:docMk/>
            <pc:sldMk cId="773021287" sldId="279"/>
            <ac:spMk id="4" creationId="{8F0E58EC-FAA0-5084-DC79-EA99414B66B2}"/>
          </ac:spMkLst>
        </pc:spChg>
        <pc:picChg chg="add mod">
          <ac:chgData name="Anju Raj" userId="458fc33f04612ee5" providerId="LiveId" clId="{714B2123-66F0-47A4-9302-3E151041B8BC}" dt="2023-10-02T08:32:44.593" v="5379" actId="1076"/>
          <ac:picMkLst>
            <pc:docMk/>
            <pc:sldMk cId="773021287" sldId="279"/>
            <ac:picMk id="6" creationId="{EC2C9917-8C3C-747F-E64C-982A2622F57A}"/>
          </ac:picMkLst>
        </pc:picChg>
      </pc:sldChg>
      <pc:sldChg chg="delSp modSp new mod">
        <pc:chgData name="Anju Raj" userId="458fc33f04612ee5" providerId="LiveId" clId="{714B2123-66F0-47A4-9302-3E151041B8BC}" dt="2023-10-11T06:57:57.842" v="9412" actId="255"/>
        <pc:sldMkLst>
          <pc:docMk/>
          <pc:sldMk cId="4278708700" sldId="280"/>
        </pc:sldMkLst>
        <pc:spChg chg="del">
          <ac:chgData name="Anju Raj" userId="458fc33f04612ee5" providerId="LiveId" clId="{714B2123-66F0-47A4-9302-3E151041B8BC}" dt="2023-10-02T08:33:05.120" v="5381" actId="478"/>
          <ac:spMkLst>
            <pc:docMk/>
            <pc:sldMk cId="4278708700" sldId="280"/>
            <ac:spMk id="2" creationId="{2A1DCB80-D33C-28BD-266B-58F2C79CC118}"/>
          </ac:spMkLst>
        </pc:spChg>
        <pc:spChg chg="mod">
          <ac:chgData name="Anju Raj" userId="458fc33f04612ee5" providerId="LiveId" clId="{714B2123-66F0-47A4-9302-3E151041B8BC}" dt="2023-10-11T06:57:57.842" v="9412" actId="255"/>
          <ac:spMkLst>
            <pc:docMk/>
            <pc:sldMk cId="4278708700" sldId="280"/>
            <ac:spMk id="3" creationId="{F696C208-492F-8DCF-6DDC-D5486E2D6BF4}"/>
          </ac:spMkLst>
        </pc:spChg>
      </pc:sldChg>
      <pc:sldChg chg="modSp new mod">
        <pc:chgData name="Anju Raj" userId="458fc33f04612ee5" providerId="LiveId" clId="{714B2123-66F0-47A4-9302-3E151041B8BC}" dt="2023-10-02T09:26:20.711" v="5983" actId="20577"/>
        <pc:sldMkLst>
          <pc:docMk/>
          <pc:sldMk cId="3252269750" sldId="281"/>
        </pc:sldMkLst>
        <pc:spChg chg="mod">
          <ac:chgData name="Anju Raj" userId="458fc33f04612ee5" providerId="LiveId" clId="{714B2123-66F0-47A4-9302-3E151041B8BC}" dt="2023-10-02T09:12:00.595" v="5630" actId="120"/>
          <ac:spMkLst>
            <pc:docMk/>
            <pc:sldMk cId="3252269750" sldId="281"/>
            <ac:spMk id="2" creationId="{C131B3AE-D13E-4161-D562-5A5D74C21B29}"/>
          </ac:spMkLst>
        </pc:spChg>
        <pc:spChg chg="mod">
          <ac:chgData name="Anju Raj" userId="458fc33f04612ee5" providerId="LiveId" clId="{714B2123-66F0-47A4-9302-3E151041B8BC}" dt="2023-10-02T09:26:20.711" v="5983" actId="20577"/>
          <ac:spMkLst>
            <pc:docMk/>
            <pc:sldMk cId="3252269750" sldId="281"/>
            <ac:spMk id="3" creationId="{EBBF966D-D6B5-E589-0750-98B2CBAB98F0}"/>
          </ac:spMkLst>
        </pc:spChg>
      </pc:sldChg>
      <pc:sldChg chg="addSp delSp modSp new mod">
        <pc:chgData name="Anju Raj" userId="458fc33f04612ee5" providerId="LiveId" clId="{714B2123-66F0-47A4-9302-3E151041B8BC}" dt="2023-10-02T09:27:09.308" v="5988" actId="14100"/>
        <pc:sldMkLst>
          <pc:docMk/>
          <pc:sldMk cId="1511783400" sldId="282"/>
        </pc:sldMkLst>
        <pc:spChg chg="del">
          <ac:chgData name="Anju Raj" userId="458fc33f04612ee5" providerId="LiveId" clId="{714B2123-66F0-47A4-9302-3E151041B8BC}" dt="2023-10-02T09:26:27.733" v="5985" actId="478"/>
          <ac:spMkLst>
            <pc:docMk/>
            <pc:sldMk cId="1511783400" sldId="282"/>
            <ac:spMk id="2" creationId="{FD451507-BDF0-BB64-F907-D259330F9DE9}"/>
          </ac:spMkLst>
        </pc:spChg>
        <pc:spChg chg="del">
          <ac:chgData name="Anju Raj" userId="458fc33f04612ee5" providerId="LiveId" clId="{714B2123-66F0-47A4-9302-3E151041B8BC}" dt="2023-10-02T09:26:32.261" v="5986" actId="478"/>
          <ac:spMkLst>
            <pc:docMk/>
            <pc:sldMk cId="1511783400" sldId="282"/>
            <ac:spMk id="3" creationId="{9321F1A0-4D74-C7AC-3DF2-A2C6FD0AE825}"/>
          </ac:spMkLst>
        </pc:spChg>
        <pc:picChg chg="add mod">
          <ac:chgData name="Anju Raj" userId="458fc33f04612ee5" providerId="LiveId" clId="{714B2123-66F0-47A4-9302-3E151041B8BC}" dt="2023-10-02T09:27:09.308" v="5988" actId="14100"/>
          <ac:picMkLst>
            <pc:docMk/>
            <pc:sldMk cId="1511783400" sldId="282"/>
            <ac:picMk id="5" creationId="{CD94DDA9-F447-F28E-F931-2B930DCDC91F}"/>
          </ac:picMkLst>
        </pc:picChg>
      </pc:sldChg>
      <pc:sldChg chg="modSp new mod">
        <pc:chgData name="Anju Raj" userId="458fc33f04612ee5" providerId="LiveId" clId="{714B2123-66F0-47A4-9302-3E151041B8BC}" dt="2023-10-11T07:06:16.410" v="9442" actId="255"/>
        <pc:sldMkLst>
          <pc:docMk/>
          <pc:sldMk cId="1534292032" sldId="283"/>
        </pc:sldMkLst>
        <pc:spChg chg="mod">
          <ac:chgData name="Anju Raj" userId="458fc33f04612ee5" providerId="LiveId" clId="{714B2123-66F0-47A4-9302-3E151041B8BC}" dt="2023-10-02T09:28:10.476" v="6009" actId="120"/>
          <ac:spMkLst>
            <pc:docMk/>
            <pc:sldMk cId="1534292032" sldId="283"/>
            <ac:spMk id="2" creationId="{E82306BB-819D-4614-9010-4CD56144A0EB}"/>
          </ac:spMkLst>
        </pc:spChg>
        <pc:spChg chg="mod">
          <ac:chgData name="Anju Raj" userId="458fc33f04612ee5" providerId="LiveId" clId="{714B2123-66F0-47A4-9302-3E151041B8BC}" dt="2023-10-11T07:06:16.410" v="9442" actId="255"/>
          <ac:spMkLst>
            <pc:docMk/>
            <pc:sldMk cId="1534292032" sldId="283"/>
            <ac:spMk id="3" creationId="{CF13764F-745F-24B8-45E1-09242E80D98F}"/>
          </ac:spMkLst>
        </pc:spChg>
      </pc:sldChg>
      <pc:sldChg chg="modSp new mod">
        <pc:chgData name="Anju Raj" userId="458fc33f04612ee5" providerId="LiveId" clId="{714B2123-66F0-47A4-9302-3E151041B8BC}" dt="2023-10-11T07:07:55.108" v="9444" actId="207"/>
        <pc:sldMkLst>
          <pc:docMk/>
          <pc:sldMk cId="3976116621" sldId="284"/>
        </pc:sldMkLst>
        <pc:spChg chg="mod">
          <ac:chgData name="Anju Raj" userId="458fc33f04612ee5" providerId="LiveId" clId="{714B2123-66F0-47A4-9302-3E151041B8BC}" dt="2023-10-02T09:41:02.320" v="6490" actId="1076"/>
          <ac:spMkLst>
            <pc:docMk/>
            <pc:sldMk cId="3976116621" sldId="284"/>
            <ac:spMk id="2" creationId="{D80F9007-8B47-B342-8E36-C039BA05E402}"/>
          </ac:spMkLst>
        </pc:spChg>
        <pc:spChg chg="mod">
          <ac:chgData name="Anju Raj" userId="458fc33f04612ee5" providerId="LiveId" clId="{714B2123-66F0-47A4-9302-3E151041B8BC}" dt="2023-10-11T07:07:55.108" v="9444" actId="207"/>
          <ac:spMkLst>
            <pc:docMk/>
            <pc:sldMk cId="3976116621" sldId="284"/>
            <ac:spMk id="3" creationId="{43FDB7DF-30FB-39A2-9198-C974C7A6EDCE}"/>
          </ac:spMkLst>
        </pc:spChg>
      </pc:sldChg>
      <pc:sldChg chg="modSp new mod">
        <pc:chgData name="Anju Raj" userId="458fc33f04612ee5" providerId="LiveId" clId="{714B2123-66F0-47A4-9302-3E151041B8BC}" dt="2023-10-11T04:40:58.857" v="8828" actId="207"/>
        <pc:sldMkLst>
          <pc:docMk/>
          <pc:sldMk cId="3405152241" sldId="285"/>
        </pc:sldMkLst>
        <pc:spChg chg="mod">
          <ac:chgData name="Anju Raj" userId="458fc33f04612ee5" providerId="LiveId" clId="{714B2123-66F0-47A4-9302-3E151041B8BC}" dt="2023-10-02T09:50:06.411" v="6771" actId="1076"/>
          <ac:spMkLst>
            <pc:docMk/>
            <pc:sldMk cId="3405152241" sldId="285"/>
            <ac:spMk id="2" creationId="{0B33F92C-506D-24EC-1367-6A62210B8E45}"/>
          </ac:spMkLst>
        </pc:spChg>
        <pc:spChg chg="mod">
          <ac:chgData name="Anju Raj" userId="458fc33f04612ee5" providerId="LiveId" clId="{714B2123-66F0-47A4-9302-3E151041B8BC}" dt="2023-10-11T04:40:58.857" v="8828" actId="207"/>
          <ac:spMkLst>
            <pc:docMk/>
            <pc:sldMk cId="3405152241" sldId="285"/>
            <ac:spMk id="3" creationId="{99D64B19-A11E-2322-6FD0-87BAD8B7ED8E}"/>
          </ac:spMkLst>
        </pc:spChg>
      </pc:sldChg>
      <pc:sldChg chg="addSp modSp new mod">
        <pc:chgData name="Anju Raj" userId="458fc33f04612ee5" providerId="LiveId" clId="{714B2123-66F0-47A4-9302-3E151041B8BC}" dt="2023-10-11T04:45:48.397" v="8832" actId="114"/>
        <pc:sldMkLst>
          <pc:docMk/>
          <pc:sldMk cId="3331009483" sldId="286"/>
        </pc:sldMkLst>
        <pc:spChg chg="mod">
          <ac:chgData name="Anju Raj" userId="458fc33f04612ee5" providerId="LiveId" clId="{714B2123-66F0-47A4-9302-3E151041B8BC}" dt="2023-10-02T09:58:39.128" v="6977" actId="120"/>
          <ac:spMkLst>
            <pc:docMk/>
            <pc:sldMk cId="3331009483" sldId="286"/>
            <ac:spMk id="2" creationId="{06546FBE-E0C0-EE88-625C-1CD68C4F983D}"/>
          </ac:spMkLst>
        </pc:spChg>
        <pc:spChg chg="mod">
          <ac:chgData name="Anju Raj" userId="458fc33f04612ee5" providerId="LiveId" clId="{714B2123-66F0-47A4-9302-3E151041B8BC}" dt="2023-10-11T04:45:48.397" v="8832" actId="114"/>
          <ac:spMkLst>
            <pc:docMk/>
            <pc:sldMk cId="3331009483" sldId="286"/>
            <ac:spMk id="3" creationId="{BA0573B6-FB87-BF14-B801-E3D725021F7C}"/>
          </ac:spMkLst>
        </pc:spChg>
        <pc:spChg chg="add">
          <ac:chgData name="Anju Raj" userId="458fc33f04612ee5" providerId="LiveId" clId="{714B2123-66F0-47A4-9302-3E151041B8BC}" dt="2023-10-02T09:58:24.014" v="6976" actId="11529"/>
          <ac:spMkLst>
            <pc:docMk/>
            <pc:sldMk cId="3331009483" sldId="286"/>
            <ac:spMk id="4" creationId="{D5B51640-E401-E1FD-C0B6-CDADF4C58945}"/>
          </ac:spMkLst>
        </pc:spChg>
      </pc:sldChg>
      <pc:sldChg chg="modSp new mod">
        <pc:chgData name="Anju Raj" userId="458fc33f04612ee5" providerId="LiveId" clId="{714B2123-66F0-47A4-9302-3E151041B8BC}" dt="2023-10-11T04:49:10.975" v="8836" actId="114"/>
        <pc:sldMkLst>
          <pc:docMk/>
          <pc:sldMk cId="1118625999" sldId="287"/>
        </pc:sldMkLst>
        <pc:spChg chg="mod">
          <ac:chgData name="Anju Raj" userId="458fc33f04612ee5" providerId="LiveId" clId="{714B2123-66F0-47A4-9302-3E151041B8BC}" dt="2023-10-02T10:09:01.757" v="7346" actId="120"/>
          <ac:spMkLst>
            <pc:docMk/>
            <pc:sldMk cId="1118625999" sldId="287"/>
            <ac:spMk id="2" creationId="{61AB1F80-0639-033E-BC63-B20F78E49B53}"/>
          </ac:spMkLst>
        </pc:spChg>
        <pc:spChg chg="mod">
          <ac:chgData name="Anju Raj" userId="458fc33f04612ee5" providerId="LiveId" clId="{714B2123-66F0-47A4-9302-3E151041B8BC}" dt="2023-10-11T04:49:10.975" v="8836" actId="114"/>
          <ac:spMkLst>
            <pc:docMk/>
            <pc:sldMk cId="1118625999" sldId="287"/>
            <ac:spMk id="3" creationId="{1DF32B1C-0F5C-BEA9-1119-B57E28E6FF13}"/>
          </ac:spMkLst>
        </pc:spChg>
      </pc:sldChg>
      <pc:sldChg chg="addSp delSp modSp new mod">
        <pc:chgData name="Anju Raj" userId="458fc33f04612ee5" providerId="LiveId" clId="{714B2123-66F0-47A4-9302-3E151041B8BC}" dt="2023-10-11T10:00:45.239" v="9796" actId="1076"/>
        <pc:sldMkLst>
          <pc:docMk/>
          <pc:sldMk cId="1403940456" sldId="288"/>
        </pc:sldMkLst>
        <pc:spChg chg="mod">
          <ac:chgData name="Anju Raj" userId="458fc33f04612ee5" providerId="LiveId" clId="{714B2123-66F0-47A4-9302-3E151041B8BC}" dt="2023-10-02T10:20:44.397" v="7554" actId="1076"/>
          <ac:spMkLst>
            <pc:docMk/>
            <pc:sldMk cId="1403940456" sldId="288"/>
            <ac:spMk id="2" creationId="{46944A22-3E3B-5219-1D6D-C4A2146AA0B7}"/>
          </ac:spMkLst>
        </pc:spChg>
        <pc:spChg chg="mod">
          <ac:chgData name="Anju Raj" userId="458fc33f04612ee5" providerId="LiveId" clId="{714B2123-66F0-47A4-9302-3E151041B8BC}" dt="2023-10-02T10:27:36.736" v="7688" actId="20577"/>
          <ac:spMkLst>
            <pc:docMk/>
            <pc:sldMk cId="1403940456" sldId="288"/>
            <ac:spMk id="3" creationId="{6BD41352-57F5-3B15-E03A-09F8E8D0ADE7}"/>
          </ac:spMkLst>
        </pc:spChg>
        <pc:picChg chg="add del mod">
          <ac:chgData name="Anju Raj" userId="458fc33f04612ee5" providerId="LiveId" clId="{714B2123-66F0-47A4-9302-3E151041B8BC}" dt="2023-10-11T09:59:06.427" v="9783" actId="478"/>
          <ac:picMkLst>
            <pc:docMk/>
            <pc:sldMk cId="1403940456" sldId="288"/>
            <ac:picMk id="5" creationId="{661CDBB8-DC96-E9C5-903E-7EAB9D41AF08}"/>
          </ac:picMkLst>
        </pc:picChg>
        <pc:picChg chg="add del mod">
          <ac:chgData name="Anju Raj" userId="458fc33f04612ee5" providerId="LiveId" clId="{714B2123-66F0-47A4-9302-3E151041B8BC}" dt="2023-10-11T09:59:33.517" v="9785" actId="931"/>
          <ac:picMkLst>
            <pc:docMk/>
            <pc:sldMk cId="1403940456" sldId="288"/>
            <ac:picMk id="6" creationId="{907AFE8E-7BB6-6F53-95E7-4F24D5ABC361}"/>
          </ac:picMkLst>
        </pc:picChg>
        <pc:picChg chg="add mod">
          <ac:chgData name="Anju Raj" userId="458fc33f04612ee5" providerId="LiveId" clId="{714B2123-66F0-47A4-9302-3E151041B8BC}" dt="2023-10-11T10:00:43.457" v="9795" actId="14100"/>
          <ac:picMkLst>
            <pc:docMk/>
            <pc:sldMk cId="1403940456" sldId="288"/>
            <ac:picMk id="8" creationId="{FCFF15DC-EE12-A2E1-CA60-905E211816C5}"/>
          </ac:picMkLst>
        </pc:picChg>
        <pc:picChg chg="add mod">
          <ac:chgData name="Anju Raj" userId="458fc33f04612ee5" providerId="LiveId" clId="{714B2123-66F0-47A4-9302-3E151041B8BC}" dt="2023-10-11T10:00:45.239" v="9796" actId="1076"/>
          <ac:picMkLst>
            <pc:docMk/>
            <pc:sldMk cId="1403940456" sldId="288"/>
            <ac:picMk id="10" creationId="{39D98A31-97FA-7EEF-3573-EC749011BE47}"/>
          </ac:picMkLst>
        </pc:picChg>
      </pc:sldChg>
      <pc:sldChg chg="addSp delSp modSp new mod">
        <pc:chgData name="Anju Raj" userId="458fc33f04612ee5" providerId="LiveId" clId="{714B2123-66F0-47A4-9302-3E151041B8BC}" dt="2023-10-02T10:44:59.040" v="7959" actId="9405"/>
        <pc:sldMkLst>
          <pc:docMk/>
          <pc:sldMk cId="3718498372" sldId="289"/>
        </pc:sldMkLst>
        <pc:spChg chg="del">
          <ac:chgData name="Anju Raj" userId="458fc33f04612ee5" providerId="LiveId" clId="{714B2123-66F0-47A4-9302-3E151041B8BC}" dt="2023-10-02T10:30:56.654" v="7695" actId="478"/>
          <ac:spMkLst>
            <pc:docMk/>
            <pc:sldMk cId="3718498372" sldId="289"/>
            <ac:spMk id="2" creationId="{DD12D456-9B03-DE3F-2193-D838730AFDD2}"/>
          </ac:spMkLst>
        </pc:spChg>
        <pc:spChg chg="del mod">
          <ac:chgData name="Anju Raj" userId="458fc33f04612ee5" providerId="LiveId" clId="{714B2123-66F0-47A4-9302-3E151041B8BC}" dt="2023-10-02T10:31:11.063" v="7697" actId="22"/>
          <ac:spMkLst>
            <pc:docMk/>
            <pc:sldMk cId="3718498372" sldId="289"/>
            <ac:spMk id="3" creationId="{5D5D1D99-C664-3922-26C4-2A99DD8D6EFC}"/>
          </ac:spMkLst>
        </pc:spChg>
        <pc:spChg chg="add del mod">
          <ac:chgData name="Anju Raj" userId="458fc33f04612ee5" providerId="LiveId" clId="{714B2123-66F0-47A4-9302-3E151041B8BC}" dt="2023-10-02T10:31:34.495" v="7701" actId="931"/>
          <ac:spMkLst>
            <pc:docMk/>
            <pc:sldMk cId="3718498372" sldId="289"/>
            <ac:spMk id="7" creationId="{843CDC78-8275-8EB5-95FA-83B604C0C5AC}"/>
          </ac:spMkLst>
        </pc:spChg>
        <pc:spChg chg="add del mod">
          <ac:chgData name="Anju Raj" userId="458fc33f04612ee5" providerId="LiveId" clId="{714B2123-66F0-47A4-9302-3E151041B8BC}" dt="2023-10-02T10:32:03.204" v="7709" actId="767"/>
          <ac:spMkLst>
            <pc:docMk/>
            <pc:sldMk cId="3718498372" sldId="289"/>
            <ac:spMk id="10" creationId="{16F962CA-2F07-320D-1EB5-5F2D4B440E58}"/>
          </ac:spMkLst>
        </pc:spChg>
        <pc:spChg chg="add mod">
          <ac:chgData name="Anju Raj" userId="458fc33f04612ee5" providerId="LiveId" clId="{714B2123-66F0-47A4-9302-3E151041B8BC}" dt="2023-10-02T10:34:58.270" v="7833" actId="20577"/>
          <ac:spMkLst>
            <pc:docMk/>
            <pc:sldMk cId="3718498372" sldId="289"/>
            <ac:spMk id="11" creationId="{2B2E86EC-71D3-ABD1-8057-BAE03EA6C504}"/>
          </ac:spMkLst>
        </pc:spChg>
        <pc:picChg chg="add del mod ord">
          <ac:chgData name="Anju Raj" userId="458fc33f04612ee5" providerId="LiveId" clId="{714B2123-66F0-47A4-9302-3E151041B8BC}" dt="2023-10-02T10:31:17.236" v="7700" actId="478"/>
          <ac:picMkLst>
            <pc:docMk/>
            <pc:sldMk cId="3718498372" sldId="289"/>
            <ac:picMk id="5" creationId="{EB392B1C-AA90-ED2B-3FB9-5609A34787E1}"/>
          </ac:picMkLst>
        </pc:picChg>
        <pc:picChg chg="add mod">
          <ac:chgData name="Anju Raj" userId="458fc33f04612ee5" providerId="LiveId" clId="{714B2123-66F0-47A4-9302-3E151041B8BC}" dt="2023-10-02T10:33:14.837" v="7713" actId="1076"/>
          <ac:picMkLst>
            <pc:docMk/>
            <pc:sldMk cId="3718498372" sldId="289"/>
            <ac:picMk id="9" creationId="{F5339E35-85A3-9F55-3A31-E0CB367F9679}"/>
          </ac:picMkLst>
        </pc:picChg>
        <pc:inkChg chg="add">
          <ac:chgData name="Anju Raj" userId="458fc33f04612ee5" providerId="LiveId" clId="{714B2123-66F0-47A4-9302-3E151041B8BC}" dt="2023-10-02T10:44:59.040" v="7959" actId="9405"/>
          <ac:inkMkLst>
            <pc:docMk/>
            <pc:sldMk cId="3718498372" sldId="289"/>
            <ac:inkMk id="12" creationId="{4A20D0ED-86A4-15E1-A243-85D65B08DD87}"/>
          </ac:inkMkLst>
        </pc:inkChg>
      </pc:sldChg>
      <pc:sldChg chg="addSp delSp modSp new del mod">
        <pc:chgData name="Anju Raj" userId="458fc33f04612ee5" providerId="LiveId" clId="{714B2123-66F0-47A4-9302-3E151041B8BC}" dt="2023-10-02T10:44:51.498" v="7956" actId="47"/>
        <pc:sldMkLst>
          <pc:docMk/>
          <pc:sldMk cId="396824083" sldId="290"/>
        </pc:sldMkLst>
        <pc:spChg chg="mod">
          <ac:chgData name="Anju Raj" userId="458fc33f04612ee5" providerId="LiveId" clId="{714B2123-66F0-47A4-9302-3E151041B8BC}" dt="2023-10-02T10:36:22.376" v="7852" actId="120"/>
          <ac:spMkLst>
            <pc:docMk/>
            <pc:sldMk cId="396824083" sldId="290"/>
            <ac:spMk id="2" creationId="{CC59A34B-62EE-9FF3-EA62-7EF6FE6CA0C1}"/>
          </ac:spMkLst>
        </pc:spChg>
        <pc:spChg chg="mod">
          <ac:chgData name="Anju Raj" userId="458fc33f04612ee5" providerId="LiveId" clId="{714B2123-66F0-47A4-9302-3E151041B8BC}" dt="2023-10-02T10:37:29.321" v="7927" actId="1076"/>
          <ac:spMkLst>
            <pc:docMk/>
            <pc:sldMk cId="396824083" sldId="290"/>
            <ac:spMk id="3" creationId="{E75F9F9D-AF66-5414-AA9C-F3189B6DE385}"/>
          </ac:spMkLst>
        </pc:spChg>
        <pc:spChg chg="add mod">
          <ac:chgData name="Anju Raj" userId="458fc33f04612ee5" providerId="LiveId" clId="{714B2123-66F0-47A4-9302-3E151041B8BC}" dt="2023-10-02T10:38:42.573" v="7937" actId="17032"/>
          <ac:spMkLst>
            <pc:docMk/>
            <pc:sldMk cId="396824083" sldId="290"/>
            <ac:spMk id="4" creationId="{2B6661E4-D2CD-A24E-B2FA-C1026F14D161}"/>
          </ac:spMkLst>
        </pc:spChg>
        <pc:spChg chg="add mod">
          <ac:chgData name="Anju Raj" userId="458fc33f04612ee5" providerId="LiveId" clId="{714B2123-66F0-47A4-9302-3E151041B8BC}" dt="2023-10-02T10:38:39.275" v="7936" actId="17032"/>
          <ac:spMkLst>
            <pc:docMk/>
            <pc:sldMk cId="396824083" sldId="290"/>
            <ac:spMk id="5" creationId="{69D93A4E-FEC3-B742-A502-1DA6063EDC32}"/>
          </ac:spMkLst>
        </pc:spChg>
        <pc:spChg chg="add del">
          <ac:chgData name="Anju Raj" userId="458fc33f04612ee5" providerId="LiveId" clId="{714B2123-66F0-47A4-9302-3E151041B8BC}" dt="2023-10-02T10:39:35.211" v="7939" actId="478"/>
          <ac:spMkLst>
            <pc:docMk/>
            <pc:sldMk cId="396824083" sldId="290"/>
            <ac:spMk id="6" creationId="{9449E408-3ABD-81F8-28C0-BA927ED2FB58}"/>
          </ac:spMkLst>
        </pc:spChg>
        <pc:inkChg chg="add del">
          <ac:chgData name="Anju Raj" userId="458fc33f04612ee5" providerId="LiveId" clId="{714B2123-66F0-47A4-9302-3E151041B8BC}" dt="2023-10-02T10:40:24.834" v="7941" actId="478"/>
          <ac:inkMkLst>
            <pc:docMk/>
            <pc:sldMk cId="396824083" sldId="290"/>
            <ac:inkMk id="7" creationId="{4742C508-FB47-4889-47A7-698B10B04570}"/>
          </ac:inkMkLst>
        </pc:inkChg>
        <pc:inkChg chg="add">
          <ac:chgData name="Anju Raj" userId="458fc33f04612ee5" providerId="LiveId" clId="{714B2123-66F0-47A4-9302-3E151041B8BC}" dt="2023-10-02T10:40:42.005" v="7942" actId="9405"/>
          <ac:inkMkLst>
            <pc:docMk/>
            <pc:sldMk cId="396824083" sldId="290"/>
            <ac:inkMk id="8" creationId="{0D7D45DA-396B-2EB9-AC26-68639F0EB83E}"/>
          </ac:inkMkLst>
        </pc:inkChg>
        <pc:inkChg chg="add del">
          <ac:chgData name="Anju Raj" userId="458fc33f04612ee5" providerId="LiveId" clId="{714B2123-66F0-47A4-9302-3E151041B8BC}" dt="2023-10-02T10:41:13.995" v="7945" actId="478"/>
          <ac:inkMkLst>
            <pc:docMk/>
            <pc:sldMk cId="396824083" sldId="290"/>
            <ac:inkMk id="9" creationId="{8791070D-021B-5DA4-905D-3A042D0C53A2}"/>
          </ac:inkMkLst>
        </pc:inkChg>
        <pc:inkChg chg="add del">
          <ac:chgData name="Anju Raj" userId="458fc33f04612ee5" providerId="LiveId" clId="{714B2123-66F0-47A4-9302-3E151041B8BC}" dt="2023-10-02T10:41:17.667" v="7946" actId="478"/>
          <ac:inkMkLst>
            <pc:docMk/>
            <pc:sldMk cId="396824083" sldId="290"/>
            <ac:inkMk id="10" creationId="{A7366EA0-B1A6-77C0-F07F-C16C81C5A8E3}"/>
          </ac:inkMkLst>
        </pc:inkChg>
        <pc:inkChg chg="add">
          <ac:chgData name="Anju Raj" userId="458fc33f04612ee5" providerId="LiveId" clId="{714B2123-66F0-47A4-9302-3E151041B8BC}" dt="2023-10-02T10:41:36.143" v="7947" actId="9405"/>
          <ac:inkMkLst>
            <pc:docMk/>
            <pc:sldMk cId="396824083" sldId="290"/>
            <ac:inkMk id="11" creationId="{F1CD42E8-3B5E-A9C7-8493-CE06CA9F0354}"/>
          </ac:inkMkLst>
        </pc:inkChg>
        <pc:inkChg chg="add">
          <ac:chgData name="Anju Raj" userId="458fc33f04612ee5" providerId="LiveId" clId="{714B2123-66F0-47A4-9302-3E151041B8BC}" dt="2023-10-02T10:41:48.408" v="7948" actId="9405"/>
          <ac:inkMkLst>
            <pc:docMk/>
            <pc:sldMk cId="396824083" sldId="290"/>
            <ac:inkMk id="12" creationId="{6409C356-7080-06FC-8718-03C408281AC1}"/>
          </ac:inkMkLst>
        </pc:inkChg>
        <pc:inkChg chg="add">
          <ac:chgData name="Anju Raj" userId="458fc33f04612ee5" providerId="LiveId" clId="{714B2123-66F0-47A4-9302-3E151041B8BC}" dt="2023-10-02T10:41:54.105" v="7949" actId="9405"/>
          <ac:inkMkLst>
            <pc:docMk/>
            <pc:sldMk cId="396824083" sldId="290"/>
            <ac:inkMk id="13" creationId="{3276377B-616F-BCC7-6787-EFC7D01BE076}"/>
          </ac:inkMkLst>
        </pc:inkChg>
        <pc:inkChg chg="add">
          <ac:chgData name="Anju Raj" userId="458fc33f04612ee5" providerId="LiveId" clId="{714B2123-66F0-47A4-9302-3E151041B8BC}" dt="2023-10-02T10:42:21.988" v="7950" actId="9405"/>
          <ac:inkMkLst>
            <pc:docMk/>
            <pc:sldMk cId="396824083" sldId="290"/>
            <ac:inkMk id="14" creationId="{3E200C60-C20A-AE43-B32F-E444DD4AFABF}"/>
          </ac:inkMkLst>
        </pc:inkChg>
        <pc:inkChg chg="add">
          <ac:chgData name="Anju Raj" userId="458fc33f04612ee5" providerId="LiveId" clId="{714B2123-66F0-47A4-9302-3E151041B8BC}" dt="2023-10-02T10:42:22.872" v="7951" actId="9405"/>
          <ac:inkMkLst>
            <pc:docMk/>
            <pc:sldMk cId="396824083" sldId="290"/>
            <ac:inkMk id="15" creationId="{710CD926-86B3-046D-4D5F-19074B4132D5}"/>
          </ac:inkMkLst>
        </pc:inkChg>
        <pc:inkChg chg="add">
          <ac:chgData name="Anju Raj" userId="458fc33f04612ee5" providerId="LiveId" clId="{714B2123-66F0-47A4-9302-3E151041B8BC}" dt="2023-10-02T10:42:30.856" v="7952" actId="9405"/>
          <ac:inkMkLst>
            <pc:docMk/>
            <pc:sldMk cId="396824083" sldId="290"/>
            <ac:inkMk id="16" creationId="{67B6C53D-E59B-0D5C-D39E-65E59559B79C}"/>
          </ac:inkMkLst>
        </pc:inkChg>
        <pc:inkChg chg="add">
          <ac:chgData name="Anju Raj" userId="458fc33f04612ee5" providerId="LiveId" clId="{714B2123-66F0-47A4-9302-3E151041B8BC}" dt="2023-10-02T10:44:11.888" v="7954" actId="9405"/>
          <ac:inkMkLst>
            <pc:docMk/>
            <pc:sldMk cId="396824083" sldId="290"/>
            <ac:inkMk id="17" creationId="{E5A664DF-024A-1331-01C2-E2A1EDAF6A19}"/>
          </ac:inkMkLst>
        </pc:inkChg>
        <pc:inkChg chg="add">
          <ac:chgData name="Anju Raj" userId="458fc33f04612ee5" providerId="LiveId" clId="{714B2123-66F0-47A4-9302-3E151041B8BC}" dt="2023-10-02T10:44:16.559" v="7955" actId="9405"/>
          <ac:inkMkLst>
            <pc:docMk/>
            <pc:sldMk cId="396824083" sldId="290"/>
            <ac:inkMk id="18" creationId="{F9C18082-F9F0-434D-6F12-8699698D48D3}"/>
          </ac:inkMkLst>
        </pc:inkChg>
      </pc:sldChg>
      <pc:sldChg chg="addSp delSp modSp new mod">
        <pc:chgData name="Anju Raj" userId="458fc33f04612ee5" providerId="LiveId" clId="{714B2123-66F0-47A4-9302-3E151041B8BC}" dt="2023-10-06T05:29:40.606" v="8164" actId="14100"/>
        <pc:sldMkLst>
          <pc:docMk/>
          <pc:sldMk cId="689766073" sldId="290"/>
        </pc:sldMkLst>
        <pc:spChg chg="del mod">
          <ac:chgData name="Anju Raj" userId="458fc33f04612ee5" providerId="LiveId" clId="{714B2123-66F0-47A4-9302-3E151041B8BC}" dt="2023-10-06T05:28:54.923" v="8159" actId="478"/>
          <ac:spMkLst>
            <pc:docMk/>
            <pc:sldMk cId="689766073" sldId="290"/>
            <ac:spMk id="2" creationId="{7ECCD3B1-6C47-357F-9D78-44D85E278180}"/>
          </ac:spMkLst>
        </pc:spChg>
        <pc:spChg chg="del">
          <ac:chgData name="Anju Raj" userId="458fc33f04612ee5" providerId="LiveId" clId="{714B2123-66F0-47A4-9302-3E151041B8BC}" dt="2023-10-06T05:29:25.745" v="8160" actId="931"/>
          <ac:spMkLst>
            <pc:docMk/>
            <pc:sldMk cId="689766073" sldId="290"/>
            <ac:spMk id="3" creationId="{32ABBD00-7A07-EF9E-D15E-1191A4E95886}"/>
          </ac:spMkLst>
        </pc:spChg>
        <pc:picChg chg="add mod">
          <ac:chgData name="Anju Raj" userId="458fc33f04612ee5" providerId="LiveId" clId="{714B2123-66F0-47A4-9302-3E151041B8BC}" dt="2023-10-06T05:29:40.606" v="8164" actId="14100"/>
          <ac:picMkLst>
            <pc:docMk/>
            <pc:sldMk cId="689766073" sldId="290"/>
            <ac:picMk id="5" creationId="{BE7D1AC5-5A03-0268-578B-08AECEB8602F}"/>
          </ac:picMkLst>
        </pc:picChg>
      </pc:sldChg>
      <pc:sldChg chg="new del">
        <pc:chgData name="Anju Raj" userId="458fc33f04612ee5" providerId="LiveId" clId="{714B2123-66F0-47A4-9302-3E151041B8BC}" dt="2023-10-03T03:23:28.738" v="7964" actId="680"/>
        <pc:sldMkLst>
          <pc:docMk/>
          <pc:sldMk cId="1478593298" sldId="290"/>
        </pc:sldMkLst>
      </pc:sldChg>
      <pc:sldChg chg="new del">
        <pc:chgData name="Anju Raj" userId="458fc33f04612ee5" providerId="LiveId" clId="{714B2123-66F0-47A4-9302-3E151041B8BC}" dt="2023-10-03T03:22:35.280" v="7962" actId="47"/>
        <pc:sldMkLst>
          <pc:docMk/>
          <pc:sldMk cId="2018937715" sldId="290"/>
        </pc:sldMkLst>
      </pc:sldChg>
      <pc:sldChg chg="new del">
        <pc:chgData name="Anju Raj" userId="458fc33f04612ee5" providerId="LiveId" clId="{714B2123-66F0-47A4-9302-3E151041B8BC}" dt="2023-10-03T03:27:27.311" v="7991" actId="680"/>
        <pc:sldMkLst>
          <pc:docMk/>
          <pc:sldMk cId="2201374474" sldId="290"/>
        </pc:sldMkLst>
      </pc:sldChg>
      <pc:sldChg chg="addSp delSp modSp new mod">
        <pc:chgData name="Anju Raj" userId="458fc33f04612ee5" providerId="LiveId" clId="{714B2123-66F0-47A4-9302-3E151041B8BC}" dt="2023-10-11T10:04:47.884" v="9798" actId="1076"/>
        <pc:sldMkLst>
          <pc:docMk/>
          <pc:sldMk cId="2175075773" sldId="291"/>
        </pc:sldMkLst>
        <pc:spChg chg="add del">
          <ac:chgData name="Anju Raj" userId="458fc33f04612ee5" providerId="LiveId" clId="{714B2123-66F0-47A4-9302-3E151041B8BC}" dt="2023-10-06T07:20:00.235" v="8212" actId="478"/>
          <ac:spMkLst>
            <pc:docMk/>
            <pc:sldMk cId="2175075773" sldId="291"/>
            <ac:spMk id="2" creationId="{F9E4453E-1BD9-D117-F7D8-297D37DDC91E}"/>
          </ac:spMkLst>
        </pc:spChg>
        <pc:spChg chg="mod">
          <ac:chgData name="Anju Raj" userId="458fc33f04612ee5" providerId="LiveId" clId="{714B2123-66F0-47A4-9302-3E151041B8BC}" dt="2023-10-11T07:42:01.346" v="9455" actId="5793"/>
          <ac:spMkLst>
            <pc:docMk/>
            <pc:sldMk cId="2175075773" sldId="291"/>
            <ac:spMk id="3" creationId="{2C9AB184-5549-F93D-8883-EA158984DAA9}"/>
          </ac:spMkLst>
        </pc:spChg>
        <pc:spChg chg="add del mod">
          <ac:chgData name="Anju Raj" userId="458fc33f04612ee5" providerId="LiveId" clId="{714B2123-66F0-47A4-9302-3E151041B8BC}" dt="2023-10-06T07:28:56.749" v="8269" actId="21"/>
          <ac:spMkLst>
            <pc:docMk/>
            <pc:sldMk cId="2175075773" sldId="291"/>
            <ac:spMk id="5" creationId="{F25E1927-A5F4-CC05-8E6D-C18E956EA54F}"/>
          </ac:spMkLst>
        </pc:spChg>
        <pc:spChg chg="add del mod">
          <ac:chgData name="Anju Raj" userId="458fc33f04612ee5" providerId="LiveId" clId="{714B2123-66F0-47A4-9302-3E151041B8BC}" dt="2023-10-06T07:28:34.628" v="8266" actId="21"/>
          <ac:spMkLst>
            <pc:docMk/>
            <pc:sldMk cId="2175075773" sldId="291"/>
            <ac:spMk id="6" creationId="{972D3F91-F1E6-CA2E-DA78-78A597B229DC}"/>
          </ac:spMkLst>
        </pc:spChg>
        <pc:spChg chg="add mod">
          <ac:chgData name="Anju Raj" userId="458fc33f04612ee5" providerId="LiveId" clId="{714B2123-66F0-47A4-9302-3E151041B8BC}" dt="2023-10-06T07:30:30.684" v="8290" actId="255"/>
          <ac:spMkLst>
            <pc:docMk/>
            <pc:sldMk cId="2175075773" sldId="291"/>
            <ac:spMk id="9" creationId="{DE366355-5356-467C-0E3E-9DBE28A01796}"/>
          </ac:spMkLst>
        </pc:spChg>
        <pc:spChg chg="add del mod">
          <ac:chgData name="Anju Raj" userId="458fc33f04612ee5" providerId="LiveId" clId="{714B2123-66F0-47A4-9302-3E151041B8BC}" dt="2023-10-11T07:41:50.927" v="9452" actId="478"/>
          <ac:spMkLst>
            <pc:docMk/>
            <pc:sldMk cId="2175075773" sldId="291"/>
            <ac:spMk id="11" creationId="{29229A11-6514-CEBD-61BB-8828127406BE}"/>
          </ac:spMkLst>
        </pc:spChg>
        <pc:graphicFrameChg chg="add del modGraphic">
          <ac:chgData name="Anju Raj" userId="458fc33f04612ee5" providerId="LiveId" clId="{714B2123-66F0-47A4-9302-3E151041B8BC}" dt="2023-10-06T07:29:00.962" v="8271" actId="27309"/>
          <ac:graphicFrameMkLst>
            <pc:docMk/>
            <pc:sldMk cId="2175075773" sldId="291"/>
            <ac:graphicFrameMk id="8" creationId="{94531003-504D-E944-EE3D-BD0D58E57981}"/>
          </ac:graphicFrameMkLst>
        </pc:graphicFrameChg>
        <pc:picChg chg="add mod">
          <ac:chgData name="Anju Raj" userId="458fc33f04612ee5" providerId="LiveId" clId="{714B2123-66F0-47A4-9302-3E151041B8BC}" dt="2023-10-11T10:04:47.884" v="9798" actId="1076"/>
          <ac:picMkLst>
            <pc:docMk/>
            <pc:sldMk cId="2175075773" sldId="291"/>
            <ac:picMk id="4" creationId="{34399B98-4AE5-E95C-0FEA-E2A749001021}"/>
          </ac:picMkLst>
        </pc:picChg>
      </pc:sldChg>
      <pc:sldChg chg="addSp new del mod">
        <pc:chgData name="Anju Raj" userId="458fc33f04612ee5" providerId="LiveId" clId="{714B2123-66F0-47A4-9302-3E151041B8BC}" dt="2023-10-02T10:44:56.340" v="7958" actId="47"/>
        <pc:sldMkLst>
          <pc:docMk/>
          <pc:sldMk cId="2781009854" sldId="291"/>
        </pc:sldMkLst>
        <pc:inkChg chg="add">
          <ac:chgData name="Anju Raj" userId="458fc33f04612ee5" providerId="LiveId" clId="{714B2123-66F0-47A4-9302-3E151041B8BC}" dt="2023-10-02T10:44:53.870" v="7957" actId="9405"/>
          <ac:inkMkLst>
            <pc:docMk/>
            <pc:sldMk cId="2781009854" sldId="291"/>
            <ac:inkMk id="4" creationId="{AC94362F-0492-CBCC-47A6-260FD305056D}"/>
          </ac:inkMkLst>
        </pc:inkChg>
      </pc:sldChg>
      <pc:sldChg chg="addSp delSp modSp new mod">
        <pc:chgData name="Anju Raj" userId="458fc33f04612ee5" providerId="LiveId" clId="{714B2123-66F0-47A4-9302-3E151041B8BC}" dt="2023-10-11T10:06:50.662" v="9802" actId="1076"/>
        <pc:sldMkLst>
          <pc:docMk/>
          <pc:sldMk cId="1168974097" sldId="292"/>
        </pc:sldMkLst>
        <pc:spChg chg="del">
          <ac:chgData name="Anju Raj" userId="458fc33f04612ee5" providerId="LiveId" clId="{714B2123-66F0-47A4-9302-3E151041B8BC}" dt="2023-10-06T05:32:48.687" v="8171" actId="478"/>
          <ac:spMkLst>
            <pc:docMk/>
            <pc:sldMk cId="1168974097" sldId="292"/>
            <ac:spMk id="2" creationId="{6CDFAB73-C2B3-733D-0F68-8A15AC864554}"/>
          </ac:spMkLst>
        </pc:spChg>
        <pc:spChg chg="add mod">
          <ac:chgData name="Anju Raj" userId="458fc33f04612ee5" providerId="LiveId" clId="{714B2123-66F0-47A4-9302-3E151041B8BC}" dt="2023-10-06T07:28:40.539" v="8267"/>
          <ac:spMkLst>
            <pc:docMk/>
            <pc:sldMk cId="1168974097" sldId="292"/>
            <ac:spMk id="2" creationId="{DD0F247C-0643-490E-A01E-6E353745DC7B}"/>
          </ac:spMkLst>
        </pc:spChg>
        <pc:spChg chg="mod">
          <ac:chgData name="Anju Raj" userId="458fc33f04612ee5" providerId="LiveId" clId="{714B2123-66F0-47A4-9302-3E151041B8BC}" dt="2023-10-11T07:43:03.668" v="9463" actId="5793"/>
          <ac:spMkLst>
            <pc:docMk/>
            <pc:sldMk cId="1168974097" sldId="292"/>
            <ac:spMk id="3" creationId="{63454E98-CD7E-C7A5-4F88-7D5B61EFA04B}"/>
          </ac:spMkLst>
        </pc:spChg>
        <pc:spChg chg="add del mod">
          <ac:chgData name="Anju Raj" userId="458fc33f04612ee5" providerId="LiveId" clId="{714B2123-66F0-47A4-9302-3E151041B8BC}" dt="2023-10-11T07:43:05.626" v="9464" actId="478"/>
          <ac:spMkLst>
            <pc:docMk/>
            <pc:sldMk cId="1168974097" sldId="292"/>
            <ac:spMk id="4" creationId="{F0AA7898-EE68-1A01-3BBE-FDCA0253599F}"/>
          </ac:spMkLst>
        </pc:spChg>
        <pc:picChg chg="add mod">
          <ac:chgData name="Anju Raj" userId="458fc33f04612ee5" providerId="LiveId" clId="{714B2123-66F0-47A4-9302-3E151041B8BC}" dt="2023-10-11T10:06:50.662" v="9802" actId="1076"/>
          <ac:picMkLst>
            <pc:docMk/>
            <pc:sldMk cId="1168974097" sldId="292"/>
            <ac:picMk id="6" creationId="{E314B28C-DC49-8FDB-7B4A-6A397C909861}"/>
          </ac:picMkLst>
        </pc:picChg>
      </pc:sldChg>
      <pc:sldChg chg="addSp delSp modSp new mod">
        <pc:chgData name="Anju Raj" userId="458fc33f04612ee5" providerId="LiveId" clId="{714B2123-66F0-47A4-9302-3E151041B8BC}" dt="2023-10-11T10:07:55.975" v="9804" actId="1076"/>
        <pc:sldMkLst>
          <pc:docMk/>
          <pc:sldMk cId="25514629" sldId="293"/>
        </pc:sldMkLst>
        <pc:spChg chg="del">
          <ac:chgData name="Anju Raj" userId="458fc33f04612ee5" providerId="LiveId" clId="{714B2123-66F0-47A4-9302-3E151041B8BC}" dt="2023-10-06T05:32:55.769" v="8173" actId="478"/>
          <ac:spMkLst>
            <pc:docMk/>
            <pc:sldMk cId="25514629" sldId="293"/>
            <ac:spMk id="2" creationId="{C391E4E8-992C-1A3F-8AD1-7D050AFA0AFA}"/>
          </ac:spMkLst>
        </pc:spChg>
        <pc:spChg chg="mod">
          <ac:chgData name="Anju Raj" userId="458fc33f04612ee5" providerId="LiveId" clId="{714B2123-66F0-47A4-9302-3E151041B8BC}" dt="2023-10-11T07:43:48.630" v="9475" actId="20577"/>
          <ac:spMkLst>
            <pc:docMk/>
            <pc:sldMk cId="25514629" sldId="293"/>
            <ac:spMk id="3" creationId="{17E41E8E-5583-85C6-4162-0F3B81857DF7}"/>
          </ac:spMkLst>
        </pc:spChg>
        <pc:spChg chg="add del mod">
          <ac:chgData name="Anju Raj" userId="458fc33f04612ee5" providerId="LiveId" clId="{714B2123-66F0-47A4-9302-3E151041B8BC}" dt="2023-10-11T07:43:58.436" v="9477" actId="478"/>
          <ac:spMkLst>
            <pc:docMk/>
            <pc:sldMk cId="25514629" sldId="293"/>
            <ac:spMk id="4" creationId="{323BFFFD-5A15-A659-9941-45EE7E6F1AF3}"/>
          </ac:spMkLst>
        </pc:spChg>
        <pc:spChg chg="add mod">
          <ac:chgData name="Anju Raj" userId="458fc33f04612ee5" providerId="LiveId" clId="{714B2123-66F0-47A4-9302-3E151041B8BC}" dt="2023-10-06T07:25:26.716" v="8244" actId="255"/>
          <ac:spMkLst>
            <pc:docMk/>
            <pc:sldMk cId="25514629" sldId="293"/>
            <ac:spMk id="5" creationId="{AD99751B-0D6A-C904-F967-C554B9820F89}"/>
          </ac:spMkLst>
        </pc:spChg>
        <pc:picChg chg="add mod">
          <ac:chgData name="Anju Raj" userId="458fc33f04612ee5" providerId="LiveId" clId="{714B2123-66F0-47A4-9302-3E151041B8BC}" dt="2023-10-11T10:07:55.975" v="9804" actId="1076"/>
          <ac:picMkLst>
            <pc:docMk/>
            <pc:sldMk cId="25514629" sldId="293"/>
            <ac:picMk id="6" creationId="{E1E02246-1AC1-6EBC-CD82-1184C21A3879}"/>
          </ac:picMkLst>
        </pc:picChg>
      </pc:sldChg>
      <pc:sldChg chg="addSp delSp modSp new mod">
        <pc:chgData name="Anju Raj" userId="458fc33f04612ee5" providerId="LiveId" clId="{714B2123-66F0-47A4-9302-3E151041B8BC}" dt="2023-10-11T08:57:31.809" v="9711" actId="20577"/>
        <pc:sldMkLst>
          <pc:docMk/>
          <pc:sldMk cId="3302453679" sldId="294"/>
        </pc:sldMkLst>
        <pc:spChg chg="del">
          <ac:chgData name="Anju Raj" userId="458fc33f04612ee5" providerId="LiveId" clId="{714B2123-66F0-47A4-9302-3E151041B8BC}" dt="2023-10-06T05:34:24.666" v="8180" actId="478"/>
          <ac:spMkLst>
            <pc:docMk/>
            <pc:sldMk cId="3302453679" sldId="294"/>
            <ac:spMk id="2" creationId="{799EDD3E-E7D9-748D-55E9-FE9D4DAC8184}"/>
          </ac:spMkLst>
        </pc:spChg>
        <pc:spChg chg="add mod">
          <ac:chgData name="Anju Raj" userId="458fc33f04612ee5" providerId="LiveId" clId="{714B2123-66F0-47A4-9302-3E151041B8BC}" dt="2023-10-06T07:32:19.873" v="8301" actId="255"/>
          <ac:spMkLst>
            <pc:docMk/>
            <pc:sldMk cId="3302453679" sldId="294"/>
            <ac:spMk id="2" creationId="{F6212E5E-3D96-CCB9-EA4F-85B5E1641A11}"/>
          </ac:spMkLst>
        </pc:spChg>
        <pc:spChg chg="mod">
          <ac:chgData name="Anju Raj" userId="458fc33f04612ee5" providerId="LiveId" clId="{714B2123-66F0-47A4-9302-3E151041B8BC}" dt="2023-10-11T08:57:31.809" v="9711" actId="20577"/>
          <ac:spMkLst>
            <pc:docMk/>
            <pc:sldMk cId="3302453679" sldId="294"/>
            <ac:spMk id="3" creationId="{92360A20-4E27-09AB-3976-67232E07F9CD}"/>
          </ac:spMkLst>
        </pc:spChg>
        <pc:spChg chg="add del mod">
          <ac:chgData name="Anju Raj" userId="458fc33f04612ee5" providerId="LiveId" clId="{714B2123-66F0-47A4-9302-3E151041B8BC}" dt="2023-10-11T08:03:06.762" v="9481" actId="478"/>
          <ac:spMkLst>
            <pc:docMk/>
            <pc:sldMk cId="3302453679" sldId="294"/>
            <ac:spMk id="5" creationId="{62F212AA-7F22-08E4-5B3F-A0ED3E02B6E3}"/>
          </ac:spMkLst>
        </pc:spChg>
      </pc:sldChg>
      <pc:sldChg chg="addSp delSp modSp new mod">
        <pc:chgData name="Anju Raj" userId="458fc33f04612ee5" providerId="LiveId" clId="{714B2123-66F0-47A4-9302-3E151041B8BC}" dt="2023-10-11T08:28:24.836" v="9484" actId="14100"/>
        <pc:sldMkLst>
          <pc:docMk/>
          <pc:sldMk cId="2612567604" sldId="295"/>
        </pc:sldMkLst>
        <pc:spChg chg="mod">
          <ac:chgData name="Anju Raj" userId="458fc33f04612ee5" providerId="LiveId" clId="{714B2123-66F0-47A4-9302-3E151041B8BC}" dt="2023-10-06T07:36:21.297" v="8354" actId="14100"/>
          <ac:spMkLst>
            <pc:docMk/>
            <pc:sldMk cId="2612567604" sldId="295"/>
            <ac:spMk id="2" creationId="{AAE4BB72-E8EB-3B9C-C2EB-531CEC6B45B2}"/>
          </ac:spMkLst>
        </pc:spChg>
        <pc:spChg chg="del mod">
          <ac:chgData name="Anju Raj" userId="458fc33f04612ee5" providerId="LiveId" clId="{714B2123-66F0-47A4-9302-3E151041B8BC}" dt="2023-10-06T07:40:50.906" v="8546" actId="931"/>
          <ac:spMkLst>
            <pc:docMk/>
            <pc:sldMk cId="2612567604" sldId="295"/>
            <ac:spMk id="3" creationId="{35D64F73-88A4-271B-4CFA-3B81E465D3B6}"/>
          </ac:spMkLst>
        </pc:spChg>
        <pc:spChg chg="add mod">
          <ac:chgData name="Anju Raj" userId="458fc33f04612ee5" providerId="LiveId" clId="{714B2123-66F0-47A4-9302-3E151041B8BC}" dt="2023-10-11T08:28:24.836" v="9484" actId="14100"/>
          <ac:spMkLst>
            <pc:docMk/>
            <pc:sldMk cId="2612567604" sldId="295"/>
            <ac:spMk id="4" creationId="{6C929D7D-6CA9-D549-19A1-F5E9B44BADCF}"/>
          </ac:spMkLst>
        </pc:spChg>
        <pc:spChg chg="add del">
          <ac:chgData name="Anju Raj" userId="458fc33f04612ee5" providerId="LiveId" clId="{714B2123-66F0-47A4-9302-3E151041B8BC}" dt="2023-10-06T07:38:48.255" v="8462"/>
          <ac:spMkLst>
            <pc:docMk/>
            <pc:sldMk cId="2612567604" sldId="295"/>
            <ac:spMk id="4" creationId="{DB5F1F3F-569B-4C00-5012-5A74C769475D}"/>
          </ac:spMkLst>
        </pc:spChg>
        <pc:picChg chg="add mod">
          <ac:chgData name="Anju Raj" userId="458fc33f04612ee5" providerId="LiveId" clId="{714B2123-66F0-47A4-9302-3E151041B8BC}" dt="2023-10-10T09:45:51.911" v="8759" actId="14100"/>
          <ac:picMkLst>
            <pc:docMk/>
            <pc:sldMk cId="2612567604" sldId="295"/>
            <ac:picMk id="6" creationId="{9039C28A-FB11-A2D8-2EC9-846324616F2E}"/>
          </ac:picMkLst>
        </pc:picChg>
      </pc:sldChg>
      <pc:sldChg chg="addSp delSp modSp new mod">
        <pc:chgData name="Anju Raj" userId="458fc33f04612ee5" providerId="LiveId" clId="{714B2123-66F0-47A4-9302-3E151041B8BC}" dt="2023-10-11T08:29:02.743" v="9490" actId="114"/>
        <pc:sldMkLst>
          <pc:docMk/>
          <pc:sldMk cId="337676350" sldId="296"/>
        </pc:sldMkLst>
        <pc:spChg chg="del">
          <ac:chgData name="Anju Raj" userId="458fc33f04612ee5" providerId="LiveId" clId="{714B2123-66F0-47A4-9302-3E151041B8BC}" dt="2023-10-06T07:42:42.788" v="8549" actId="478"/>
          <ac:spMkLst>
            <pc:docMk/>
            <pc:sldMk cId="337676350" sldId="296"/>
            <ac:spMk id="2" creationId="{22E9F471-A404-EA59-B8C6-FEAB1FD358C9}"/>
          </ac:spMkLst>
        </pc:spChg>
        <pc:spChg chg="del mod">
          <ac:chgData name="Anju Raj" userId="458fc33f04612ee5" providerId="LiveId" clId="{714B2123-66F0-47A4-9302-3E151041B8BC}" dt="2023-10-06T07:43:35.832" v="8553" actId="931"/>
          <ac:spMkLst>
            <pc:docMk/>
            <pc:sldMk cId="337676350" sldId="296"/>
            <ac:spMk id="3" creationId="{39F675DB-E04A-72AA-7A95-76730CFA27A7}"/>
          </ac:spMkLst>
        </pc:spChg>
        <pc:spChg chg="add mod">
          <ac:chgData name="Anju Raj" userId="458fc33f04612ee5" providerId="LiveId" clId="{714B2123-66F0-47A4-9302-3E151041B8BC}" dt="2023-10-11T08:29:02.743" v="9490" actId="114"/>
          <ac:spMkLst>
            <pc:docMk/>
            <pc:sldMk cId="337676350" sldId="296"/>
            <ac:spMk id="3" creationId="{4FB30619-F81D-95F8-B924-529160C0DA1A}"/>
          </ac:spMkLst>
        </pc:spChg>
        <pc:picChg chg="add mod">
          <ac:chgData name="Anju Raj" userId="458fc33f04612ee5" providerId="LiveId" clId="{714B2123-66F0-47A4-9302-3E151041B8BC}" dt="2023-10-06T07:43:39.128" v="8554" actId="14100"/>
          <ac:picMkLst>
            <pc:docMk/>
            <pc:sldMk cId="337676350" sldId="296"/>
            <ac:picMk id="5" creationId="{997EF7C6-7A75-AEFF-25DA-460B3F867C11}"/>
          </ac:picMkLst>
        </pc:picChg>
      </pc:sldChg>
      <pc:sldChg chg="addSp delSp modSp new mod">
        <pc:chgData name="Anju Raj" userId="458fc33f04612ee5" providerId="LiveId" clId="{714B2123-66F0-47A4-9302-3E151041B8BC}" dt="2023-10-11T10:09:56.127" v="9809" actId="14100"/>
        <pc:sldMkLst>
          <pc:docMk/>
          <pc:sldMk cId="1381479435" sldId="297"/>
        </pc:sldMkLst>
        <pc:spChg chg="mod">
          <ac:chgData name="Anju Raj" userId="458fc33f04612ee5" providerId="LiveId" clId="{714B2123-66F0-47A4-9302-3E151041B8BC}" dt="2023-10-06T07:50:46.623" v="8576" actId="27636"/>
          <ac:spMkLst>
            <pc:docMk/>
            <pc:sldMk cId="1381479435" sldId="297"/>
            <ac:spMk id="2" creationId="{6B246110-7F5B-6B55-2FDD-1A668856FDA3}"/>
          </ac:spMkLst>
        </pc:spChg>
        <pc:spChg chg="mod">
          <ac:chgData name="Anju Raj" userId="458fc33f04612ee5" providerId="LiveId" clId="{714B2123-66F0-47A4-9302-3E151041B8BC}" dt="2023-10-06T07:51:40.822" v="8579" actId="1076"/>
          <ac:spMkLst>
            <pc:docMk/>
            <pc:sldMk cId="1381479435" sldId="297"/>
            <ac:spMk id="3" creationId="{53C6201B-C838-D244-7585-EE8F7E415BF1}"/>
          </ac:spMkLst>
        </pc:spChg>
        <pc:spChg chg="add mod">
          <ac:chgData name="Anju Raj" userId="458fc33f04612ee5" providerId="LiveId" clId="{714B2123-66F0-47A4-9302-3E151041B8BC}" dt="2023-10-11T10:09:56.127" v="9809" actId="14100"/>
          <ac:spMkLst>
            <pc:docMk/>
            <pc:sldMk cId="1381479435" sldId="297"/>
            <ac:spMk id="6" creationId="{FFE3DA42-7767-62C5-CB23-D5928672D751}"/>
          </ac:spMkLst>
        </pc:spChg>
        <pc:picChg chg="add del mod">
          <ac:chgData name="Anju Raj" userId="458fc33f04612ee5" providerId="LiveId" clId="{714B2123-66F0-47A4-9302-3E151041B8BC}" dt="2023-10-11T10:09:40.491" v="9805" actId="478"/>
          <ac:picMkLst>
            <pc:docMk/>
            <pc:sldMk cId="1381479435" sldId="297"/>
            <ac:picMk id="5" creationId="{2C799290-3E71-7BEA-9174-9630A44A2646}"/>
          </ac:picMkLst>
        </pc:picChg>
      </pc:sldChg>
      <pc:sldChg chg="addSp delSp modSp new mod">
        <pc:chgData name="Anju Raj" userId="458fc33f04612ee5" providerId="LiveId" clId="{714B2123-66F0-47A4-9302-3E151041B8BC}" dt="2023-10-06T07:54:16.179" v="8610" actId="14100"/>
        <pc:sldMkLst>
          <pc:docMk/>
          <pc:sldMk cId="3318641463" sldId="298"/>
        </pc:sldMkLst>
        <pc:spChg chg="add del">
          <ac:chgData name="Anju Raj" userId="458fc33f04612ee5" providerId="LiveId" clId="{714B2123-66F0-47A4-9302-3E151041B8BC}" dt="2023-10-06T07:53:44.168" v="8587" actId="478"/>
          <ac:spMkLst>
            <pc:docMk/>
            <pc:sldMk cId="3318641463" sldId="298"/>
            <ac:spMk id="2" creationId="{92BC7556-2168-16E0-F3BB-381116F8145D}"/>
          </ac:spMkLst>
        </pc:spChg>
        <pc:spChg chg="add del mod">
          <ac:chgData name="Anju Raj" userId="458fc33f04612ee5" providerId="LiveId" clId="{714B2123-66F0-47A4-9302-3E151041B8BC}" dt="2023-10-06T07:54:16.179" v="8610" actId="14100"/>
          <ac:spMkLst>
            <pc:docMk/>
            <pc:sldMk cId="3318641463" sldId="298"/>
            <ac:spMk id="3" creationId="{81884F0B-10F2-997D-95D7-E74FCAD25FE3}"/>
          </ac:spMkLst>
        </pc:spChg>
      </pc:sldChg>
      <pc:sldChg chg="modSp new mod">
        <pc:chgData name="Anju Raj" userId="458fc33f04612ee5" providerId="LiveId" clId="{714B2123-66F0-47A4-9302-3E151041B8BC}" dt="2023-10-11T09:16:51.991" v="9750" actId="114"/>
        <pc:sldMkLst>
          <pc:docMk/>
          <pc:sldMk cId="1157037358" sldId="299"/>
        </pc:sldMkLst>
        <pc:spChg chg="mod">
          <ac:chgData name="Anju Raj" userId="458fc33f04612ee5" providerId="LiveId" clId="{714B2123-66F0-47A4-9302-3E151041B8BC}" dt="2023-10-06T07:55:04.950" v="8630" actId="1076"/>
          <ac:spMkLst>
            <pc:docMk/>
            <pc:sldMk cId="1157037358" sldId="299"/>
            <ac:spMk id="2" creationId="{586B9F4A-591E-6CC9-C007-77F2B802435D}"/>
          </ac:spMkLst>
        </pc:spChg>
        <pc:spChg chg="mod">
          <ac:chgData name="Anju Raj" userId="458fc33f04612ee5" providerId="LiveId" clId="{714B2123-66F0-47A4-9302-3E151041B8BC}" dt="2023-10-11T09:16:51.991" v="9750" actId="114"/>
          <ac:spMkLst>
            <pc:docMk/>
            <pc:sldMk cId="1157037358" sldId="299"/>
            <ac:spMk id="3" creationId="{FF6C977F-4F62-5AFB-F710-7C532EE87C2F}"/>
          </ac:spMkLst>
        </pc:spChg>
      </pc:sldChg>
      <pc:sldChg chg="delSp modSp new mod">
        <pc:chgData name="Anju Raj" userId="458fc33f04612ee5" providerId="LiveId" clId="{714B2123-66F0-47A4-9302-3E151041B8BC}" dt="2023-10-10T10:31:42.427" v="8789" actId="27636"/>
        <pc:sldMkLst>
          <pc:docMk/>
          <pc:sldMk cId="1675879617" sldId="300"/>
        </pc:sldMkLst>
        <pc:spChg chg="del">
          <ac:chgData name="Anju Raj" userId="458fc33f04612ee5" providerId="LiveId" clId="{714B2123-66F0-47A4-9302-3E151041B8BC}" dt="2023-10-10T09:31:14.901" v="8710" actId="478"/>
          <ac:spMkLst>
            <pc:docMk/>
            <pc:sldMk cId="1675879617" sldId="300"/>
            <ac:spMk id="2" creationId="{D6DFF33E-09F4-208F-B813-A74A1DA74B70}"/>
          </ac:spMkLst>
        </pc:spChg>
        <pc:spChg chg="mod">
          <ac:chgData name="Anju Raj" userId="458fc33f04612ee5" providerId="LiveId" clId="{714B2123-66F0-47A4-9302-3E151041B8BC}" dt="2023-10-10T10:31:42.427" v="8789" actId="27636"/>
          <ac:spMkLst>
            <pc:docMk/>
            <pc:sldMk cId="1675879617" sldId="300"/>
            <ac:spMk id="3" creationId="{CAF10938-64C2-FC91-5645-7B8EB932BC5F}"/>
          </ac:spMkLst>
        </pc:spChg>
      </pc:sldChg>
      <pc:sldChg chg="modSp new mod">
        <pc:chgData name="Anju Raj" userId="458fc33f04612ee5" providerId="LiveId" clId="{714B2123-66F0-47A4-9302-3E151041B8BC}" dt="2023-10-11T05:02:58.437" v="8946" actId="27636"/>
        <pc:sldMkLst>
          <pc:docMk/>
          <pc:sldMk cId="4098382358" sldId="301"/>
        </pc:sldMkLst>
        <pc:spChg chg="mod">
          <ac:chgData name="Anju Raj" userId="458fc33f04612ee5" providerId="LiveId" clId="{714B2123-66F0-47A4-9302-3E151041B8BC}" dt="2023-10-11T04:25:09.816" v="8813" actId="14100"/>
          <ac:spMkLst>
            <pc:docMk/>
            <pc:sldMk cId="4098382358" sldId="301"/>
            <ac:spMk id="2" creationId="{39C8F168-0D5D-A45A-15B6-5EAF25B6F19F}"/>
          </ac:spMkLst>
        </pc:spChg>
        <pc:spChg chg="mod">
          <ac:chgData name="Anju Raj" userId="458fc33f04612ee5" providerId="LiveId" clId="{714B2123-66F0-47A4-9302-3E151041B8BC}" dt="2023-10-11T05:02:58.437" v="8946" actId="27636"/>
          <ac:spMkLst>
            <pc:docMk/>
            <pc:sldMk cId="4098382358" sldId="301"/>
            <ac:spMk id="3" creationId="{D9B07043-C34E-DABA-EEA1-EFCB659EB664}"/>
          </ac:spMkLst>
        </pc:spChg>
      </pc:sldChg>
      <pc:sldChg chg="addSp delSp modSp new mod">
        <pc:chgData name="Anju Raj" userId="458fc33f04612ee5" providerId="LiveId" clId="{714B2123-66F0-47A4-9302-3E151041B8BC}" dt="2023-10-11T05:33:30.077" v="9206" actId="478"/>
        <pc:sldMkLst>
          <pc:docMk/>
          <pc:sldMk cId="754065432" sldId="302"/>
        </pc:sldMkLst>
        <pc:spChg chg="del">
          <ac:chgData name="Anju Raj" userId="458fc33f04612ee5" providerId="LiveId" clId="{714B2123-66F0-47A4-9302-3E151041B8BC}" dt="2023-10-11T05:26:40.615" v="8948" actId="478"/>
          <ac:spMkLst>
            <pc:docMk/>
            <pc:sldMk cId="754065432" sldId="302"/>
            <ac:spMk id="2" creationId="{276B263E-5208-6E06-F861-7DFA9EFD1AD0}"/>
          </ac:spMkLst>
        </pc:spChg>
        <pc:spChg chg="mod">
          <ac:chgData name="Anju Raj" userId="458fc33f04612ee5" providerId="LiveId" clId="{714B2123-66F0-47A4-9302-3E151041B8BC}" dt="2023-10-11T05:33:19.475" v="9204" actId="14100"/>
          <ac:spMkLst>
            <pc:docMk/>
            <pc:sldMk cId="754065432" sldId="302"/>
            <ac:spMk id="3" creationId="{0BD2CB8F-5309-D621-D66D-27C6F5BC1E8E}"/>
          </ac:spMkLst>
        </pc:spChg>
        <pc:spChg chg="add del">
          <ac:chgData name="Anju Raj" userId="458fc33f04612ee5" providerId="LiveId" clId="{714B2123-66F0-47A4-9302-3E151041B8BC}" dt="2023-10-11T05:27:39.647" v="8965"/>
          <ac:spMkLst>
            <pc:docMk/>
            <pc:sldMk cId="754065432" sldId="302"/>
            <ac:spMk id="4" creationId="{C774ECAF-46F9-F026-38E8-794035367B80}"/>
          </ac:spMkLst>
        </pc:spChg>
        <pc:spChg chg="add del">
          <ac:chgData name="Anju Raj" userId="458fc33f04612ee5" providerId="LiveId" clId="{714B2123-66F0-47A4-9302-3E151041B8BC}" dt="2023-10-11T05:27:44.906" v="8968"/>
          <ac:spMkLst>
            <pc:docMk/>
            <pc:sldMk cId="754065432" sldId="302"/>
            <ac:spMk id="5" creationId="{5B81110F-7E37-AA66-5FDA-2A2856A3F857}"/>
          </ac:spMkLst>
        </pc:spChg>
        <pc:spChg chg="add del mod">
          <ac:chgData name="Anju Raj" userId="458fc33f04612ee5" providerId="LiveId" clId="{714B2123-66F0-47A4-9302-3E151041B8BC}" dt="2023-10-11T05:33:30.077" v="9206" actId="478"/>
          <ac:spMkLst>
            <pc:docMk/>
            <pc:sldMk cId="754065432" sldId="302"/>
            <ac:spMk id="6" creationId="{4B3CE2CE-A715-23F1-CDA4-F45F404EDE9F}"/>
          </ac:spMkLst>
        </pc:spChg>
      </pc:sldChg>
      <pc:sldChg chg="addSp delSp modSp new mod">
        <pc:chgData name="Anju Raj" userId="458fc33f04612ee5" providerId="LiveId" clId="{714B2123-66F0-47A4-9302-3E151041B8BC}" dt="2023-10-11T06:32:14.441" v="9366" actId="114"/>
        <pc:sldMkLst>
          <pc:docMk/>
          <pc:sldMk cId="2614427874" sldId="303"/>
        </pc:sldMkLst>
        <pc:spChg chg="del">
          <ac:chgData name="Anju Raj" userId="458fc33f04612ee5" providerId="LiveId" clId="{714B2123-66F0-47A4-9302-3E151041B8BC}" dt="2023-10-11T06:28:54.572" v="9345" actId="478"/>
          <ac:spMkLst>
            <pc:docMk/>
            <pc:sldMk cId="2614427874" sldId="303"/>
            <ac:spMk id="2" creationId="{2588F282-58E3-5E15-4C1B-F9A334D2406A}"/>
          </ac:spMkLst>
        </pc:spChg>
        <pc:spChg chg="mod">
          <ac:chgData name="Anju Raj" userId="458fc33f04612ee5" providerId="LiveId" clId="{714B2123-66F0-47A4-9302-3E151041B8BC}" dt="2023-10-11T06:32:14.441" v="9366" actId="114"/>
          <ac:spMkLst>
            <pc:docMk/>
            <pc:sldMk cId="2614427874" sldId="303"/>
            <ac:spMk id="3" creationId="{30EA5F36-1BF6-6E8D-474E-715FCE17015F}"/>
          </ac:spMkLst>
        </pc:spChg>
        <pc:spChg chg="add del mod">
          <ac:chgData name="Anju Raj" userId="458fc33f04612ee5" providerId="LiveId" clId="{714B2123-66F0-47A4-9302-3E151041B8BC}" dt="2023-10-11T06:30:14.684" v="9354" actId="478"/>
          <ac:spMkLst>
            <pc:docMk/>
            <pc:sldMk cId="2614427874" sldId="303"/>
            <ac:spMk id="5" creationId="{C8859008-24C2-C2E3-F18D-6FE948DFCA48}"/>
          </ac:spMkLst>
        </pc:spChg>
      </pc:sldChg>
      <pc:sldChg chg="new del">
        <pc:chgData name="Anju Raj" userId="458fc33f04612ee5" providerId="LiveId" clId="{714B2123-66F0-47A4-9302-3E151041B8BC}" dt="2023-10-11T06:58:17.433" v="9414" actId="680"/>
        <pc:sldMkLst>
          <pc:docMk/>
          <pc:sldMk cId="362509322" sldId="304"/>
        </pc:sldMkLst>
      </pc:sldChg>
      <pc:sldChg chg="addSp delSp modSp new mod">
        <pc:chgData name="Anju Raj" userId="458fc33f04612ee5" providerId="LiveId" clId="{714B2123-66F0-47A4-9302-3E151041B8BC}" dt="2023-10-11T07:03:54.341" v="9432"/>
        <pc:sldMkLst>
          <pc:docMk/>
          <pc:sldMk cId="2718830164" sldId="304"/>
        </pc:sldMkLst>
        <pc:spChg chg="del">
          <ac:chgData name="Anju Raj" userId="458fc33f04612ee5" providerId="LiveId" clId="{714B2123-66F0-47A4-9302-3E151041B8BC}" dt="2023-10-11T06:58:55.523" v="9416" actId="478"/>
          <ac:spMkLst>
            <pc:docMk/>
            <pc:sldMk cId="2718830164" sldId="304"/>
            <ac:spMk id="2" creationId="{F8C770B8-5935-C17D-2601-C92C22B0E43D}"/>
          </ac:spMkLst>
        </pc:spChg>
        <pc:spChg chg="mod">
          <ac:chgData name="Anju Raj" userId="458fc33f04612ee5" providerId="LiveId" clId="{714B2123-66F0-47A4-9302-3E151041B8BC}" dt="2023-10-11T07:03:54.341" v="9432"/>
          <ac:spMkLst>
            <pc:docMk/>
            <pc:sldMk cId="2718830164" sldId="304"/>
            <ac:spMk id="3" creationId="{4075BC83-9E20-188D-7376-548BF4F10CA7}"/>
          </ac:spMkLst>
        </pc:spChg>
        <pc:spChg chg="add del">
          <ac:chgData name="Anju Raj" userId="458fc33f04612ee5" providerId="LiveId" clId="{714B2123-66F0-47A4-9302-3E151041B8BC}" dt="2023-10-11T07:02:07.205" v="9421" actId="22"/>
          <ac:spMkLst>
            <pc:docMk/>
            <pc:sldMk cId="2718830164" sldId="304"/>
            <ac:spMk id="5" creationId="{8BA5279C-47D9-76F5-CF02-53474E2F6FBC}"/>
          </ac:spMkLst>
        </pc:spChg>
      </pc:sldChg>
      <pc:sldChg chg="delSp modSp new del mod">
        <pc:chgData name="Anju Raj" userId="458fc33f04612ee5" providerId="LiveId" clId="{714B2123-66F0-47A4-9302-3E151041B8BC}" dt="2023-10-11T10:10:00.277" v="9810" actId="47"/>
        <pc:sldMkLst>
          <pc:docMk/>
          <pc:sldMk cId="1179726212" sldId="305"/>
        </pc:sldMkLst>
        <pc:spChg chg="del">
          <ac:chgData name="Anju Raj" userId="458fc33f04612ee5" providerId="LiveId" clId="{714B2123-66F0-47A4-9302-3E151041B8BC}" dt="2023-10-11T08:54:50.181" v="9667" actId="478"/>
          <ac:spMkLst>
            <pc:docMk/>
            <pc:sldMk cId="1179726212" sldId="305"/>
            <ac:spMk id="2" creationId="{F2C4D4AA-D053-22D0-09F8-1009750B8280}"/>
          </ac:spMkLst>
        </pc:spChg>
        <pc:spChg chg="mod">
          <ac:chgData name="Anju Raj" userId="458fc33f04612ee5" providerId="LiveId" clId="{714B2123-66F0-47A4-9302-3E151041B8BC}" dt="2023-10-11T10:09:50.206" v="9807" actId="27636"/>
          <ac:spMkLst>
            <pc:docMk/>
            <pc:sldMk cId="1179726212" sldId="305"/>
            <ac:spMk id="3" creationId="{4AE38F20-08A9-3181-0008-24395E95E167}"/>
          </ac:spMkLst>
        </pc:spChg>
      </pc:sldChg>
      <pc:sldChg chg="delSp modSp new del mod">
        <pc:chgData name="Anju Raj" userId="458fc33f04612ee5" providerId="LiveId" clId="{714B2123-66F0-47A4-9302-3E151041B8BC}" dt="2023-10-11T07:06:32.330" v="9443" actId="47"/>
        <pc:sldMkLst>
          <pc:docMk/>
          <pc:sldMk cId="3825190281" sldId="305"/>
        </pc:sldMkLst>
        <pc:spChg chg="del">
          <ac:chgData name="Anju Raj" userId="458fc33f04612ee5" providerId="LiveId" clId="{714B2123-66F0-47A4-9302-3E151041B8BC}" dt="2023-10-11T07:04:27.870" v="9434" actId="478"/>
          <ac:spMkLst>
            <pc:docMk/>
            <pc:sldMk cId="3825190281" sldId="305"/>
            <ac:spMk id="2" creationId="{E36EF036-C161-DCFD-7864-6E3E87D9123C}"/>
          </ac:spMkLst>
        </pc:spChg>
        <pc:spChg chg="mod">
          <ac:chgData name="Anju Raj" userId="458fc33f04612ee5" providerId="LiveId" clId="{714B2123-66F0-47A4-9302-3E151041B8BC}" dt="2023-10-11T07:04:34.997" v="9436" actId="14100"/>
          <ac:spMkLst>
            <pc:docMk/>
            <pc:sldMk cId="3825190281" sldId="305"/>
            <ac:spMk id="3" creationId="{4376C474-4F8F-F4C9-5AEA-5DE3F56846B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0:44:59.0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0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5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4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47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9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07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9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0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8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78CC-E77A-48CD-9218-F6839ACB49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ADBE-6A54-4598-A54D-48AB819A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0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EF5-6ADC-1E29-A05D-99FF9A95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35903"/>
            <a:ext cx="10412963" cy="503852"/>
          </a:xfrm>
        </p:spPr>
        <p:txBody>
          <a:bodyPr>
            <a:normAutofit fontScale="90000"/>
          </a:bodyPr>
          <a:lstStyle/>
          <a:p>
            <a:r>
              <a:rPr lang="en-IN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BC18-D3B2-73AD-6BA3-4FE194F3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2351"/>
            <a:ext cx="10896600" cy="53277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Data –A piece of information that can be translated in to a form for </a:t>
            </a:r>
            <a:r>
              <a:rPr lang="en-IN" sz="2400" b="1" dirty="0" err="1"/>
              <a:t>effient</a:t>
            </a:r>
            <a:r>
              <a:rPr lang="en-IN" sz="2400" b="1" dirty="0"/>
              <a:t> movement and processing </a:t>
            </a:r>
            <a:r>
              <a:rPr lang="en-IN" sz="2400" b="1" dirty="0" err="1"/>
              <a:t>eg:name,class</a:t>
            </a:r>
            <a:r>
              <a:rPr lang="en-IN" sz="2400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Data Base-Organized Collection of data stored in a computer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Data Base Management System-Software system that is designed to manage and organize data in a structured manner.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Relational DBMS-RDBMS are the most popular data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RDBMS defines database relationship in the form of tables.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Table-Collection of related data entries and it consist of rows and </a:t>
            </a:r>
            <a:r>
              <a:rPr lang="en-IN" sz="2400" b="1" dirty="0" err="1"/>
              <a:t>columns.Column</a:t>
            </a:r>
            <a:r>
              <a:rPr lang="en-IN" sz="2400" b="1" dirty="0"/>
              <a:t> hold specific info about every record in the </a:t>
            </a:r>
            <a:r>
              <a:rPr lang="en-IN" sz="2400" b="1" dirty="0" err="1"/>
              <a:t>table.A</a:t>
            </a:r>
            <a:r>
              <a:rPr lang="en-IN" sz="2400" b="1" dirty="0"/>
              <a:t> row is each individual entry that exist in the table.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7082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8B81-262F-5786-2C31-38015496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IN" i="1" dirty="0"/>
              <a:t>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77D9-19E3-1048-D6E8-735753F3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47" y="1756471"/>
            <a:ext cx="10353762" cy="14962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DROP DATABASE : used to drop an existing SQL </a:t>
            </a:r>
            <a:r>
              <a:rPr lang="en-IN" sz="2400" dirty="0" err="1"/>
              <a:t>databas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DROP DATABASE </a:t>
            </a:r>
            <a:r>
              <a:rPr lang="en-IN" sz="2400" dirty="0" err="1"/>
              <a:t>database</a:t>
            </a:r>
            <a:r>
              <a:rPr lang="en-IN" sz="2400" dirty="0"/>
              <a:t> name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en-IN" sz="15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DATABASE`dbnew</a:t>
            </a:r>
            <a:r>
              <a:rPr lang="en-IN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CE25-C87B-0956-3B4E-821B5A747FDB}"/>
              </a:ext>
            </a:extLst>
          </p:cNvPr>
          <p:cNvSpPr txBox="1"/>
          <p:nvPr/>
        </p:nvSpPr>
        <p:spPr>
          <a:xfrm>
            <a:off x="1203647" y="3942364"/>
            <a:ext cx="9591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DROP TABLE  : used to drop existing SQL table</a:t>
            </a:r>
          </a:p>
          <a:p>
            <a:r>
              <a:rPr lang="en-IN" sz="2400" dirty="0"/>
              <a:t>		DROP Table table-name</a:t>
            </a:r>
          </a:p>
          <a:p>
            <a:r>
              <a:rPr lang="en-IN" dirty="0"/>
              <a:t>			  </a:t>
            </a:r>
            <a:r>
              <a:rPr lang="en-IN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TABLE `customer`</a:t>
            </a:r>
          </a:p>
          <a:p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412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DD4-2588-47CD-B2B8-90DC2509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80" y="394997"/>
            <a:ext cx="10353761" cy="575388"/>
          </a:xfrm>
        </p:spPr>
        <p:txBody>
          <a:bodyPr/>
          <a:lstStyle/>
          <a:p>
            <a:pPr algn="l"/>
            <a:r>
              <a:rPr lang="en-IN" dirty="0"/>
              <a:t>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F8F6-D7A3-FA3E-0A93-6D23FEE9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1011"/>
            <a:ext cx="10954744" cy="487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ALTER TABLE :Used to add delete or modify column in an existing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ALTER TABLE table-name ADD column-name datatype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customerdetails`ADD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phone INT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ALTER TABLE table-name DROP COLUMN column-name</a:t>
            </a:r>
          </a:p>
          <a:p>
            <a:pPr marL="914400" lvl="2" indent="0">
              <a:buNone/>
            </a:pPr>
            <a:r>
              <a:rPr lang="en-IN" dirty="0"/>
              <a:t>	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DROP COLUMN phone</a:t>
            </a: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ALTER TABLE table-name MODIFY COLUMN column-name datatype</a:t>
            </a:r>
          </a:p>
          <a:p>
            <a:pPr marL="0" indent="0">
              <a:buNone/>
            </a:pPr>
            <a:r>
              <a:rPr lang="en-IN" dirty="0"/>
              <a:t>		(to change datatype of a column)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MODIFY phone VARCHAR(50)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ALTER TABLE table-name CHANGE </a:t>
            </a:r>
            <a:r>
              <a:rPr lang="en-IN" dirty="0" err="1"/>
              <a:t>Oldcolumn</a:t>
            </a:r>
            <a:r>
              <a:rPr lang="en-IN" dirty="0"/>
              <a:t>-name </a:t>
            </a:r>
            <a:r>
              <a:rPr lang="en-IN" dirty="0" err="1"/>
              <a:t>Newcolumnname</a:t>
            </a:r>
            <a:r>
              <a:rPr lang="en-IN" dirty="0"/>
              <a:t> datatype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US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15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CHANGE `</a:t>
            </a:r>
            <a:r>
              <a:rPr lang="en-US" sz="15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agenow</a:t>
            </a:r>
            <a:r>
              <a:rPr lang="en-US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age INT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DCD0-77C7-FF42-8059-3790B9A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8620"/>
            <a:ext cx="10353761" cy="64381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F8E1-A00B-220A-0BC6-20CC8356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2963242"/>
            <a:ext cx="10683551" cy="17113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SQL constraints are used to specify rules for  the data in the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Limit the  type of data that can go into the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ensure the accuracy and reliability of  data in the table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897E1-1315-4FA9-68EA-8058221296F1}"/>
              </a:ext>
            </a:extLst>
          </p:cNvPr>
          <p:cNvSpPr txBox="1"/>
          <p:nvPr/>
        </p:nvSpPr>
        <p:spPr>
          <a:xfrm>
            <a:off x="754224" y="1791477"/>
            <a:ext cx="110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be specified when the table is created with the CREATE TABLE </a:t>
            </a:r>
            <a:r>
              <a:rPr lang="en-IN" dirty="0" err="1"/>
              <a:t>stmt</a:t>
            </a:r>
            <a:r>
              <a:rPr lang="en-IN" dirty="0"/>
              <a:t> or with ALTER TABLE </a:t>
            </a:r>
            <a:r>
              <a:rPr lang="en-IN" dirty="0" err="1"/>
              <a:t>stmt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0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F783-7A9D-20DB-6087-40A6347A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0588"/>
            <a:ext cx="10353762" cy="6428792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NOT NULL :Ensure  that a column cannot have a NULL value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CREATE TABLE Persons (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ID int NOT NULL,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 NOT NULL,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FirstName varchar(255) NOT NUL);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</a:p>
          <a:p>
            <a:r>
              <a:rPr lang="en-IN" sz="2400" dirty="0"/>
              <a:t>UNIQUE :Ensure that all values in the column are different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CREATE TABLE Persons (</a:t>
            </a:r>
            <a:br>
              <a:rPr lang="en-US" dirty="0"/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ID int NOT NULL,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 NOT NULL,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FirstName varchar(255),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Age int,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 UNIQUE (ID)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dirty="0"/>
            </a:br>
            <a:endParaRPr lang="en-IN" sz="2400" dirty="0"/>
          </a:p>
          <a:p>
            <a:r>
              <a:rPr lang="en-IN" sz="2400" dirty="0"/>
              <a:t>Primary Key :Combination of NOT NULL and UNOIQUE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CREATE TABLE Persons (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ID int NOT NULL,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 NOT NULL,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FirstName varchar(255),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 Age int,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   PRIMARY KEY (ID)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0938-64C2-FC91-5645-7B8EB93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7829"/>
            <a:ext cx="10353762" cy="5766318"/>
          </a:xfrm>
        </p:spPr>
        <p:txBody>
          <a:bodyPr>
            <a:normAutofit fontScale="47500" lnSpcReduction="20000"/>
          </a:bodyPr>
          <a:lstStyle/>
          <a:p>
            <a:r>
              <a:rPr lang="en-IN" sz="4300" dirty="0"/>
              <a:t>Foreign Key :Prevents actions that would destroy links between table </a:t>
            </a:r>
          </a:p>
          <a:p>
            <a:pPr marL="0" indent="0">
              <a:buNone/>
            </a:pP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CREATE TABLE oderdetails1(ID INT NOT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NULL,Orderitem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VARCHAR(50) NOT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NULL,orderID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INT,PRIMARY KEY (ID),FOREIGN KEY(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 REFERENCES ` orders`(`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`));</a:t>
            </a:r>
            <a:br>
              <a:rPr lang="en-US" sz="4300" dirty="0"/>
            </a:br>
            <a:endParaRPr lang="en-IN" sz="4300" dirty="0"/>
          </a:p>
          <a:p>
            <a:r>
              <a:rPr lang="en-IN" sz="4300" dirty="0"/>
              <a:t>Check :Ensure the value in a column satisfy a specific condition</a:t>
            </a:r>
          </a:p>
          <a:p>
            <a:pPr marL="0" indent="0">
              <a:buNone/>
            </a:pPr>
            <a:r>
              <a:rPr lang="en-IN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CREATE TABLE  Persons1 (ID INT NOT NULL ,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 NOT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NULL,FirstName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VARCHAR(255),Age INT,CHECK (Age&gt;=18));</a:t>
            </a:r>
          </a:p>
          <a:p>
            <a:pPr marL="0" indent="0">
              <a:buNone/>
            </a:pPr>
            <a:br>
              <a:rPr lang="en-US" sz="43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IN" sz="4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IN" sz="4300" dirty="0"/>
              <a:t>Default :Set a default value for  column if no value specified</a:t>
            </a:r>
          </a:p>
          <a:p>
            <a:pPr marL="0" indent="0">
              <a:buNone/>
            </a:pPr>
            <a:r>
              <a:rPr lang="en-IN" sz="43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CREATE TABLE  Persons (ID INT NOT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NULL,LastName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 NOT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NULL,FirstName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VARCHAR(255),Age </a:t>
            </a:r>
            <a:r>
              <a:rPr lang="en-US" sz="43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INT,City</a:t>
            </a:r>
            <a:r>
              <a:rPr lang="en-US" sz="43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VARCHAR(255) DEFAULT 'Sandnes');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87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15E-88B9-0328-1503-2556B481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35" y="273698"/>
            <a:ext cx="10353761" cy="52873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18D-C953-33E7-F948-31FEA042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3608"/>
            <a:ext cx="10353762" cy="4851919"/>
          </a:xfrm>
        </p:spPr>
        <p:txBody>
          <a:bodyPr>
            <a:normAutofit/>
          </a:bodyPr>
          <a:lstStyle/>
          <a:p>
            <a:r>
              <a:rPr lang="en-IN" sz="2400" dirty="0"/>
              <a:t>INSERT INTO </a:t>
            </a:r>
            <a:r>
              <a:rPr lang="en-IN" sz="2400" dirty="0" err="1"/>
              <a:t>stmt</a:t>
            </a:r>
            <a:r>
              <a:rPr lang="en-IN" sz="2400" dirty="0"/>
              <a:t> is used to insert new record in a table</a:t>
            </a:r>
          </a:p>
          <a:p>
            <a:pPr marL="0" indent="0">
              <a:buNone/>
            </a:pPr>
            <a:r>
              <a:rPr lang="en-IN" dirty="0"/>
              <a:t>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i="1" dirty="0"/>
              <a:t>INSERT INTO table-name(c1,c2,c3……) VALUES(v1,v2,v3,…..)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	INSERT INTO `customer`(`</a:t>
            </a:r>
            <a:r>
              <a:rPr lang="en-US" sz="14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`,`</a:t>
            </a:r>
            <a:r>
              <a:rPr lang="en-US" sz="14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agenow</a:t>
            </a:r>
            <a:r>
              <a:rPr lang="en-US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`,`</a:t>
            </a:r>
            <a:r>
              <a:rPr lang="en-US" sz="14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en-US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`,`email`)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VALUES('anju',33,'calicut','anju@gmail.com')</a:t>
            </a:r>
            <a:r>
              <a:rPr lang="en-IN" sz="2400" i="1" dirty="0"/>
              <a:t>			</a:t>
            </a:r>
          </a:p>
          <a:p>
            <a:pPr marL="0" indent="0">
              <a:buNone/>
            </a:pPr>
            <a:r>
              <a:rPr lang="en-IN" sz="2400" i="1" dirty="0"/>
              <a:t>			OR</a:t>
            </a:r>
          </a:p>
          <a:p>
            <a:pPr marL="0" indent="0">
              <a:buNone/>
            </a:pPr>
            <a:r>
              <a:rPr lang="en-IN" sz="2400" i="1" dirty="0"/>
              <a:t>	INSERT INTO table-name VALUES(V1,V2,V3….)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INSERT INTO 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CustomersVALUES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('Cardinal', 'Stavanger', 'Norway’);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INSERT INTO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customerdetails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VALUES(NULL,'dev','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dubai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’) //null </a:t>
            </a:r>
            <a:endParaRPr lang="en-IN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8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D1AB-948A-FEC4-A50E-C854323F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0" y="435429"/>
            <a:ext cx="10353761" cy="631371"/>
          </a:xfrm>
        </p:spPr>
        <p:txBody>
          <a:bodyPr/>
          <a:lstStyle/>
          <a:p>
            <a:pPr algn="l"/>
            <a:r>
              <a:rPr lang="en-IN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E34-8C21-C4E2-A418-E7E6017B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2939"/>
            <a:ext cx="10353762" cy="4438261"/>
          </a:xfrm>
        </p:spPr>
        <p:txBody>
          <a:bodyPr/>
          <a:lstStyle/>
          <a:p>
            <a:r>
              <a:rPr lang="en-IN" dirty="0"/>
              <a:t>The UPDATE </a:t>
            </a:r>
            <a:r>
              <a:rPr lang="en-IN" dirty="0" err="1"/>
              <a:t>stmt</a:t>
            </a:r>
            <a:r>
              <a:rPr lang="en-IN" dirty="0"/>
              <a:t> is used to modify the existing records in a table</a:t>
            </a:r>
          </a:p>
          <a:p>
            <a:r>
              <a:rPr lang="en-IN" dirty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i="1" dirty="0"/>
              <a:t>UPDATE table-name</a:t>
            </a:r>
          </a:p>
          <a:p>
            <a:pPr marL="0" indent="0">
              <a:buNone/>
            </a:pPr>
            <a:r>
              <a:rPr lang="en-IN" sz="2400" i="1" dirty="0"/>
              <a:t>	SET C1=V1,C2=V2….</a:t>
            </a:r>
          </a:p>
          <a:p>
            <a:pPr marL="0" indent="0">
              <a:buNone/>
            </a:pPr>
            <a:r>
              <a:rPr lang="en-IN" sz="2400" i="1" dirty="0"/>
              <a:t>	WHERE condition</a:t>
            </a:r>
          </a:p>
          <a:p>
            <a:pPr marL="0" indent="0">
              <a:buNone/>
            </a:pPr>
            <a:r>
              <a:rPr lang="en-IN" dirty="0"/>
              <a:t>*</a:t>
            </a:r>
            <a:r>
              <a:rPr lang="en-IN" sz="1600" i="1" dirty="0"/>
              <a:t>if you omit where clause all records in the table will be updated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UPDATE `customer` SET `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`='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wayanad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 WHERE `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`='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anju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6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D088-EF09-74F2-1C22-D7B539A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59363"/>
          </a:xfrm>
        </p:spPr>
        <p:txBody>
          <a:bodyPr/>
          <a:lstStyle/>
          <a:p>
            <a:r>
              <a:rPr lang="en-IN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C767-D50C-A8F1-259C-96F5B47F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DELETE </a:t>
            </a:r>
            <a:r>
              <a:rPr lang="en-IN" sz="2400" dirty="0" err="1"/>
              <a:t>stmt</a:t>
            </a:r>
            <a:r>
              <a:rPr lang="en-IN" sz="2400" dirty="0"/>
              <a:t> is used to delete existing records in </a:t>
            </a:r>
            <a:r>
              <a:rPr lang="en-IN" sz="2400" dirty="0" err="1"/>
              <a:t>atable</a:t>
            </a:r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i="1" dirty="0"/>
              <a:t>DELETE FROM table-name WHERE condition</a:t>
            </a:r>
          </a:p>
          <a:p>
            <a:pPr marL="457200" lvl="1" indent="0">
              <a:buNone/>
            </a:pPr>
            <a:endParaRPr lang="en-IN" sz="2400" i="1" dirty="0"/>
          </a:p>
          <a:p>
            <a:pPr marL="457200" lvl="1" indent="0">
              <a:buNone/>
            </a:pP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DELETE FROM `customer` WHERE `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`='</a:t>
            </a:r>
            <a:r>
              <a:rPr lang="en-US" sz="12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manju</a:t>
            </a:r>
            <a:r>
              <a:rPr lang="en-US" sz="1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5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1688-A069-46A3-C793-7189DDFE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9" y="245708"/>
            <a:ext cx="10353761" cy="603379"/>
          </a:xfrm>
        </p:spPr>
        <p:txBody>
          <a:bodyPr/>
          <a:lstStyle/>
          <a:p>
            <a:pPr algn="l"/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718D-7A90-7204-61F0-F671B4E7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6366"/>
            <a:ext cx="10656164" cy="5673013"/>
          </a:xfrm>
        </p:spPr>
        <p:txBody>
          <a:bodyPr>
            <a:normAutofit fontScale="40000" lnSpcReduction="20000"/>
          </a:bodyPr>
          <a:lstStyle/>
          <a:p>
            <a:r>
              <a:rPr lang="en-IN" sz="3800" dirty="0"/>
              <a:t>SELECT  statement is used to select data from a database</a:t>
            </a:r>
          </a:p>
          <a:p>
            <a:r>
              <a:rPr lang="en-IN" sz="3800" dirty="0"/>
              <a:t>The data returned is stored in result table  is called result set</a:t>
            </a:r>
          </a:p>
          <a:p>
            <a:pPr marL="0" indent="0">
              <a:buNone/>
            </a:pPr>
            <a:r>
              <a:rPr lang="en-IN" sz="3800" dirty="0"/>
              <a:t>	</a:t>
            </a:r>
            <a:r>
              <a:rPr lang="en-IN" sz="3800" i="1" dirty="0"/>
              <a:t>SELECT c1,c2…</a:t>
            </a:r>
          </a:p>
          <a:p>
            <a:pPr marL="0" indent="0">
              <a:buNone/>
            </a:pPr>
            <a:r>
              <a:rPr lang="en-IN" sz="3800" i="1" dirty="0"/>
              <a:t>	from table-name</a:t>
            </a:r>
          </a:p>
          <a:p>
            <a:pPr marL="0" indent="0">
              <a:buNone/>
            </a:pPr>
            <a:r>
              <a:rPr lang="en-IN" sz="3800" i="1" dirty="0"/>
              <a:t>		*</a:t>
            </a:r>
            <a:r>
              <a:rPr lang="en-IN" sz="2900" i="1" dirty="0"/>
              <a:t>C1,c2 are field names of a the table you want to select data from</a:t>
            </a:r>
          </a:p>
          <a:p>
            <a:pPr marL="0" indent="0">
              <a:buNone/>
            </a:pPr>
            <a:r>
              <a:rPr lang="en-IN" sz="2900" i="1" dirty="0"/>
              <a:t>		</a:t>
            </a:r>
            <a:r>
              <a:rPr lang="en-US" sz="3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sz="3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FirstName,Age</a:t>
            </a:r>
            <a:r>
              <a:rPr lang="en-US" sz="3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 persons</a:t>
            </a:r>
            <a:endParaRPr lang="en-IN" sz="3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9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800" dirty="0"/>
              <a:t>If you want to select all fields avail in the table</a:t>
            </a:r>
          </a:p>
          <a:p>
            <a:pPr marL="0" indent="0">
              <a:buNone/>
            </a:pPr>
            <a:r>
              <a:rPr lang="en-IN" sz="3800" dirty="0"/>
              <a:t>	</a:t>
            </a:r>
            <a:r>
              <a:rPr lang="en-IN" sz="3800" i="1" dirty="0"/>
              <a:t>SELECT * FROM table-name</a:t>
            </a:r>
          </a:p>
          <a:p>
            <a:pPr marL="0" indent="0">
              <a:buNone/>
            </a:pPr>
            <a:r>
              <a:rPr lang="en-IN" sz="3800" i="1" dirty="0"/>
              <a:t>		</a:t>
            </a:r>
            <a:r>
              <a:rPr lang="en-IN" sz="3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customer</a:t>
            </a:r>
          </a:p>
          <a:p>
            <a:pPr marL="0" indent="0">
              <a:buNone/>
            </a:pPr>
            <a:endParaRPr lang="en-IN" sz="3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800" dirty="0"/>
              <a:t>Select distinct is used to return distinct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800" dirty="0"/>
          </a:p>
          <a:p>
            <a:pPr marL="0" indent="0">
              <a:buNone/>
            </a:pPr>
            <a:r>
              <a:rPr lang="en-IN" sz="3800" dirty="0"/>
              <a:t>	</a:t>
            </a:r>
            <a:r>
              <a:rPr lang="en-IN" sz="3800" i="1" dirty="0"/>
              <a:t>SELECT DISTINCT c1 FROM table-name</a:t>
            </a:r>
          </a:p>
          <a:p>
            <a:pPr marL="0" indent="0">
              <a:buNone/>
            </a:pPr>
            <a:r>
              <a:rPr lang="en-IN" sz="3800" i="1" dirty="0"/>
              <a:t>		</a:t>
            </a:r>
            <a:r>
              <a:rPr lang="en-US" sz="3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0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DISTINCT`City`FROM</a:t>
            </a:r>
            <a:r>
              <a:rPr lang="en-US" sz="3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` persons`</a:t>
            </a:r>
            <a:endParaRPr lang="en-IN" sz="30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7553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4530-E365-E95B-D477-7DD67965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7241"/>
            <a:ext cx="10353762" cy="6074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WHERE Clause </a:t>
            </a:r>
          </a:p>
          <a:p>
            <a:pPr marL="0" indent="0">
              <a:buNone/>
            </a:pPr>
            <a:endParaRPr lang="en-IN" sz="24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WHERE clause is used to filter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it is used to extract only those records that full fill a specific condition</a:t>
            </a:r>
          </a:p>
          <a:p>
            <a:pPr marL="0" indent="0">
              <a:buNone/>
            </a:pPr>
            <a:r>
              <a:rPr lang="en-IN" sz="2400" i="1" dirty="0"/>
              <a:t>	SELECT c1,c2,….</a:t>
            </a:r>
          </a:p>
          <a:p>
            <a:pPr marL="0" indent="0">
              <a:buNone/>
            </a:pPr>
            <a:r>
              <a:rPr lang="en-IN" sz="2400" i="1" dirty="0"/>
              <a:t>	FROM table-name</a:t>
            </a:r>
          </a:p>
          <a:p>
            <a:pPr marL="0" indent="0">
              <a:buNone/>
            </a:pPr>
            <a:r>
              <a:rPr lang="en-IN" sz="2400" i="1" dirty="0"/>
              <a:t>	WHERE condition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custname,age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address='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calicut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IN" sz="1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/>
              <a:t> where clause is not only used in select </a:t>
            </a:r>
            <a:r>
              <a:rPr lang="en-IN" sz="2400" dirty="0" err="1"/>
              <a:t>stmt</a:t>
            </a:r>
            <a:r>
              <a:rPr lang="en-IN" sz="2400" dirty="0"/>
              <a:t> .it is also used in UPDATE DELETE etc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595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255E-803F-E8A3-0025-93D74F6C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66057"/>
          </a:xfrm>
        </p:spPr>
        <p:txBody>
          <a:bodyPr/>
          <a:lstStyle/>
          <a:p>
            <a:r>
              <a:rPr lang="en-IN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8C73-C25C-74A6-E6FB-C4B6E3FD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26" y="1651519"/>
            <a:ext cx="10334496" cy="4012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MYSQL is a widely used relational Data Base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MYSQL is free and 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MYSQL is released in 1995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MYSQL is developed by Oracle Co Operation.</a:t>
            </a:r>
          </a:p>
        </p:txBody>
      </p:sp>
    </p:spTree>
    <p:extLst>
      <p:ext uri="{BB962C8B-B14F-4D97-AF65-F5344CB8AC3E}">
        <p14:creationId xmlns:p14="http://schemas.microsoft.com/office/powerpoint/2010/main" val="262028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9950-EDF5-5F41-753B-903B50F9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7241"/>
            <a:ext cx="10353762" cy="631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/>
              <a:t>MYSQL  AND OR and NOT Operators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400" dirty="0"/>
              <a:t>Where clause can be combined with AND OR NOT </a:t>
            </a:r>
            <a:r>
              <a:rPr lang="en-IN" sz="2400" dirty="0" err="1"/>
              <a:t>Operators,to</a:t>
            </a:r>
            <a:r>
              <a:rPr lang="en-IN" sz="2400" dirty="0"/>
              <a:t> filter records based on more than one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i="1" dirty="0"/>
              <a:t>SELECT c1,c2…</a:t>
            </a:r>
          </a:p>
          <a:p>
            <a:pPr marL="0" indent="0">
              <a:buNone/>
            </a:pPr>
            <a:r>
              <a:rPr lang="en-IN" sz="1800" i="1" dirty="0"/>
              <a:t>    FROM t1</a:t>
            </a:r>
          </a:p>
          <a:p>
            <a:pPr marL="0" indent="0">
              <a:buNone/>
            </a:pPr>
            <a:r>
              <a:rPr lang="en-IN" sz="1800" i="1" dirty="0"/>
              <a:t>    WHERE con1 AND con2 AND con3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i="1" dirty="0"/>
              <a:t>SELECT c1,c2…</a:t>
            </a:r>
          </a:p>
          <a:p>
            <a:pPr marL="0" indent="0">
              <a:buNone/>
            </a:pPr>
            <a:r>
              <a:rPr lang="en-IN" sz="1800" i="1" dirty="0"/>
              <a:t>    FROM t1</a:t>
            </a:r>
          </a:p>
          <a:p>
            <a:pPr marL="0" indent="0">
              <a:buNone/>
            </a:pPr>
            <a:r>
              <a:rPr lang="en-IN" sz="1800" i="1" dirty="0"/>
              <a:t>    WHERE con1 OR con2 OR con3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i="1" dirty="0"/>
              <a:t>SELECT c1,c2…</a:t>
            </a:r>
          </a:p>
          <a:p>
            <a:pPr marL="0" indent="0">
              <a:buNone/>
            </a:pPr>
            <a:r>
              <a:rPr lang="en-IN" sz="1800" i="1" dirty="0"/>
              <a:t>     FROM t1</a:t>
            </a:r>
          </a:p>
          <a:p>
            <a:pPr marL="0" indent="0">
              <a:buNone/>
            </a:pPr>
            <a:r>
              <a:rPr lang="en-IN" sz="1800" i="1" dirty="0"/>
              <a:t>     WHERE NOTcon1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578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5F36-1BF6-6E8D-474E-715FCE17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0506"/>
            <a:ext cx="10353762" cy="52406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custname,age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address='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calicut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AND age=33</a:t>
            </a: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custname,age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address='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calicut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 OR age=33</a:t>
            </a: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custname,age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NOT address='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calicut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2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5A17-467E-8527-8AE6-22F53991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50506"/>
            <a:ext cx="10353762" cy="51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/>
              <a:t>ORDER BY KEYWORD</a:t>
            </a:r>
          </a:p>
          <a:p>
            <a:pPr marL="0" indent="0">
              <a:buNone/>
            </a:pPr>
            <a:endParaRPr lang="en-IN" sz="28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used to sort result set in ascending or descending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Order by sort Ascending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Keyword ASC|DESC  for </a:t>
            </a:r>
            <a:r>
              <a:rPr lang="en-IN" sz="2400" dirty="0" err="1"/>
              <a:t>Ascending|Descending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SELECT * FROM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ORDER BY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SELECT * FROM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ORDER BY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DESC</a:t>
            </a:r>
            <a:endParaRPr lang="en-IN" sz="1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5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ED00-14D0-9A02-CBED-6AC77B9E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9878"/>
            <a:ext cx="10353762" cy="58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u="sng" dirty="0"/>
              <a:t>NULL Values</a:t>
            </a:r>
          </a:p>
          <a:p>
            <a:pPr marL="0" indent="0">
              <a:buNone/>
            </a:pPr>
            <a:r>
              <a:rPr lang="en-IN" sz="2400" dirty="0"/>
              <a:t>A field with NULL value is a field with no value</a:t>
            </a:r>
          </a:p>
          <a:p>
            <a:pPr marL="0" indent="0">
              <a:buNone/>
            </a:pPr>
            <a:r>
              <a:rPr lang="en-IN" sz="2400" dirty="0"/>
              <a:t>It is not possible to test for NULL values with comparison operator</a:t>
            </a:r>
          </a:p>
          <a:p>
            <a:pPr marL="0" indent="0">
              <a:buNone/>
            </a:pPr>
            <a:r>
              <a:rPr lang="en-IN" sz="2400" dirty="0"/>
              <a:t>We will have to use the ‘ISNULL’  and ‘IS NOT NULL’ operator instead</a:t>
            </a:r>
          </a:p>
          <a:p>
            <a:pPr marL="0" indent="0">
              <a:buNone/>
            </a:pPr>
            <a:r>
              <a:rPr lang="en-IN" sz="1800" i="1" dirty="0"/>
              <a:t>Select </a:t>
            </a:r>
            <a:r>
              <a:rPr lang="en-IN" sz="1800" i="1" dirty="0" err="1"/>
              <a:t>custname</a:t>
            </a:r>
            <a:r>
              <a:rPr lang="en-IN" sz="1800" i="1" dirty="0"/>
              <a:t> ,Address</a:t>
            </a:r>
          </a:p>
          <a:p>
            <a:pPr marL="0" indent="0">
              <a:buNone/>
            </a:pPr>
            <a:r>
              <a:rPr lang="en-IN" sz="1800" i="1" dirty="0"/>
              <a:t>From customer </a:t>
            </a:r>
          </a:p>
          <a:p>
            <a:pPr marL="0" indent="0">
              <a:buNone/>
            </a:pPr>
            <a:r>
              <a:rPr lang="en-IN" sz="1800" i="1" dirty="0"/>
              <a:t>Where address IS NULL</a:t>
            </a:r>
          </a:p>
          <a:p>
            <a:pPr marL="0" indent="0">
              <a:buNone/>
            </a:pPr>
            <a:r>
              <a:rPr lang="en-IN" sz="1800" dirty="0"/>
              <a:t>‘IS NULL’ is look for NULL values ‘IS NOT NULL’ used to test for non empty values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 IS NULL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SELECT * FROM </a:t>
            </a:r>
            <a:r>
              <a:rPr lang="en-US" sz="12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 IS NOT NULL</a:t>
            </a:r>
            <a:endParaRPr lang="en-IN" sz="1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99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AE7A-2E6A-A86C-0C92-9001C3F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1" y="388776"/>
            <a:ext cx="10353761" cy="53495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F15-D37E-6963-C6DB-9EC1C1C8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9003"/>
            <a:ext cx="10353762" cy="2397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Used to specify the number of records to return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* FROM customer LIMIT 3  // Return first 3 records//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SELECT * 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 LIMIT 3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SELECT * 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WHERE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`&gt;3 LIMIT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10BCEF-3444-FE21-3915-D69115923E27}"/>
              </a:ext>
            </a:extLst>
          </p:cNvPr>
          <p:cNvSpPr txBox="1">
            <a:spLocks/>
          </p:cNvSpPr>
          <p:nvPr/>
        </p:nvSpPr>
        <p:spPr>
          <a:xfrm>
            <a:off x="839150" y="3079102"/>
            <a:ext cx="10353761" cy="53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Offset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1D1F82-298A-4A5A-2AF4-67D5DC399A06}"/>
              </a:ext>
            </a:extLst>
          </p:cNvPr>
          <p:cNvSpPr txBox="1">
            <a:spLocks/>
          </p:cNvSpPr>
          <p:nvPr/>
        </p:nvSpPr>
        <p:spPr>
          <a:xfrm>
            <a:off x="1224815" y="3819330"/>
            <a:ext cx="10353762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SELECT * FROM CUSTOMER LIMIT 3 OFFSET 3 //select records 4 5 6//</a:t>
            </a:r>
          </a:p>
        </p:txBody>
      </p:sp>
    </p:spTree>
    <p:extLst>
      <p:ext uri="{BB962C8B-B14F-4D97-AF65-F5344CB8AC3E}">
        <p14:creationId xmlns:p14="http://schemas.microsoft.com/office/powerpoint/2010/main" val="124730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1443-AB8F-BA74-6FE6-C25E60EA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9" y="273698"/>
            <a:ext cx="10353761" cy="5380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Aggregate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E58EC-FAA0-5084-DC79-EA99414B66B2}"/>
              </a:ext>
            </a:extLst>
          </p:cNvPr>
          <p:cNvSpPr txBox="1"/>
          <p:nvPr/>
        </p:nvSpPr>
        <p:spPr>
          <a:xfrm>
            <a:off x="637592" y="1390261"/>
            <a:ext cx="1091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Aggregate function in SQL performs a calculation  on multiple values and return a single </a:t>
            </a:r>
            <a:r>
              <a:rPr lang="en-IN" dirty="0" err="1"/>
              <a:t>value.SQL</a:t>
            </a:r>
            <a:r>
              <a:rPr lang="en-IN" dirty="0"/>
              <a:t> provides many aggregate functions.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C9917-8C3C-747F-E64C-982A2622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38" y="2701065"/>
            <a:ext cx="828790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2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C208-492F-8DCF-6DDC-D5486E2D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9916"/>
            <a:ext cx="10353762" cy="615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MIN():smallest value of selected column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 MIN(price) FROM `order`</a:t>
            </a:r>
          </a:p>
          <a:p>
            <a:pPr marL="0" indent="0">
              <a:buNone/>
            </a:pPr>
            <a:r>
              <a:rPr lang="en-IN" sz="2400" dirty="0"/>
              <a:t>MAX():largest value of selected column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 MAX(price) FROM `order`</a:t>
            </a:r>
          </a:p>
          <a:p>
            <a:pPr marL="0" indent="0">
              <a:buNone/>
            </a:pPr>
            <a:r>
              <a:rPr lang="en-IN" sz="2400" dirty="0"/>
              <a:t>COUNT():return number of rows that matches specified condition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 COUNT(id) FROM `order`		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/>
              <a:t>AVG():Average value of a numeric column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AVG(price) FROM `order`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SUM():Total sum of numeric column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SUM(price) FROM `order`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B3AE-D13E-4161-D562-5A5D74C2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9013"/>
            <a:ext cx="10353761" cy="54739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LIKE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966D-D6B5-E589-0750-98B2CBAB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1012"/>
            <a:ext cx="10353762" cy="5299788"/>
          </a:xfrm>
        </p:spPr>
        <p:txBody>
          <a:bodyPr/>
          <a:lstStyle/>
          <a:p>
            <a:r>
              <a:rPr lang="en-IN" dirty="0"/>
              <a:t>Like operator is used in a where clause to search for a specific pattern in a column</a:t>
            </a:r>
          </a:p>
          <a:p>
            <a:pPr marL="0" indent="0">
              <a:buNone/>
            </a:pPr>
            <a:r>
              <a:rPr lang="en-IN" dirty="0"/>
              <a:t>SELECT  c1,c2..</a:t>
            </a:r>
          </a:p>
          <a:p>
            <a:pPr marL="0" indent="0">
              <a:buNone/>
            </a:pPr>
            <a:r>
              <a:rPr lang="en-IN" dirty="0"/>
              <a:t>FROM t1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cn</a:t>
            </a:r>
            <a:r>
              <a:rPr lang="en-IN" dirty="0"/>
              <a:t> LIKE pattern</a:t>
            </a:r>
          </a:p>
          <a:p>
            <a:pPr marL="0" indent="0">
              <a:buNone/>
            </a:pPr>
            <a:r>
              <a:rPr lang="en-IN" dirty="0"/>
              <a:t>There are two wildcard often used in conjunction with LIKE operator</a:t>
            </a:r>
          </a:p>
          <a:p>
            <a:pPr marL="0" indent="0">
              <a:buNone/>
            </a:pPr>
            <a:r>
              <a:rPr lang="en-IN" dirty="0"/>
              <a:t>% :represents zero one or more multiple characters</a:t>
            </a:r>
          </a:p>
          <a:p>
            <a:pPr marL="0" indent="0">
              <a:buNone/>
            </a:pPr>
            <a:r>
              <a:rPr lang="en-IN" dirty="0"/>
              <a:t>_ :represents one single characters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6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4DDA9-F447-F28E-F931-2B930DCDC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0" y="537759"/>
            <a:ext cx="9298473" cy="60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8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BC83-9E20-188D-7376-548BF4F1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58416"/>
            <a:ext cx="10353762" cy="49327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'a%’</a:t>
            </a: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'%a’</a:t>
            </a: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LIKE '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a%u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</a:p>
          <a:p>
            <a:pPr marL="0" indent="0">
              <a:buNone/>
            </a:pP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9A9F-3216-DEA1-9B44-498CC62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28" y="208384"/>
            <a:ext cx="10353761" cy="640702"/>
          </a:xfrm>
        </p:spPr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E75F-E271-3670-5489-350C5BAB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026368"/>
            <a:ext cx="10381149" cy="228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S</a:t>
            </a:r>
            <a:r>
              <a:rPr lang="en-US" altLang="en-US" sz="2400" dirty="0"/>
              <a:t>tructured   </a:t>
            </a:r>
            <a:r>
              <a:rPr lang="en-US" altLang="en-US" sz="2400" b="1" dirty="0"/>
              <a:t>Q</a:t>
            </a:r>
            <a:r>
              <a:rPr lang="en-US" altLang="en-US" sz="2400" dirty="0"/>
              <a:t>uery   </a:t>
            </a:r>
            <a:r>
              <a:rPr lang="en-US" altLang="en-US" sz="2400" b="1" dirty="0"/>
              <a:t>L</a:t>
            </a:r>
            <a:r>
              <a:rPr lang="en-US" altLang="en-US" sz="2400" dirty="0"/>
              <a:t>anguage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SQL is the standard language for dealing with relational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Standard language for querying and manipulating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SQL keywords are not case sensitive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 eaLnBrk="0" hangingPunct="0">
              <a:buNone/>
            </a:pPr>
            <a:endParaRPr lang="en-US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C1A7-54A8-5193-3CC4-4CCE0936F0F0}"/>
              </a:ext>
            </a:extLst>
          </p:cNvPr>
          <p:cNvSpPr txBox="1"/>
          <p:nvPr/>
        </p:nvSpPr>
        <p:spPr>
          <a:xfrm>
            <a:off x="1007706" y="4110133"/>
            <a:ext cx="99184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en-US" sz="2800" dirty="0"/>
              <a:t>SQL Comment</a:t>
            </a:r>
          </a:p>
          <a:p>
            <a:pPr marL="0" indent="0" algn="ctr"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single line comment :--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Multi line comment :/*………..*/</a:t>
            </a:r>
          </a:p>
        </p:txBody>
      </p:sp>
    </p:spTree>
    <p:extLst>
      <p:ext uri="{BB962C8B-B14F-4D97-AF65-F5344CB8AC3E}">
        <p14:creationId xmlns:p14="http://schemas.microsoft.com/office/powerpoint/2010/main" val="22533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06BB-819D-4614-9010-4CD56144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0" y="255038"/>
            <a:ext cx="10353761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764F-745F-24B8-45E1-09242E80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3649"/>
            <a:ext cx="10353762" cy="50198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Operator allows you to specify multiple values in a WHERE clause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operator is a shorthand for multiple OR condition</a:t>
            </a:r>
          </a:p>
          <a:p>
            <a:pPr marL="0" indent="0">
              <a:buNone/>
            </a:pPr>
            <a:r>
              <a:rPr lang="en-IN" sz="1800" i="1" dirty="0"/>
              <a:t>SELECT column-name(s)</a:t>
            </a:r>
          </a:p>
          <a:p>
            <a:pPr marL="0" indent="0">
              <a:buNone/>
            </a:pPr>
            <a:r>
              <a:rPr lang="en-IN" sz="1800" i="1" dirty="0"/>
              <a:t>FROM table-name</a:t>
            </a:r>
          </a:p>
          <a:p>
            <a:pPr marL="0" indent="0">
              <a:buNone/>
            </a:pPr>
            <a:r>
              <a:rPr lang="en-IN" sz="1800" i="1" dirty="0"/>
              <a:t>WHERE column-name IN(value1,value2,…..)</a:t>
            </a:r>
          </a:p>
          <a:p>
            <a:pPr marL="0" indent="0">
              <a:buNone/>
            </a:pPr>
            <a:r>
              <a:rPr lang="en-IN" sz="1800" i="1" dirty="0"/>
              <a:t>		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address IN('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calicut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','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wayanad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OR</a:t>
            </a:r>
          </a:p>
          <a:p>
            <a:pPr marL="0" indent="0">
              <a:buNone/>
            </a:pPr>
            <a:r>
              <a:rPr lang="en-IN" sz="1800" i="1" dirty="0"/>
              <a:t>SELECT column-name(s)</a:t>
            </a:r>
          </a:p>
          <a:p>
            <a:pPr marL="0" indent="0">
              <a:buNone/>
            </a:pPr>
            <a:r>
              <a:rPr lang="en-IN" sz="1800" i="1" dirty="0"/>
              <a:t>FROM table-name</a:t>
            </a:r>
          </a:p>
          <a:p>
            <a:pPr marL="0" indent="0">
              <a:buNone/>
            </a:pPr>
            <a:r>
              <a:rPr lang="en-IN" sz="1800" i="1" dirty="0"/>
              <a:t>WHERE column-name IN (SELECT </a:t>
            </a:r>
            <a:r>
              <a:rPr lang="en-IN" sz="1800" i="1" dirty="0" err="1"/>
              <a:t>stmt</a:t>
            </a:r>
            <a:r>
              <a:rPr lang="en-IN" sz="1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29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007-8B47-B342-8E36-C039BA05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9" y="382555"/>
            <a:ext cx="10226957" cy="419877"/>
          </a:xfrm>
        </p:spPr>
        <p:txBody>
          <a:bodyPr>
            <a:normAutofit fontScale="90000"/>
          </a:bodyPr>
          <a:lstStyle/>
          <a:p>
            <a:r>
              <a:rPr lang="en-IN" dirty="0"/>
              <a:t>BETWEEN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B7DF-30FB-39A2-9198-C974C7A6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2391"/>
            <a:ext cx="10353762" cy="5197151"/>
          </a:xfrm>
        </p:spPr>
        <p:txBody>
          <a:bodyPr/>
          <a:lstStyle/>
          <a:p>
            <a:r>
              <a:rPr lang="en-IN" dirty="0"/>
              <a:t>BETWEEN operator selects value with in a given range</a:t>
            </a:r>
          </a:p>
          <a:p>
            <a:r>
              <a:rPr lang="en-IN" dirty="0"/>
              <a:t>The value can be numbers text or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i="1" dirty="0"/>
              <a:t>Select column-name</a:t>
            </a:r>
          </a:p>
          <a:p>
            <a:pPr marL="0" indent="0">
              <a:buNone/>
            </a:pPr>
            <a:r>
              <a:rPr lang="en-IN" sz="1800" i="1" dirty="0"/>
              <a:t>From table name</a:t>
            </a:r>
          </a:p>
          <a:p>
            <a:pPr marL="0" indent="0">
              <a:buNone/>
            </a:pPr>
            <a:r>
              <a:rPr lang="en-IN" sz="1800" i="1" dirty="0"/>
              <a:t>Where column-name BETWEEN value1 AND value2</a:t>
            </a:r>
          </a:p>
          <a:p>
            <a:pPr marL="0" indent="0">
              <a:buNone/>
            </a:pPr>
            <a:r>
              <a:rPr lang="en-IN" sz="1800" i="1" dirty="0"/>
              <a:t>	</a:t>
            </a:r>
            <a:r>
              <a:rPr lang="en-IN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product where price BETWEEN 10 AND 20</a:t>
            </a:r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97611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F92C-506D-24EC-1367-6A62210B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021"/>
            <a:ext cx="10353761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4B19-A11E-2322-6FD0-87BAD8B7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10343"/>
            <a:ext cx="10353762" cy="46808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Aliases are used to give a table or a column in a </a:t>
            </a:r>
            <a:r>
              <a:rPr lang="en-IN" dirty="0" err="1"/>
              <a:t>table,a</a:t>
            </a:r>
            <a:r>
              <a:rPr lang="en-IN" dirty="0"/>
              <a:t> temporary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aliases is created with ‘AS’ keyword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i="1" dirty="0"/>
              <a:t>SELECT column-</a:t>
            </a:r>
            <a:r>
              <a:rPr lang="en-IN" sz="1800" i="1" dirty="0" err="1"/>
              <a:t>na</a:t>
            </a:r>
            <a:endParaRPr lang="en-IN" sz="1800" i="1" dirty="0"/>
          </a:p>
          <a:p>
            <a:pPr marL="0" indent="0">
              <a:buNone/>
            </a:pPr>
            <a:r>
              <a:rPr lang="en-IN" sz="1800" i="1" dirty="0"/>
              <a:t>me AS alias-name FROM table-name</a:t>
            </a:r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`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custname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AS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customerName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`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endParaRPr lang="en-IN" sz="18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52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FBE-E0C0-EE88-625C-1CD68C4F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2" y="363893"/>
            <a:ext cx="10353761" cy="578499"/>
          </a:xfrm>
        </p:spPr>
        <p:txBody>
          <a:bodyPr/>
          <a:lstStyle/>
          <a:p>
            <a:pPr algn="l"/>
            <a:r>
              <a:rPr lang="en-IN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73B6-FB87-BF14-B801-E3D72502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1559"/>
            <a:ext cx="10353762" cy="4279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GROUP BY </a:t>
            </a:r>
            <a:r>
              <a:rPr lang="en-IN" dirty="0" err="1"/>
              <a:t>stmt</a:t>
            </a:r>
            <a:r>
              <a:rPr lang="en-IN" dirty="0"/>
              <a:t> groups rows that have the same values in the summary 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GROUP BY </a:t>
            </a:r>
            <a:r>
              <a:rPr lang="en-IN" dirty="0" err="1"/>
              <a:t>stmt</a:t>
            </a:r>
            <a:r>
              <a:rPr lang="en-IN" dirty="0"/>
              <a:t> is often used with aggregate fun to group the result set by one or more column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COUNT(`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customerid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`),`country` FROM 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GROUP BY `country`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B51640-E401-E1FD-C0B6-CDADF4C58945}"/>
              </a:ext>
            </a:extLst>
          </p:cNvPr>
          <p:cNvSpPr/>
          <p:nvPr/>
        </p:nvSpPr>
        <p:spPr>
          <a:xfrm>
            <a:off x="6288833" y="400390"/>
            <a:ext cx="55983" cy="495349"/>
          </a:xfrm>
          <a:custGeom>
            <a:avLst/>
            <a:gdLst>
              <a:gd name="connsiteX0" fmla="*/ 55983 w 55983"/>
              <a:gd name="connsiteY0" fmla="*/ 495349 h 495349"/>
              <a:gd name="connsiteX1" fmla="*/ 18661 w 55983"/>
              <a:gd name="connsiteY1" fmla="*/ 19488 h 495349"/>
              <a:gd name="connsiteX2" fmla="*/ 0 w 55983"/>
              <a:gd name="connsiteY2" fmla="*/ 84802 h 495349"/>
              <a:gd name="connsiteX3" fmla="*/ 0 w 55983"/>
              <a:gd name="connsiteY3" fmla="*/ 84802 h 49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3" h="495349">
                <a:moveTo>
                  <a:pt x="55983" y="495349"/>
                </a:moveTo>
                <a:cubicBezTo>
                  <a:pt x="43542" y="336729"/>
                  <a:pt x="27991" y="87912"/>
                  <a:pt x="18661" y="19488"/>
                </a:cubicBezTo>
                <a:cubicBezTo>
                  <a:pt x="9330" y="-48937"/>
                  <a:pt x="0" y="84802"/>
                  <a:pt x="0" y="84802"/>
                </a:cubicBezTo>
                <a:lnTo>
                  <a:pt x="0" y="8480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0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1F80-0639-033E-BC63-B20F78E4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2B1C-0F5C-BEA9-1119-B57E28E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1600"/>
            <a:ext cx="10353762" cy="4419600"/>
          </a:xfrm>
        </p:spPr>
        <p:txBody>
          <a:bodyPr/>
          <a:lstStyle/>
          <a:p>
            <a:r>
              <a:rPr lang="en-IN" dirty="0"/>
              <a:t>Having clause added to SQL  Because the WHERE keyword cannot be used with aggregate function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COUNT(`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customerid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`),`country` FROM 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GROUP BY `country` HAVING COUNT(`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customerid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`)&gt;2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2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A22-3E3B-5219-1D6D-C4A2146A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9054"/>
            <a:ext cx="10353761" cy="575387"/>
          </a:xfrm>
        </p:spPr>
        <p:txBody>
          <a:bodyPr/>
          <a:lstStyle/>
          <a:p>
            <a:pPr algn="l"/>
            <a:r>
              <a:rPr lang="en-IN" dirty="0"/>
              <a:t>MYSQL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1352-57F5-3B15-E03A-09F8E8D0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5739"/>
            <a:ext cx="10353762" cy="8490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/>
              <a:t>	A JOIN clause is used to combine row from two or more tables based on a related column between them.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F15DC-EE12-A2E1-CA60-905E2118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" y="2004812"/>
            <a:ext cx="5556439" cy="2586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98A31-97FA-7EEF-3573-EC749011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92" y="2004812"/>
            <a:ext cx="572179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339E35-85A3-9F55-3A31-E0CB367F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2041199"/>
            <a:ext cx="10353675" cy="27756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E86EC-71D3-ABD1-8057-BAE03EA6C504}"/>
              </a:ext>
            </a:extLst>
          </p:cNvPr>
          <p:cNvSpPr txBox="1"/>
          <p:nvPr/>
        </p:nvSpPr>
        <p:spPr>
          <a:xfrm>
            <a:off x="951723" y="886408"/>
            <a:ext cx="999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Then we can create the following SQL </a:t>
            </a:r>
            <a:r>
              <a:rPr lang="en-IN" dirty="0" err="1"/>
              <a:t>stmt</a:t>
            </a:r>
            <a:r>
              <a:rPr lang="en-IN" dirty="0"/>
              <a:t> that select record that have matching values in both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20D0ED-86A4-15E1-A243-85D65B08DD87}"/>
                  </a:ext>
                </a:extLst>
              </p14:cNvPr>
              <p14:cNvContentPartPr/>
              <p14:nvPr/>
            </p14:nvContentPartPr>
            <p14:xfrm>
              <a:off x="7277848" y="116615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20D0ED-86A4-15E1-A243-85D65B08DD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728" y="11600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9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D1AC5-5A03-0268-578B-08AECEB86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251927"/>
            <a:ext cx="10823511" cy="5539273"/>
          </a:xfrm>
        </p:spPr>
      </p:pic>
    </p:spTree>
    <p:extLst>
      <p:ext uri="{BB962C8B-B14F-4D97-AF65-F5344CB8AC3E}">
        <p14:creationId xmlns:p14="http://schemas.microsoft.com/office/powerpoint/2010/main" val="68976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B184-5549-F93D-8883-EA158984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1" y="1477356"/>
            <a:ext cx="10353762" cy="1951644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SELECT </a:t>
            </a:r>
            <a:r>
              <a:rPr lang="en-US" b="0" i="1" dirty="0" err="1">
                <a:effectLst/>
                <a:latin typeface="Courier New" panose="02070309020205020404" pitchFamily="49" charset="0"/>
              </a:rPr>
              <a:t>column_name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INNER JOIN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table2</a:t>
            </a:r>
            <a:br>
              <a:rPr lang="en-US" b="0" i="1" dirty="0">
                <a:effectLst/>
                <a:latin typeface="Courier New" panose="02070309020205020404" pitchFamily="49" charset="0"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ON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table1.column_name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 table2.column_name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`customerdetails`.`custname`,`customerdetails`.`address`,`order`.`orderdetail`,`order`.`price` 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INNER JOIN `order` ON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`=`order`.`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</a:t>
            </a:r>
          </a:p>
          <a:p>
            <a:pPr lvl="1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66355-5356-467C-0E3E-9DBE28A01796}"/>
              </a:ext>
            </a:extLst>
          </p:cNvPr>
          <p:cNvSpPr txBox="1"/>
          <p:nvPr/>
        </p:nvSpPr>
        <p:spPr>
          <a:xfrm>
            <a:off x="3125755" y="541176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INNER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9B98-4AE5-E95C-0FEA-E2A74900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01" y="4062552"/>
            <a:ext cx="523948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4E98-CD7E-C7A5-4F88-7D5B61EF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68" y="1424259"/>
            <a:ext cx="10353762" cy="2298654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SELECT </a:t>
            </a:r>
            <a:r>
              <a:rPr lang="en-US" b="0" i="1" dirty="0" err="1">
                <a:effectLst/>
                <a:latin typeface="Courier New" panose="02070309020205020404" pitchFamily="49" charset="0"/>
              </a:rPr>
              <a:t>column_name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table1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LEFT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 JOIN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table2</a:t>
            </a:r>
            <a:br>
              <a:rPr lang="en-US" b="0" i="1" dirty="0">
                <a:effectLst/>
                <a:latin typeface="Courier New" panose="02070309020205020404" pitchFamily="49" charset="0"/>
              </a:rPr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ON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table1.column_name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 table2.column_name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`customerdetails`.`custname`,`customerdetails`.`address`,`order`.`orderdetail`,`order`.`price` 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LEFT JOIN `order` ON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`=`order`.`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</a:t>
            </a:r>
          </a:p>
          <a:p>
            <a:pPr lvl="1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F247C-0643-490E-A01E-6E353745DC7B}"/>
              </a:ext>
            </a:extLst>
          </p:cNvPr>
          <p:cNvSpPr txBox="1"/>
          <p:nvPr/>
        </p:nvSpPr>
        <p:spPr>
          <a:xfrm>
            <a:off x="3834881" y="515130"/>
            <a:ext cx="51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LEFT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4B28C-DC49-8FDB-7B4A-6A397C90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" y="3708627"/>
            <a:ext cx="4931107" cy="29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BDF9-AA07-C077-005A-30990922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06016"/>
          </a:xfrm>
        </p:spPr>
        <p:txBody>
          <a:bodyPr/>
          <a:lstStyle/>
          <a:p>
            <a:r>
              <a:rPr lang="en-IN" dirty="0"/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9EF7-0B49-93C3-6C4A-A1DD6124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093" y="3449215"/>
            <a:ext cx="10353762" cy="2799184"/>
          </a:xfrm>
        </p:spPr>
        <p:txBody>
          <a:bodyPr>
            <a:normAutofit/>
          </a:bodyPr>
          <a:lstStyle/>
          <a:p>
            <a:r>
              <a:rPr lang="en-IN" sz="2400" dirty="0"/>
              <a:t>DDL -Data Definition Language</a:t>
            </a:r>
          </a:p>
          <a:p>
            <a:r>
              <a:rPr lang="en-IN" sz="2400" dirty="0"/>
              <a:t>DML –Data Manipulation Language</a:t>
            </a:r>
          </a:p>
          <a:p>
            <a:r>
              <a:rPr lang="en-IN" sz="2400" dirty="0"/>
              <a:t>DCL – Data Control Language</a:t>
            </a:r>
          </a:p>
          <a:p>
            <a:r>
              <a:rPr lang="en-IN" sz="2400" dirty="0"/>
              <a:t>DQL  - Data Query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F082E-1EA7-C474-F252-D42D62CF336A}"/>
              </a:ext>
            </a:extLst>
          </p:cNvPr>
          <p:cNvSpPr txBox="1"/>
          <p:nvPr/>
        </p:nvSpPr>
        <p:spPr>
          <a:xfrm>
            <a:off x="913794" y="1492897"/>
            <a:ext cx="10936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</a:rPr>
              <a:t> SQL commands are the instructions used to communicate with a database to perform tasks, functions, and queries with data.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</a:rPr>
              <a:t>SQL commands can be used to search the database and to do other functions like creating tables, adding data to tables, modifying data, and dropping tables.</a:t>
            </a:r>
          </a:p>
        </p:txBody>
      </p:sp>
    </p:spTree>
    <p:extLst>
      <p:ext uri="{BB962C8B-B14F-4D97-AF65-F5344CB8AC3E}">
        <p14:creationId xmlns:p14="http://schemas.microsoft.com/office/powerpoint/2010/main" val="717566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1E8E-5583-85C6-4162-0F3B8185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0" y="1391517"/>
            <a:ext cx="10353762" cy="238263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RIGHT JOIN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ON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SELECT `customerdetails`.`custname`,`customerdetails`.`address`,`order`.`orderdetail`,`order`.`price` 	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RIGHT JOIN `order` ON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`=`order`.`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9751B-0D6A-C904-F967-C554B9820F89}"/>
              </a:ext>
            </a:extLst>
          </p:cNvPr>
          <p:cNvSpPr txBox="1"/>
          <p:nvPr/>
        </p:nvSpPr>
        <p:spPr>
          <a:xfrm>
            <a:off x="2043404" y="597159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RIGHT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02246-1AC1-6EBC-CD82-1184C21A3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0" y="3774147"/>
            <a:ext cx="541095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0A20-4E27-09AB-3976-67232E07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88" y="1330955"/>
            <a:ext cx="10353762" cy="2270662"/>
          </a:xfrm>
        </p:spPr>
        <p:txBody>
          <a:bodyPr/>
          <a:lstStyle/>
          <a:p>
            <a:r>
              <a:rPr lang="en-IN" dirty="0"/>
              <a:t>Full join is not supported in </a:t>
            </a:r>
            <a:r>
              <a:rPr lang="en-IN" dirty="0" err="1"/>
              <a:t>mysql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12E5E-3D96-CCB9-EA4F-85B5E1641A11}"/>
              </a:ext>
            </a:extLst>
          </p:cNvPr>
          <p:cNvSpPr txBox="1"/>
          <p:nvPr/>
        </p:nvSpPr>
        <p:spPr>
          <a:xfrm>
            <a:off x="2379306" y="419878"/>
            <a:ext cx="559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3302453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BB72-E8EB-3B9C-C2EB-531CEC6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582" y="525625"/>
            <a:ext cx="10353761" cy="27680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Union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9C28A-FB11-A2D8-2EC9-84632461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" y="1129920"/>
            <a:ext cx="10282335" cy="42258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29D7D-6CA9-D549-19A1-F5E9B44BADCF}"/>
              </a:ext>
            </a:extLst>
          </p:cNvPr>
          <p:cNvSpPr txBox="1"/>
          <p:nvPr/>
        </p:nvSpPr>
        <p:spPr>
          <a:xfrm>
            <a:off x="1219977" y="5497391"/>
            <a:ext cx="87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 city FROM customer UNION SELECT city FROM supplier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6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EF7C6-7A75-AEFF-25DA-460B3F867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326571"/>
            <a:ext cx="10880725" cy="44508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B30619-F81D-95F8-B924-529160C0DA1A}"/>
              </a:ext>
            </a:extLst>
          </p:cNvPr>
          <p:cNvSpPr txBox="1"/>
          <p:nvPr/>
        </p:nvSpPr>
        <p:spPr>
          <a:xfrm>
            <a:off x="1445341" y="5369713"/>
            <a:ext cx="8996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city FROM customer UNION ALL SELECT city FROM supplier</a:t>
            </a:r>
          </a:p>
        </p:txBody>
      </p:sp>
    </p:spTree>
    <p:extLst>
      <p:ext uri="{BB962C8B-B14F-4D97-AF65-F5344CB8AC3E}">
        <p14:creationId xmlns:p14="http://schemas.microsoft.com/office/powerpoint/2010/main" val="337676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110-7F5B-6B55-2FDD-1A668856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Scalar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201B-C838-D244-7585-EE8F7E41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085" y="1172334"/>
            <a:ext cx="10353762" cy="1262956"/>
          </a:xfrm>
        </p:spPr>
        <p:txBody>
          <a:bodyPr/>
          <a:lstStyle/>
          <a:p>
            <a:r>
              <a:rPr lang="en-US" b="1" i="1" dirty="0">
                <a:effectLst/>
              </a:rPr>
              <a:t>Scalar functions are the built-in functions in SQL, and whatever be the input provided to the scalar functions, the output returned by these functions will always be a single value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3DA42-7767-62C5-CB23-D5928672D751}"/>
              </a:ext>
            </a:extLst>
          </p:cNvPr>
          <p:cNvSpPr txBox="1"/>
          <p:nvPr/>
        </p:nvSpPr>
        <p:spPr>
          <a:xfrm>
            <a:off x="3048000" y="2692793"/>
            <a:ext cx="6931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UCASE(city) FROM `customer`</a:t>
            </a:r>
          </a:p>
          <a:p>
            <a:r>
              <a:rPr lang="en-US" dirty="0"/>
              <a:t>SELECT LCASE(city) FROM `customer`</a:t>
            </a:r>
          </a:p>
          <a:p>
            <a:r>
              <a:rPr lang="en-US" dirty="0"/>
              <a:t>SELECT ROUND (18000.44444, 1) AS </a:t>
            </a:r>
            <a:r>
              <a:rPr lang="en-US" dirty="0" err="1"/>
              <a:t>RoundedValue</a:t>
            </a:r>
            <a:r>
              <a:rPr lang="en-US" dirty="0"/>
              <a:t>;</a:t>
            </a:r>
          </a:p>
          <a:p>
            <a:r>
              <a:rPr lang="en-US" dirty="0"/>
              <a:t>SELECT LENGTH(`</a:t>
            </a:r>
            <a:r>
              <a:rPr lang="en-US" dirty="0" err="1"/>
              <a:t>custname</a:t>
            </a:r>
            <a:r>
              <a:rPr lang="en-US" dirty="0"/>
              <a:t>`) FROM `</a:t>
            </a:r>
            <a:r>
              <a:rPr lang="en-US" dirty="0" err="1"/>
              <a:t>customerdetails</a:t>
            </a:r>
            <a:r>
              <a:rPr lang="en-US" dirty="0"/>
              <a:t>`</a:t>
            </a:r>
          </a:p>
          <a:p>
            <a:r>
              <a:rPr lang="en-US" dirty="0"/>
              <a:t>SELECT NOW() //</a:t>
            </a:r>
            <a:r>
              <a:rPr lang="en-US" dirty="0" err="1"/>
              <a:t>currentdate</a:t>
            </a:r>
            <a:r>
              <a:rPr lang="en-US" dirty="0"/>
              <a:t> and time</a:t>
            </a:r>
          </a:p>
        </p:txBody>
      </p:sp>
    </p:spTree>
    <p:extLst>
      <p:ext uri="{BB962C8B-B14F-4D97-AF65-F5344CB8AC3E}">
        <p14:creationId xmlns:p14="http://schemas.microsoft.com/office/powerpoint/2010/main" val="1381479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9F4A-591E-6CC9-C007-77F2B802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4997"/>
            <a:ext cx="10353761" cy="37011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Date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77F-4F62-5AFB-F710-7C532EE8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Date:YYYY-MM-DD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Datetime:YYYY-MM-DD</a:t>
            </a:r>
            <a:r>
              <a:rPr lang="en-IN" dirty="0"/>
              <a:t> HH-MI-SS</a:t>
            </a:r>
          </a:p>
          <a:p>
            <a:pPr marL="0" indent="0">
              <a:buNone/>
            </a:pPr>
            <a:r>
              <a:rPr lang="en-IN" dirty="0" err="1"/>
              <a:t>Year:YYYY</a:t>
            </a:r>
            <a:r>
              <a:rPr lang="en-IN" dirty="0"/>
              <a:t> OR YY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FLOOR(DATEDIFF(CURDATE(),dob)/365.25) AS age FROM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37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4F0B-10F2-997D-95D7-E74FCAD2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12" y="4264090"/>
            <a:ext cx="4460034" cy="1082351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86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5FA1B-2314-E187-EDD5-2C95A44D8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268358"/>
            <a:ext cx="10972445" cy="61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405F4-5C1D-F450-FF16-4C2FEE2E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4" y="480526"/>
            <a:ext cx="10441209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987-F548-BFB1-F2C9-06583ADD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0" y="105748"/>
            <a:ext cx="10353761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B057-3D3F-D82F-CDDA-03FDA7D8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40" y="1023043"/>
            <a:ext cx="10353762" cy="1878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CREATE DATABASE :</a:t>
            </a:r>
            <a:r>
              <a:rPr lang="en-IN" sz="2400" dirty="0" err="1"/>
              <a:t>stmt</a:t>
            </a:r>
            <a:r>
              <a:rPr lang="en-IN" sz="2400" dirty="0"/>
              <a:t> is used to create a SQL database</a:t>
            </a:r>
          </a:p>
          <a:p>
            <a:pPr marL="0" indent="0">
              <a:buNone/>
            </a:pPr>
            <a:r>
              <a:rPr lang="en-IN" sz="2400" dirty="0"/>
              <a:t>                  CREATE DATABASE database-name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15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DATABASE </a:t>
            </a:r>
            <a:r>
              <a:rPr lang="en-IN" sz="15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dbnew</a:t>
            </a:r>
            <a:endParaRPr lang="en-IN" sz="15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5BD58-66A5-A0F7-4AA4-962DE72DEE7D}"/>
              </a:ext>
            </a:extLst>
          </p:cNvPr>
          <p:cNvSpPr txBox="1"/>
          <p:nvPr/>
        </p:nvSpPr>
        <p:spPr>
          <a:xfrm>
            <a:off x="381950" y="3023117"/>
            <a:ext cx="1168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CREATE TABLE :</a:t>
            </a:r>
            <a:r>
              <a:rPr lang="en-IN" sz="2400" dirty="0" err="1"/>
              <a:t>stmt</a:t>
            </a:r>
            <a:r>
              <a:rPr lang="en-IN" sz="2400" dirty="0"/>
              <a:t> is used to create a new table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	CREATE TABLE table-name(column1 datatype,column2 datatype,……………..)</a:t>
            </a:r>
          </a:p>
          <a:p>
            <a:endParaRPr lang="en-IN" sz="2400" dirty="0"/>
          </a:p>
          <a:p>
            <a:r>
              <a:rPr lang="en-IN" sz="2400" dirty="0"/>
              <a:t>			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1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tbnew</a:t>
            </a:r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(id INT,NAME VARCHAR(50),age INT)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F168-0D5D-A45A-15B6-5EAF25B6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52669"/>
          </a:xfrm>
        </p:spPr>
        <p:txBody>
          <a:bodyPr/>
          <a:lstStyle/>
          <a:p>
            <a:r>
              <a:rPr lang="en-IN" dirty="0"/>
              <a:t>Auto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7043-C34E-DABA-EEA1-EFCB659E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3527"/>
            <a:ext cx="10353762" cy="47586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9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Auto-increment allows a unique number to be generated automatically when a new record is inserted into a table.</a:t>
            </a:r>
          </a:p>
          <a:p>
            <a:pPr algn="l"/>
            <a:r>
              <a:rPr lang="en-US" sz="29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Often this is the primary key field that we would like to be created automatically every time a new record is inserted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.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    CREATE TABLE Persons 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			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Personid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 NOT NULL AUTO_INCREMENT,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			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			  FirstName VARCHAR(255),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			Age INT,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			  PRIMARY KEY 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Personid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	);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CB8F-5309-D621-D66D-27C6F5BC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2553"/>
            <a:ext cx="8818034" cy="187421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By default the starting value for auto increment is 1 and it will incremented by 1for each new record.</a:t>
            </a:r>
          </a:p>
          <a:p>
            <a:pPr marL="0" indent="0">
              <a:buNone/>
            </a:pPr>
            <a:r>
              <a:rPr lang="en-US" b="1" i="1" dirty="0"/>
              <a:t>To let the auto increment sequence start with another </a:t>
            </a:r>
            <a:r>
              <a:rPr lang="en-US" b="1" i="1" dirty="0" err="1"/>
              <a:t>value,use</a:t>
            </a:r>
            <a:r>
              <a:rPr lang="en-US" b="1" i="1" dirty="0"/>
              <a:t> the following SQL statement</a:t>
            </a:r>
          </a:p>
          <a:p>
            <a:pPr marL="0" indent="0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customerdetails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AUTO_INCREMENT,custname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VARCHAR(60),age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INT,address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VARCHAR(100),PRIMARY KEY(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custid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</a:p>
          <a:p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`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customer`AUTO_INCREMENT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=100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65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1448</TotalTime>
  <Words>2500</Words>
  <Application>Microsoft Office PowerPoint</Application>
  <PresentationFormat>Widescreen</PresentationFormat>
  <Paragraphs>290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Bookman Old Style</vt:lpstr>
      <vt:lpstr>Consolas</vt:lpstr>
      <vt:lpstr>Courier New</vt:lpstr>
      <vt:lpstr>Rockwell</vt:lpstr>
      <vt:lpstr>Wingdings</vt:lpstr>
      <vt:lpstr>Damask</vt:lpstr>
      <vt:lpstr>DBMS</vt:lpstr>
      <vt:lpstr>MYSQL</vt:lpstr>
      <vt:lpstr>SQL</vt:lpstr>
      <vt:lpstr>SQL Commands</vt:lpstr>
      <vt:lpstr>PowerPoint Presentation</vt:lpstr>
      <vt:lpstr>PowerPoint Presentation</vt:lpstr>
      <vt:lpstr>CREATE</vt:lpstr>
      <vt:lpstr>Auto increment</vt:lpstr>
      <vt:lpstr>PowerPoint Presentation</vt:lpstr>
      <vt:lpstr>DROP</vt:lpstr>
      <vt:lpstr>ALTER</vt:lpstr>
      <vt:lpstr>SQL Constraints</vt:lpstr>
      <vt:lpstr>PowerPoint Presentation</vt:lpstr>
      <vt:lpstr>PowerPoint Presentation</vt:lpstr>
      <vt:lpstr>INSERT INTO</vt:lpstr>
      <vt:lpstr>UPDATE</vt:lpstr>
      <vt:lpstr>Delete</vt:lpstr>
      <vt:lpstr>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</vt:lpstr>
      <vt:lpstr>Aggregate Function</vt:lpstr>
      <vt:lpstr>PowerPoint Presentation</vt:lpstr>
      <vt:lpstr>LIKE </vt:lpstr>
      <vt:lpstr>PowerPoint Presentation</vt:lpstr>
      <vt:lpstr>PowerPoint Presentation</vt:lpstr>
      <vt:lpstr>In OPERATOR</vt:lpstr>
      <vt:lpstr>BETWEEN Operator</vt:lpstr>
      <vt:lpstr>ALIASES</vt:lpstr>
      <vt:lpstr>Group by</vt:lpstr>
      <vt:lpstr>HAVING CLAUSE</vt:lpstr>
      <vt:lpstr>MYSQL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operator</vt:lpstr>
      <vt:lpstr>PowerPoint Presentation</vt:lpstr>
      <vt:lpstr>Scalar function</vt:lpstr>
      <vt:lpstr>Date datatype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 Raj</dc:creator>
  <cp:lastModifiedBy>Anju Raj</cp:lastModifiedBy>
  <cp:revision>1</cp:revision>
  <dcterms:created xsi:type="dcterms:W3CDTF">2023-09-30T08:22:38Z</dcterms:created>
  <dcterms:modified xsi:type="dcterms:W3CDTF">2023-10-11T10:10:01Z</dcterms:modified>
</cp:coreProperties>
</file>