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11ADD-668C-4F91-AED2-D55291356900}" v="26" dt="2023-10-12T09:11:0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u Raj" userId="458fc33f04612ee5" providerId="LiveId" clId="{BC311ADD-668C-4F91-AED2-D55291356900}"/>
    <pc:docChg chg="undo custSel addSld modSld sldOrd">
      <pc:chgData name="Anju Raj" userId="458fc33f04612ee5" providerId="LiveId" clId="{BC311ADD-668C-4F91-AED2-D55291356900}" dt="2023-10-12T09:11:12.076" v="551" actId="14100"/>
      <pc:docMkLst>
        <pc:docMk/>
      </pc:docMkLst>
      <pc:sldChg chg="modSp mod">
        <pc:chgData name="Anju Raj" userId="458fc33f04612ee5" providerId="LiveId" clId="{BC311ADD-668C-4F91-AED2-D55291356900}" dt="2023-10-11T13:41:22.095" v="10" actId="1076"/>
        <pc:sldMkLst>
          <pc:docMk/>
          <pc:sldMk cId="3641496114" sldId="257"/>
        </pc:sldMkLst>
        <pc:spChg chg="mod">
          <ac:chgData name="Anju Raj" userId="458fc33f04612ee5" providerId="LiveId" clId="{BC311ADD-668C-4F91-AED2-D55291356900}" dt="2023-10-11T13:41:22.095" v="10" actId="1076"/>
          <ac:spMkLst>
            <pc:docMk/>
            <pc:sldMk cId="3641496114" sldId="257"/>
            <ac:spMk id="3" creationId="{C9CCD945-6352-9CC3-3469-B7F65779A0D7}"/>
          </ac:spMkLst>
        </pc:spChg>
      </pc:sldChg>
      <pc:sldChg chg="addSp delSp modSp new mod">
        <pc:chgData name="Anju Raj" userId="458fc33f04612ee5" providerId="LiveId" clId="{BC311ADD-668C-4F91-AED2-D55291356900}" dt="2023-10-11T13:55:58.110" v="151" actId="207"/>
        <pc:sldMkLst>
          <pc:docMk/>
          <pc:sldMk cId="1133455854" sldId="258"/>
        </pc:sldMkLst>
        <pc:spChg chg="del">
          <ac:chgData name="Anju Raj" userId="458fc33f04612ee5" providerId="LiveId" clId="{BC311ADD-668C-4F91-AED2-D55291356900}" dt="2023-10-11T13:41:34.958" v="12" actId="478"/>
          <ac:spMkLst>
            <pc:docMk/>
            <pc:sldMk cId="1133455854" sldId="258"/>
            <ac:spMk id="2" creationId="{679E9F65-F29A-4820-8A2D-8131065192B0}"/>
          </ac:spMkLst>
        </pc:spChg>
        <pc:spChg chg="mod">
          <ac:chgData name="Anju Raj" userId="458fc33f04612ee5" providerId="LiveId" clId="{BC311ADD-668C-4F91-AED2-D55291356900}" dt="2023-10-11T13:46:02.322" v="89" actId="14100"/>
          <ac:spMkLst>
            <pc:docMk/>
            <pc:sldMk cId="1133455854" sldId="258"/>
            <ac:spMk id="3" creationId="{95B5FF95-22C4-71A3-9406-38724B37D171}"/>
          </ac:spMkLst>
        </pc:spChg>
        <pc:spChg chg="add mod">
          <ac:chgData name="Anju Raj" userId="458fc33f04612ee5" providerId="LiveId" clId="{BC311ADD-668C-4F91-AED2-D55291356900}" dt="2023-10-11T13:55:58.110" v="151" actId="207"/>
          <ac:spMkLst>
            <pc:docMk/>
            <pc:sldMk cId="1133455854" sldId="258"/>
            <ac:spMk id="5" creationId="{A103949C-EE99-C80F-1108-03ACDC34431A}"/>
          </ac:spMkLst>
        </pc:spChg>
        <pc:picChg chg="add mod">
          <ac:chgData name="Anju Raj" userId="458fc33f04612ee5" providerId="LiveId" clId="{BC311ADD-668C-4F91-AED2-D55291356900}" dt="2023-10-11T13:54:25.128" v="107" actId="1076"/>
          <ac:picMkLst>
            <pc:docMk/>
            <pc:sldMk cId="1133455854" sldId="258"/>
            <ac:picMk id="7" creationId="{4759D716-31F2-B3D8-0654-CDE78957D95E}"/>
          </ac:picMkLst>
        </pc:picChg>
      </pc:sldChg>
      <pc:sldChg chg="addSp delSp modSp new mod">
        <pc:chgData name="Anju Raj" userId="458fc33f04612ee5" providerId="LiveId" clId="{BC311ADD-668C-4F91-AED2-D55291356900}" dt="2023-10-11T14:14:37.228" v="181" actId="14100"/>
        <pc:sldMkLst>
          <pc:docMk/>
          <pc:sldMk cId="813887330" sldId="259"/>
        </pc:sldMkLst>
        <pc:spChg chg="del mod">
          <ac:chgData name="Anju Raj" userId="458fc33f04612ee5" providerId="LiveId" clId="{BC311ADD-668C-4F91-AED2-D55291356900}" dt="2023-10-11T14:06:58.481" v="153" actId="478"/>
          <ac:spMkLst>
            <pc:docMk/>
            <pc:sldMk cId="813887330" sldId="259"/>
            <ac:spMk id="2" creationId="{F8684361-433D-E818-4E28-0FFF367B1A7D}"/>
          </ac:spMkLst>
        </pc:spChg>
        <pc:spChg chg="mod">
          <ac:chgData name="Anju Raj" userId="458fc33f04612ee5" providerId="LiveId" clId="{BC311ADD-668C-4F91-AED2-D55291356900}" dt="2023-10-11T14:11:14.584" v="168" actId="2711"/>
          <ac:spMkLst>
            <pc:docMk/>
            <pc:sldMk cId="813887330" sldId="259"/>
            <ac:spMk id="3" creationId="{99C9254D-774C-51C0-100A-94AC7D7667E6}"/>
          </ac:spMkLst>
        </pc:spChg>
        <pc:picChg chg="add del mod">
          <ac:chgData name="Anju Raj" userId="458fc33f04612ee5" providerId="LiveId" clId="{BC311ADD-668C-4F91-AED2-D55291356900}" dt="2023-10-11T14:12:31.991" v="172" actId="478"/>
          <ac:picMkLst>
            <pc:docMk/>
            <pc:sldMk cId="813887330" sldId="259"/>
            <ac:picMk id="5" creationId="{29B062CD-53A9-EA52-3B2C-7B2EE53FA5D2}"/>
          </ac:picMkLst>
        </pc:picChg>
        <pc:picChg chg="add mod">
          <ac:chgData name="Anju Raj" userId="458fc33f04612ee5" providerId="LiveId" clId="{BC311ADD-668C-4F91-AED2-D55291356900}" dt="2023-10-11T14:14:37.228" v="181" actId="14100"/>
          <ac:picMkLst>
            <pc:docMk/>
            <pc:sldMk cId="813887330" sldId="259"/>
            <ac:picMk id="7" creationId="{677CB3E5-5DEE-A8D0-DA03-C4C3461B24D3}"/>
          </ac:picMkLst>
        </pc:picChg>
      </pc:sldChg>
      <pc:sldChg chg="delSp modSp new mod">
        <pc:chgData name="Anju Raj" userId="458fc33f04612ee5" providerId="LiveId" clId="{BC311ADD-668C-4F91-AED2-D55291356900}" dt="2023-10-11T14:49:19.299" v="201" actId="12"/>
        <pc:sldMkLst>
          <pc:docMk/>
          <pc:sldMk cId="1832216108" sldId="260"/>
        </pc:sldMkLst>
        <pc:spChg chg="del">
          <ac:chgData name="Anju Raj" userId="458fc33f04612ee5" providerId="LiveId" clId="{BC311ADD-668C-4F91-AED2-D55291356900}" dt="2023-10-11T14:13:42.730" v="180" actId="478"/>
          <ac:spMkLst>
            <pc:docMk/>
            <pc:sldMk cId="1832216108" sldId="260"/>
            <ac:spMk id="2" creationId="{DDD7A871-CC1E-BA42-02F4-A004159DF0F7}"/>
          </ac:spMkLst>
        </pc:spChg>
        <pc:spChg chg="mod">
          <ac:chgData name="Anju Raj" userId="458fc33f04612ee5" providerId="LiveId" clId="{BC311ADD-668C-4F91-AED2-D55291356900}" dt="2023-10-11T14:49:19.299" v="201" actId="12"/>
          <ac:spMkLst>
            <pc:docMk/>
            <pc:sldMk cId="1832216108" sldId="260"/>
            <ac:spMk id="3" creationId="{B1FEDEB3-859D-5563-BDD7-F2015712BA73}"/>
          </ac:spMkLst>
        </pc:spChg>
      </pc:sldChg>
      <pc:sldChg chg="addSp delSp modSp new mod ord setBg">
        <pc:chgData name="Anju Raj" userId="458fc33f04612ee5" providerId="LiveId" clId="{BC311ADD-668C-4F91-AED2-D55291356900}" dt="2023-10-12T05:41:43.769" v="511" actId="20577"/>
        <pc:sldMkLst>
          <pc:docMk/>
          <pc:sldMk cId="142363702" sldId="261"/>
        </pc:sldMkLst>
        <pc:spChg chg="del">
          <ac:chgData name="Anju Raj" userId="458fc33f04612ee5" providerId="LiveId" clId="{BC311ADD-668C-4F91-AED2-D55291356900}" dt="2023-10-11T15:23:50.472" v="400" actId="478"/>
          <ac:spMkLst>
            <pc:docMk/>
            <pc:sldMk cId="142363702" sldId="261"/>
            <ac:spMk id="2" creationId="{14864A4C-2F71-96B8-1059-84AC1CCA5F8D}"/>
          </ac:spMkLst>
        </pc:spChg>
        <pc:spChg chg="add del">
          <ac:chgData name="Anju Raj" userId="458fc33f04612ee5" providerId="LiveId" clId="{BC311ADD-668C-4F91-AED2-D55291356900}" dt="2023-10-11T14:52:12.996" v="209"/>
          <ac:spMkLst>
            <pc:docMk/>
            <pc:sldMk cId="142363702" sldId="261"/>
            <ac:spMk id="3" creationId="{339D2FBF-D349-4A6A-13F5-0153F541A01F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7" creationId="{1BF5381B-3CB8-FB0E-92B6-7B58E9E1BE40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8" creationId="{10544D71-618E-65A4-34EE-943158DA4D92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9" creationId="{28D9CB4E-3937-91F7-4ECA-6CFA1B51C1A5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0" creationId="{98A26D07-4901-4F17-F2C8-DDC85E7DCA25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1" creationId="{DC78457B-73A2-A8D9-D794-B178F2E9BE86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2" creationId="{6A754C1F-2AC6-F0F2-98F1-76E75AD399DB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3" creationId="{240610F6-944F-9D93-F242-02B7E945B1E4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4" creationId="{56AAF96A-73E7-BCE5-C73E-7910A0745D9F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5" creationId="{045DF7B5-83B4-30F2-D787-713BED990062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6" creationId="{3C66349C-8B06-6792-DF2D-F6FC14FBEA0A}"/>
          </ac:spMkLst>
        </pc:spChg>
        <pc:spChg chg="add del mod">
          <ac:chgData name="Anju Raj" userId="458fc33f04612ee5" providerId="LiveId" clId="{BC311ADD-668C-4F91-AED2-D55291356900}" dt="2023-10-11T14:51:44.168" v="204"/>
          <ac:spMkLst>
            <pc:docMk/>
            <pc:sldMk cId="142363702" sldId="261"/>
            <ac:spMk id="17" creationId="{E3AEAC3A-D795-C327-82CF-90D7BE32C90B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1" creationId="{0792BA35-FAA4-4B8F-1BD2-6805A7436438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2" creationId="{7B87F609-5684-8588-4F42-53519BCA97B6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3" creationId="{DAE229A2-84A5-34C7-886C-EA8A3879BDA2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4" creationId="{E167F718-2AD8-9F59-59C3-B1081CE674A2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5" creationId="{321084AC-8978-E167-BF9D-D9AA61B986F8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6" creationId="{1E4BB8C2-0C08-5595-EA69-7900FDF9049C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7" creationId="{215C6852-7556-421C-F018-9B5B563BAB9D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8" creationId="{A20FA66D-EA98-7CF2-B03C-F8BAF4EC7019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29" creationId="{D7D40C65-7ADE-3BCA-A45A-870AA286B306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30" creationId="{28951E01-7855-4E2F-AB67-78A9EB13079B}"/>
          </ac:spMkLst>
        </pc:spChg>
        <pc:spChg chg="add del mod">
          <ac:chgData name="Anju Raj" userId="458fc33f04612ee5" providerId="LiveId" clId="{BC311ADD-668C-4F91-AED2-D55291356900}" dt="2023-10-11T14:51:53.147" v="208"/>
          <ac:spMkLst>
            <pc:docMk/>
            <pc:sldMk cId="142363702" sldId="261"/>
            <ac:spMk id="31" creationId="{26364FDA-E59E-AE62-5C16-100705FB3270}"/>
          </ac:spMkLst>
        </pc:spChg>
        <pc:spChg chg="add mod">
          <ac:chgData name="Anju Raj" userId="458fc33f04612ee5" providerId="LiveId" clId="{BC311ADD-668C-4F91-AED2-D55291356900}" dt="2023-10-12T05:41:43.769" v="511" actId="20577"/>
          <ac:spMkLst>
            <pc:docMk/>
            <pc:sldMk cId="142363702" sldId="261"/>
            <ac:spMk id="32" creationId="{484F195C-3688-BCCE-4A50-63705DD32F1B}"/>
          </ac:spMkLst>
        </pc:spChg>
        <pc:graphicFrameChg chg="add del mod">
          <ac:chgData name="Anju Raj" userId="458fc33f04612ee5" providerId="LiveId" clId="{BC311ADD-668C-4F91-AED2-D55291356900}" dt="2023-10-11T14:51:44.168" v="204"/>
          <ac:graphicFrameMkLst>
            <pc:docMk/>
            <pc:sldMk cId="142363702" sldId="261"/>
            <ac:graphicFrameMk id="4" creationId="{EFAC5A23-D04F-BCF9-2FCE-70F90657B638}"/>
          </ac:graphicFrameMkLst>
        </pc:graphicFrameChg>
        <pc:graphicFrameChg chg="add del mod">
          <ac:chgData name="Anju Raj" userId="458fc33f04612ee5" providerId="LiveId" clId="{BC311ADD-668C-4F91-AED2-D55291356900}" dt="2023-10-11T14:51:44.168" v="204"/>
          <ac:graphicFrameMkLst>
            <pc:docMk/>
            <pc:sldMk cId="142363702" sldId="261"/>
            <ac:graphicFrameMk id="5" creationId="{97DD7434-FE1F-5CE3-A6AD-0CD1A55A6466}"/>
          </ac:graphicFrameMkLst>
        </pc:graphicFrameChg>
        <pc:graphicFrameChg chg="add del mod">
          <ac:chgData name="Anju Raj" userId="458fc33f04612ee5" providerId="LiveId" clId="{BC311ADD-668C-4F91-AED2-D55291356900}" dt="2023-10-11T14:51:44.168" v="204"/>
          <ac:graphicFrameMkLst>
            <pc:docMk/>
            <pc:sldMk cId="142363702" sldId="261"/>
            <ac:graphicFrameMk id="6" creationId="{E66B1B9C-F616-A3F9-BF93-B558C2F2DF95}"/>
          </ac:graphicFrameMkLst>
        </pc:graphicFrameChg>
        <pc:graphicFrameChg chg="add del mod">
          <ac:chgData name="Anju Raj" userId="458fc33f04612ee5" providerId="LiveId" clId="{BC311ADD-668C-4F91-AED2-D55291356900}" dt="2023-10-11T14:51:53.147" v="208"/>
          <ac:graphicFrameMkLst>
            <pc:docMk/>
            <pc:sldMk cId="142363702" sldId="261"/>
            <ac:graphicFrameMk id="18" creationId="{31B7E331-1E62-9676-A5CA-9E736B4D7E9B}"/>
          </ac:graphicFrameMkLst>
        </pc:graphicFrameChg>
        <pc:graphicFrameChg chg="add del mod">
          <ac:chgData name="Anju Raj" userId="458fc33f04612ee5" providerId="LiveId" clId="{BC311ADD-668C-4F91-AED2-D55291356900}" dt="2023-10-11T14:51:53.147" v="208"/>
          <ac:graphicFrameMkLst>
            <pc:docMk/>
            <pc:sldMk cId="142363702" sldId="261"/>
            <ac:graphicFrameMk id="19" creationId="{30C2C84B-F149-1626-DF9B-E3F0AEEF4009}"/>
          </ac:graphicFrameMkLst>
        </pc:graphicFrameChg>
        <pc:graphicFrameChg chg="add del mod">
          <ac:chgData name="Anju Raj" userId="458fc33f04612ee5" providerId="LiveId" clId="{BC311ADD-668C-4F91-AED2-D55291356900}" dt="2023-10-11T14:51:53.147" v="208"/>
          <ac:graphicFrameMkLst>
            <pc:docMk/>
            <pc:sldMk cId="142363702" sldId="261"/>
            <ac:graphicFrameMk id="20" creationId="{9A2547BD-E98B-A64A-6D77-77CC0C785824}"/>
          </ac:graphicFrameMkLst>
        </pc:graphicFrame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27" creationId="{E370F09D-CE13-3498-6EEB-583AD5ABE26A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28" creationId="{3F7444FC-47DE-D99A-C00C-E26B68270CF5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29" creationId="{F7E3870B-372D-5840-B4A8-083DAB9C0F58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0" creationId="{98A83829-87FB-41FD-9D59-F2EA5E55A80A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1" creationId="{77370277-6D02-6E88-466E-27E42C689A29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2" creationId="{4B542608-524C-C16E-68E1-433089D935A4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3" creationId="{6D27D352-778E-3332-5457-A40D267633BD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4" creationId="{7EFB7120-A219-FE9B-A474-BC664C8F54D1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5" creationId="{9BCFF732-B575-085C-7A2D-9C628ED469EA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6" creationId="{47F7BBEA-621E-29F6-E1AF-C206EDBC7F19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7" creationId="{D14365D9-D9B2-1C63-3B12-09FC0EA2DA67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39" creationId="{EFBBEC50-340E-EBB2-BC9D-6410FAFFE065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43" creationId="{EE71AA05-9784-C8AE-B381-29EEF31D3E5F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49" creationId="{33CD2E59-C0C8-DBA6-7CB2-B4F4FF8E820D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50" creationId="{A9DBFBC3-6BFB-7A89-A822-46624BA2804C}"/>
          </ac:picMkLst>
        </pc:picChg>
        <pc:picChg chg="add del mod">
          <ac:chgData name="Anju Raj" userId="458fc33f04612ee5" providerId="LiveId" clId="{BC311ADD-668C-4F91-AED2-D55291356900}" dt="2023-10-11T14:51:44.168" v="204"/>
          <ac:picMkLst>
            <pc:docMk/>
            <pc:sldMk cId="142363702" sldId="261"/>
            <ac:picMk id="1051" creationId="{BACFD85F-719B-DC59-1F39-43475460CEB0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54" creationId="{8498CCE6-38E3-2BB5-57F1-B6B9624CCAA4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55" creationId="{515645D8-6702-2005-FAB1-91C2C8EF189C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56" creationId="{387E686B-82D9-1D7C-1449-49E786A62143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57" creationId="{35B5E7A5-FA46-6396-EFFE-B45BEC8D86DD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58" creationId="{544CED2C-AD47-1FDD-40F4-6CE678DF78CD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59" creationId="{1630660D-4B81-DE86-50DD-3C98DEE9DF18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60" creationId="{80798D80-D118-AB8F-A961-39B5890B6762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61" creationId="{F2554006-39FA-5743-C221-308D94EA67C3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62" creationId="{0B8C6890-7B49-CD35-2DF3-F94EF4A888D2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63" creationId="{01DA48FA-828C-8625-384F-B7B5C92AA8EC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64" creationId="{0388781D-AF25-E383-65F9-F8E523F7933F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66" creationId="{C5E7D310-3E2F-A6FD-A02C-9A16B560FC21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70" creationId="{88CB3E67-0D70-2CDC-7B43-60B08DB1F95D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76" creationId="{3AC05A0C-EEE6-AE5F-4A4C-F6528B9E159B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77" creationId="{85CE67FF-2374-E56B-D326-9B06D2E4E4C3}"/>
          </ac:picMkLst>
        </pc:picChg>
        <pc:picChg chg="add del mod">
          <ac:chgData name="Anju Raj" userId="458fc33f04612ee5" providerId="LiveId" clId="{BC311ADD-668C-4F91-AED2-D55291356900}" dt="2023-10-11T14:51:53.147" v="208"/>
          <ac:picMkLst>
            <pc:docMk/>
            <pc:sldMk cId="142363702" sldId="261"/>
            <ac:picMk id="1078" creationId="{A5972A56-899A-8456-CCA7-41812EF6059A}"/>
          </ac:picMkLst>
        </pc:picChg>
      </pc:sldChg>
      <pc:sldChg chg="addSp delSp modSp new mod">
        <pc:chgData name="Anju Raj" userId="458fc33f04612ee5" providerId="LiveId" clId="{BC311ADD-668C-4F91-AED2-D55291356900}" dt="2023-10-11T15:12:58.476" v="320" actId="1076"/>
        <pc:sldMkLst>
          <pc:docMk/>
          <pc:sldMk cId="3480319842" sldId="262"/>
        </pc:sldMkLst>
        <pc:spChg chg="del">
          <ac:chgData name="Anju Raj" userId="458fc33f04612ee5" providerId="LiveId" clId="{BC311ADD-668C-4F91-AED2-D55291356900}" dt="2023-10-11T14:55:57.677" v="224" actId="478"/>
          <ac:spMkLst>
            <pc:docMk/>
            <pc:sldMk cId="3480319842" sldId="262"/>
            <ac:spMk id="2" creationId="{A38A9A5E-4BD7-B7B3-8574-C1D3719EF11E}"/>
          </ac:spMkLst>
        </pc:spChg>
        <pc:spChg chg="mod">
          <ac:chgData name="Anju Raj" userId="458fc33f04612ee5" providerId="LiveId" clId="{BC311ADD-668C-4F91-AED2-D55291356900}" dt="2023-10-11T14:54:52.292" v="223" actId="5793"/>
          <ac:spMkLst>
            <pc:docMk/>
            <pc:sldMk cId="3480319842" sldId="262"/>
            <ac:spMk id="3" creationId="{6A18EED1-485C-FEAE-DCCC-9AAA0D899A74}"/>
          </ac:spMkLst>
        </pc:spChg>
        <pc:spChg chg="add del mod">
          <ac:chgData name="Anju Raj" userId="458fc33f04612ee5" providerId="LiveId" clId="{BC311ADD-668C-4F91-AED2-D55291356900}" dt="2023-10-11T15:12:45.522" v="317" actId="22"/>
          <ac:spMkLst>
            <pc:docMk/>
            <pc:sldMk cId="3480319842" sldId="262"/>
            <ac:spMk id="7" creationId="{A92D3B0E-C2E3-874E-0155-DA435009403C}"/>
          </ac:spMkLst>
        </pc:spChg>
        <pc:spChg chg="add mod">
          <ac:chgData name="Anju Raj" userId="458fc33f04612ee5" providerId="LiveId" clId="{BC311ADD-668C-4F91-AED2-D55291356900}" dt="2023-10-11T15:12:58.476" v="320" actId="1076"/>
          <ac:spMkLst>
            <pc:docMk/>
            <pc:sldMk cId="3480319842" sldId="262"/>
            <ac:spMk id="9" creationId="{277F1405-9AAD-85C2-EF68-C803807D913F}"/>
          </ac:spMkLst>
        </pc:spChg>
        <pc:picChg chg="add mod">
          <ac:chgData name="Anju Raj" userId="458fc33f04612ee5" providerId="LiveId" clId="{BC311ADD-668C-4F91-AED2-D55291356900}" dt="2023-10-11T14:56:17.203" v="227" actId="1076"/>
          <ac:picMkLst>
            <pc:docMk/>
            <pc:sldMk cId="3480319842" sldId="262"/>
            <ac:picMk id="5" creationId="{74EB1860-EE51-0764-B2D0-C41B01205A50}"/>
          </ac:picMkLst>
        </pc:picChg>
      </pc:sldChg>
      <pc:sldChg chg="addSp delSp modSp new mod">
        <pc:chgData name="Anju Raj" userId="458fc33f04612ee5" providerId="LiveId" clId="{BC311ADD-668C-4F91-AED2-D55291356900}" dt="2023-10-11T15:13:55.797" v="322" actId="1076"/>
        <pc:sldMkLst>
          <pc:docMk/>
          <pc:sldMk cId="3417666859" sldId="263"/>
        </pc:sldMkLst>
        <pc:spChg chg="del mod">
          <ac:chgData name="Anju Raj" userId="458fc33f04612ee5" providerId="LiveId" clId="{BC311ADD-668C-4F91-AED2-D55291356900}" dt="2023-10-11T14:59:41.697" v="252" actId="478"/>
          <ac:spMkLst>
            <pc:docMk/>
            <pc:sldMk cId="3417666859" sldId="263"/>
            <ac:spMk id="2" creationId="{5E2F64DF-57C8-0FF2-F40F-7782938444AB}"/>
          </ac:spMkLst>
        </pc:spChg>
        <pc:spChg chg="mod">
          <ac:chgData name="Anju Raj" userId="458fc33f04612ee5" providerId="LiveId" clId="{BC311ADD-668C-4F91-AED2-D55291356900}" dt="2023-10-11T14:57:35.953" v="247" actId="5793"/>
          <ac:spMkLst>
            <pc:docMk/>
            <pc:sldMk cId="3417666859" sldId="263"/>
            <ac:spMk id="3" creationId="{D26B6CF3-EF47-3B76-5F10-AF9C75D31003}"/>
          </ac:spMkLst>
        </pc:spChg>
        <pc:spChg chg="add mod">
          <ac:chgData name="Anju Raj" userId="458fc33f04612ee5" providerId="LiveId" clId="{BC311ADD-668C-4F91-AED2-D55291356900}" dt="2023-10-11T15:13:55.797" v="322" actId="1076"/>
          <ac:spMkLst>
            <pc:docMk/>
            <pc:sldMk cId="3417666859" sldId="263"/>
            <ac:spMk id="7" creationId="{35247B3D-472B-9405-0136-BE0DDA3AC2F6}"/>
          </ac:spMkLst>
        </pc:spChg>
        <pc:picChg chg="add mod">
          <ac:chgData name="Anju Raj" userId="458fc33f04612ee5" providerId="LiveId" clId="{BC311ADD-668C-4F91-AED2-D55291356900}" dt="2023-10-11T14:59:38.556" v="250" actId="1076"/>
          <ac:picMkLst>
            <pc:docMk/>
            <pc:sldMk cId="3417666859" sldId="263"/>
            <ac:picMk id="5" creationId="{E929609F-4B91-0577-BC08-3BF07F4980DC}"/>
          </ac:picMkLst>
        </pc:picChg>
      </pc:sldChg>
      <pc:sldChg chg="addSp delSp modSp new mod">
        <pc:chgData name="Anju Raj" userId="458fc33f04612ee5" providerId="LiveId" clId="{BC311ADD-668C-4F91-AED2-D55291356900}" dt="2023-10-12T05:48:16.537" v="522" actId="20577"/>
        <pc:sldMkLst>
          <pc:docMk/>
          <pc:sldMk cId="2961979029" sldId="264"/>
        </pc:sldMkLst>
        <pc:spChg chg="del">
          <ac:chgData name="Anju Raj" userId="458fc33f04612ee5" providerId="LiveId" clId="{BC311ADD-668C-4F91-AED2-D55291356900}" dt="2023-10-11T14:59:55.390" v="254" actId="478"/>
          <ac:spMkLst>
            <pc:docMk/>
            <pc:sldMk cId="2961979029" sldId="264"/>
            <ac:spMk id="2" creationId="{7335D468-4F49-5583-805C-4F14E46D8DF5}"/>
          </ac:spMkLst>
        </pc:spChg>
        <pc:spChg chg="mod">
          <ac:chgData name="Anju Raj" userId="458fc33f04612ee5" providerId="LiveId" clId="{BC311ADD-668C-4F91-AED2-D55291356900}" dt="2023-10-12T05:48:16.537" v="522" actId="20577"/>
          <ac:spMkLst>
            <pc:docMk/>
            <pc:sldMk cId="2961979029" sldId="264"/>
            <ac:spMk id="3" creationId="{C3CA9DCC-61C7-FFB8-3D3F-AF885BAC294A}"/>
          </ac:spMkLst>
        </pc:spChg>
        <pc:spChg chg="add mod">
          <ac:chgData name="Anju Raj" userId="458fc33f04612ee5" providerId="LiveId" clId="{BC311ADD-668C-4F91-AED2-D55291356900}" dt="2023-10-11T15:15:00.316" v="324" actId="1076"/>
          <ac:spMkLst>
            <pc:docMk/>
            <pc:sldMk cId="2961979029" sldId="264"/>
            <ac:spMk id="9" creationId="{2995DD4A-932E-9033-9B00-8A33BBB92AC3}"/>
          </ac:spMkLst>
        </pc:spChg>
        <pc:picChg chg="add del mod">
          <ac:chgData name="Anju Raj" userId="458fc33f04612ee5" providerId="LiveId" clId="{BC311ADD-668C-4F91-AED2-D55291356900}" dt="2023-10-11T15:04:59.253" v="262" actId="478"/>
          <ac:picMkLst>
            <pc:docMk/>
            <pc:sldMk cId="2961979029" sldId="264"/>
            <ac:picMk id="5" creationId="{2186EA12-525B-48D4-2748-31C47C59FE61}"/>
          </ac:picMkLst>
        </pc:picChg>
        <pc:picChg chg="add mod">
          <ac:chgData name="Anju Raj" userId="458fc33f04612ee5" providerId="LiveId" clId="{BC311ADD-668C-4F91-AED2-D55291356900}" dt="2023-10-11T15:06:27.173" v="266" actId="1076"/>
          <ac:picMkLst>
            <pc:docMk/>
            <pc:sldMk cId="2961979029" sldId="264"/>
            <ac:picMk id="7" creationId="{E99FB16D-84CF-BE98-0389-A4BC03DD87A4}"/>
          </ac:picMkLst>
        </pc:picChg>
      </pc:sldChg>
      <pc:sldChg chg="addSp delSp modSp new mod">
        <pc:chgData name="Anju Raj" userId="458fc33f04612ee5" providerId="LiveId" clId="{BC311ADD-668C-4F91-AED2-D55291356900}" dt="2023-10-11T15:19:45.310" v="339" actId="20577"/>
        <pc:sldMkLst>
          <pc:docMk/>
          <pc:sldMk cId="42677696" sldId="265"/>
        </pc:sldMkLst>
        <pc:spChg chg="del">
          <ac:chgData name="Anju Raj" userId="458fc33f04612ee5" providerId="LiveId" clId="{BC311ADD-668C-4F91-AED2-D55291356900}" dt="2023-10-11T15:07:04.373" v="268" actId="478"/>
          <ac:spMkLst>
            <pc:docMk/>
            <pc:sldMk cId="42677696" sldId="265"/>
            <ac:spMk id="2" creationId="{99F1DC79-7E1C-0F23-9471-F535DA0EABDB}"/>
          </ac:spMkLst>
        </pc:spChg>
        <pc:spChg chg="mod">
          <ac:chgData name="Anju Raj" userId="458fc33f04612ee5" providerId="LiveId" clId="{BC311ADD-668C-4F91-AED2-D55291356900}" dt="2023-10-11T15:19:45.310" v="339" actId="20577"/>
          <ac:spMkLst>
            <pc:docMk/>
            <pc:sldMk cId="42677696" sldId="265"/>
            <ac:spMk id="3" creationId="{7FC4EDA2-A637-FCEC-E60B-8244DA3C7F17}"/>
          </ac:spMkLst>
        </pc:spChg>
        <pc:picChg chg="add mod">
          <ac:chgData name="Anju Raj" userId="458fc33f04612ee5" providerId="LiveId" clId="{BC311ADD-668C-4F91-AED2-D55291356900}" dt="2023-10-11T15:19:02.042" v="328" actId="1076"/>
          <ac:picMkLst>
            <pc:docMk/>
            <pc:sldMk cId="42677696" sldId="265"/>
            <ac:picMk id="5" creationId="{09759B28-CF0B-A6C3-88F5-68FEDF305BF2}"/>
          </ac:picMkLst>
        </pc:picChg>
      </pc:sldChg>
      <pc:sldChg chg="modSp new mod">
        <pc:chgData name="Anju Raj" userId="458fc33f04612ee5" providerId="LiveId" clId="{BC311ADD-668C-4F91-AED2-D55291356900}" dt="2023-10-11T15:11:58.976" v="311" actId="27636"/>
        <pc:sldMkLst>
          <pc:docMk/>
          <pc:sldMk cId="1331987254" sldId="266"/>
        </pc:sldMkLst>
        <pc:spChg chg="mod">
          <ac:chgData name="Anju Raj" userId="458fc33f04612ee5" providerId="LiveId" clId="{BC311ADD-668C-4F91-AED2-D55291356900}" dt="2023-10-11T15:11:58.976" v="311" actId="27636"/>
          <ac:spMkLst>
            <pc:docMk/>
            <pc:sldMk cId="1331987254" sldId="266"/>
            <ac:spMk id="2" creationId="{CE976416-454D-0962-E752-EE0FE8DBDACE}"/>
          </ac:spMkLst>
        </pc:spChg>
        <pc:spChg chg="mod">
          <ac:chgData name="Anju Raj" userId="458fc33f04612ee5" providerId="LiveId" clId="{BC311ADD-668C-4F91-AED2-D55291356900}" dt="2023-10-11T15:11:53.778" v="308" actId="21"/>
          <ac:spMkLst>
            <pc:docMk/>
            <pc:sldMk cId="1331987254" sldId="266"/>
            <ac:spMk id="3" creationId="{356C3F60-C62E-C537-3931-700964A8320C}"/>
          </ac:spMkLst>
        </pc:spChg>
      </pc:sldChg>
      <pc:sldChg chg="addSp delSp modSp new mod">
        <pc:chgData name="Anju Raj" userId="458fc33f04612ee5" providerId="LiveId" clId="{BC311ADD-668C-4F91-AED2-D55291356900}" dt="2023-10-11T15:20:04.882" v="344" actId="1076"/>
        <pc:sldMkLst>
          <pc:docMk/>
          <pc:sldMk cId="953680366" sldId="267"/>
        </pc:sldMkLst>
        <pc:spChg chg="del">
          <ac:chgData name="Anju Raj" userId="458fc33f04612ee5" providerId="LiveId" clId="{BC311ADD-668C-4F91-AED2-D55291356900}" dt="2023-10-11T15:19:54.880" v="342" actId="478"/>
          <ac:spMkLst>
            <pc:docMk/>
            <pc:sldMk cId="953680366" sldId="267"/>
            <ac:spMk id="2" creationId="{631F8DA0-5F64-A0C5-7DA5-50E3CCF25ACB}"/>
          </ac:spMkLst>
        </pc:spChg>
        <pc:spChg chg="del">
          <ac:chgData name="Anju Raj" userId="458fc33f04612ee5" providerId="LiveId" clId="{BC311ADD-668C-4F91-AED2-D55291356900}" dt="2023-10-11T15:19:58.312" v="343" actId="478"/>
          <ac:spMkLst>
            <pc:docMk/>
            <pc:sldMk cId="953680366" sldId="267"/>
            <ac:spMk id="3" creationId="{7BBA1461-7B83-00F7-7A45-96BA93FEA0B0}"/>
          </ac:spMkLst>
        </pc:spChg>
        <pc:spChg chg="add mod">
          <ac:chgData name="Anju Raj" userId="458fc33f04612ee5" providerId="LiveId" clId="{BC311ADD-668C-4F91-AED2-D55291356900}" dt="2023-10-11T15:20:04.882" v="344" actId="1076"/>
          <ac:spMkLst>
            <pc:docMk/>
            <pc:sldMk cId="953680366" sldId="267"/>
            <ac:spMk id="5" creationId="{DD9D43FD-24DB-A731-79B4-ABC509A51AF3}"/>
          </ac:spMkLst>
        </pc:spChg>
      </pc:sldChg>
      <pc:sldChg chg="addSp delSp modSp new mod">
        <pc:chgData name="Anju Raj" userId="458fc33f04612ee5" providerId="LiveId" clId="{BC311ADD-668C-4F91-AED2-D55291356900}" dt="2023-10-11T15:36:15.076" v="509" actId="14100"/>
        <pc:sldMkLst>
          <pc:docMk/>
          <pc:sldMk cId="4186155016" sldId="268"/>
        </pc:sldMkLst>
        <pc:spChg chg="del">
          <ac:chgData name="Anju Raj" userId="458fc33f04612ee5" providerId="LiveId" clId="{BC311ADD-668C-4F91-AED2-D55291356900}" dt="2023-10-11T15:32:48.790" v="505" actId="478"/>
          <ac:spMkLst>
            <pc:docMk/>
            <pc:sldMk cId="4186155016" sldId="268"/>
            <ac:spMk id="2" creationId="{CC210DBF-E0F3-83FB-1B4C-184FD92BAED8}"/>
          </ac:spMkLst>
        </pc:spChg>
        <pc:spChg chg="del mod">
          <ac:chgData name="Anju Raj" userId="458fc33f04612ee5" providerId="LiveId" clId="{BC311ADD-668C-4F91-AED2-D55291356900}" dt="2023-10-11T15:35:58.938" v="507" actId="478"/>
          <ac:spMkLst>
            <pc:docMk/>
            <pc:sldMk cId="4186155016" sldId="268"/>
            <ac:spMk id="3" creationId="{15A9BDF2-9903-DC80-2591-C0CCA3F7EA24}"/>
          </ac:spMkLst>
        </pc:spChg>
        <pc:picChg chg="add mod">
          <ac:chgData name="Anju Raj" userId="458fc33f04612ee5" providerId="LiveId" clId="{BC311ADD-668C-4F91-AED2-D55291356900}" dt="2023-10-11T15:36:15.076" v="509" actId="14100"/>
          <ac:picMkLst>
            <pc:docMk/>
            <pc:sldMk cId="4186155016" sldId="268"/>
            <ac:picMk id="5" creationId="{48BEC95E-3DE7-A26E-26EE-59816B4EF0D8}"/>
          </ac:picMkLst>
        </pc:picChg>
      </pc:sldChg>
      <pc:sldChg chg="addSp delSp modSp new mod">
        <pc:chgData name="Anju Raj" userId="458fc33f04612ee5" providerId="LiveId" clId="{BC311ADD-668C-4F91-AED2-D55291356900}" dt="2023-10-12T09:08:04.667" v="532" actId="22"/>
        <pc:sldMkLst>
          <pc:docMk/>
          <pc:sldMk cId="371273471" sldId="269"/>
        </pc:sldMkLst>
        <pc:spChg chg="del">
          <ac:chgData name="Anju Raj" userId="458fc33f04612ee5" providerId="LiveId" clId="{BC311ADD-668C-4F91-AED2-D55291356900}" dt="2023-10-12T05:52:49.457" v="524" actId="478"/>
          <ac:spMkLst>
            <pc:docMk/>
            <pc:sldMk cId="371273471" sldId="269"/>
            <ac:spMk id="2" creationId="{A3EB5448-0E64-C48A-925D-7AB51BF8D54D}"/>
          </ac:spMkLst>
        </pc:spChg>
        <pc:spChg chg="del mod">
          <ac:chgData name="Anju Raj" userId="458fc33f04612ee5" providerId="LiveId" clId="{BC311ADD-668C-4F91-AED2-D55291356900}" dt="2023-10-12T09:08:03.175" v="531" actId="478"/>
          <ac:spMkLst>
            <pc:docMk/>
            <pc:sldMk cId="371273471" sldId="269"/>
            <ac:spMk id="3" creationId="{45392369-049B-C600-13D7-A4492E30ACD6}"/>
          </ac:spMkLst>
        </pc:spChg>
        <pc:spChg chg="add">
          <ac:chgData name="Anju Raj" userId="458fc33f04612ee5" providerId="LiveId" clId="{BC311ADD-668C-4F91-AED2-D55291356900}" dt="2023-10-12T09:08:04.667" v="532" actId="22"/>
          <ac:spMkLst>
            <pc:docMk/>
            <pc:sldMk cId="371273471" sldId="269"/>
            <ac:spMk id="4" creationId="{AA809027-65F3-0B3E-E4C3-745EE2455DCE}"/>
          </ac:spMkLst>
        </pc:spChg>
      </pc:sldChg>
      <pc:sldChg chg="addSp delSp modSp new mod">
        <pc:chgData name="Anju Raj" userId="458fc33f04612ee5" providerId="LiveId" clId="{BC311ADD-668C-4F91-AED2-D55291356900}" dt="2023-10-12T09:09:25.113" v="546" actId="1076"/>
        <pc:sldMkLst>
          <pc:docMk/>
          <pc:sldMk cId="2602271932" sldId="270"/>
        </pc:sldMkLst>
        <pc:spChg chg="del">
          <ac:chgData name="Anju Raj" userId="458fc33f04612ee5" providerId="LiveId" clId="{BC311ADD-668C-4F91-AED2-D55291356900}" dt="2023-10-12T09:08:10.774" v="533" actId="478"/>
          <ac:spMkLst>
            <pc:docMk/>
            <pc:sldMk cId="2602271932" sldId="270"/>
            <ac:spMk id="2" creationId="{C5095DFE-5085-1ED0-E721-23B5A301D9BD}"/>
          </ac:spMkLst>
        </pc:spChg>
        <pc:spChg chg="del">
          <ac:chgData name="Anju Raj" userId="458fc33f04612ee5" providerId="LiveId" clId="{BC311ADD-668C-4F91-AED2-D55291356900}" dt="2023-10-12T09:08:13.054" v="534" actId="478"/>
          <ac:spMkLst>
            <pc:docMk/>
            <pc:sldMk cId="2602271932" sldId="270"/>
            <ac:spMk id="3" creationId="{1220FD9D-C970-136C-B545-93DEA0FFC0A7}"/>
          </ac:spMkLst>
        </pc:spChg>
        <pc:spChg chg="add mod">
          <ac:chgData name="Anju Raj" userId="458fc33f04612ee5" providerId="LiveId" clId="{BC311ADD-668C-4F91-AED2-D55291356900}" dt="2023-10-12T09:09:25.113" v="546" actId="1076"/>
          <ac:spMkLst>
            <pc:docMk/>
            <pc:sldMk cId="2602271932" sldId="270"/>
            <ac:spMk id="5" creationId="{ACEF40CA-4345-EC97-E624-3705EA502BAA}"/>
          </ac:spMkLst>
        </pc:spChg>
      </pc:sldChg>
      <pc:sldChg chg="addSp delSp modSp new mod">
        <pc:chgData name="Anju Raj" userId="458fc33f04612ee5" providerId="LiveId" clId="{BC311ADD-668C-4F91-AED2-D55291356900}" dt="2023-10-12T09:11:12.076" v="551" actId="14100"/>
        <pc:sldMkLst>
          <pc:docMk/>
          <pc:sldMk cId="1553531453" sldId="271"/>
        </pc:sldMkLst>
        <pc:spChg chg="del">
          <ac:chgData name="Anju Raj" userId="458fc33f04612ee5" providerId="LiveId" clId="{BC311ADD-668C-4F91-AED2-D55291356900}" dt="2023-10-12T09:11:05.391" v="549" actId="478"/>
          <ac:spMkLst>
            <pc:docMk/>
            <pc:sldMk cId="1553531453" sldId="271"/>
            <ac:spMk id="2" creationId="{B126A87C-4B16-5823-56F0-EAD9D4528465}"/>
          </ac:spMkLst>
        </pc:spChg>
        <pc:spChg chg="del">
          <ac:chgData name="Anju Raj" userId="458fc33f04612ee5" providerId="LiveId" clId="{BC311ADD-668C-4F91-AED2-D55291356900}" dt="2023-10-12T09:11:01.251" v="548" actId="931"/>
          <ac:spMkLst>
            <pc:docMk/>
            <pc:sldMk cId="1553531453" sldId="271"/>
            <ac:spMk id="3" creationId="{9F9445C2-06A7-B741-268D-61C4F7EF55CE}"/>
          </ac:spMkLst>
        </pc:spChg>
        <pc:picChg chg="add mod">
          <ac:chgData name="Anju Raj" userId="458fc33f04612ee5" providerId="LiveId" clId="{BC311ADD-668C-4F91-AED2-D55291356900}" dt="2023-10-12T09:11:12.076" v="551" actId="14100"/>
          <ac:picMkLst>
            <pc:docMk/>
            <pc:sldMk cId="1553531453" sldId="271"/>
            <ac:picMk id="5" creationId="{743773F3-DC88-DD0D-320B-FEDEC04F71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5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2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92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8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69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02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54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6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4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7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80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9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2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1A1F-EAB0-4FAE-971F-8CF7C5CAD2A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E5AB36-E497-4660-A5A3-764FCEF4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9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8874-96A7-57E2-E4A4-3B44B4A36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63120"/>
            <a:ext cx="9001462" cy="2387600"/>
          </a:xfrm>
        </p:spPr>
        <p:txBody>
          <a:bodyPr/>
          <a:lstStyle/>
          <a:p>
            <a:r>
              <a:rPr lang="en-IN" dirty="0" err="1"/>
              <a:t>tkinter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6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6CF3-EF47-3B76-5F10-AF9C75D3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pPr marL="0" indent="0">
              <a:buNone/>
            </a:pPr>
            <a:r>
              <a:rPr lang="en-IN" dirty="0"/>
              <a:t>root=Tk()</a:t>
            </a:r>
          </a:p>
          <a:p>
            <a:pPr marL="0" indent="0">
              <a:buNone/>
            </a:pPr>
            <a:r>
              <a:rPr lang="en-IN" dirty="0" err="1"/>
              <a:t>root.geometry</a:t>
            </a:r>
            <a:r>
              <a:rPr lang="en-IN" dirty="0"/>
              <a:t>("400x400+350+40")</a:t>
            </a:r>
          </a:p>
          <a:p>
            <a:pPr marL="0" indent="0">
              <a:buNone/>
            </a:pPr>
            <a:r>
              <a:rPr lang="en-IN" dirty="0" err="1"/>
              <a:t>root.configure</a:t>
            </a:r>
            <a:r>
              <a:rPr lang="en-IN" dirty="0"/>
              <a:t>(</a:t>
            </a:r>
            <a:r>
              <a:rPr lang="en-IN" dirty="0" err="1"/>
              <a:t>bg</a:t>
            </a:r>
            <a:r>
              <a:rPr lang="en-IN" dirty="0"/>
              <a:t>="red")</a:t>
            </a:r>
          </a:p>
          <a:p>
            <a:pPr marL="0" indent="0">
              <a:buNone/>
            </a:pPr>
            <a:r>
              <a:rPr lang="en-IN" dirty="0"/>
              <a:t>b1=Button(</a:t>
            </a:r>
            <a:r>
              <a:rPr lang="en-IN" dirty="0" err="1"/>
              <a:t>root,width</a:t>
            </a:r>
            <a:r>
              <a:rPr lang="en-IN" dirty="0"/>
              <a:t>=20,text="ADD")</a:t>
            </a:r>
          </a:p>
          <a:p>
            <a:pPr marL="0" indent="0">
              <a:buNone/>
            </a:pPr>
            <a:r>
              <a:rPr lang="en-IN" dirty="0"/>
              <a:t>l1=Label(</a:t>
            </a:r>
            <a:r>
              <a:rPr lang="en-IN" dirty="0" err="1"/>
              <a:t>root,width</a:t>
            </a:r>
            <a:r>
              <a:rPr lang="en-IN" dirty="0"/>
              <a:t>=20,text="Name")</a:t>
            </a:r>
          </a:p>
          <a:p>
            <a:pPr marL="0" indent="0">
              <a:buNone/>
            </a:pPr>
            <a:r>
              <a:rPr lang="en-IN" dirty="0"/>
              <a:t>e1=Entry(</a:t>
            </a:r>
            <a:r>
              <a:rPr lang="en-IN" dirty="0" err="1"/>
              <a:t>root,width</a:t>
            </a:r>
            <a:r>
              <a:rPr lang="en-IN" dirty="0"/>
              <a:t>=20)</a:t>
            </a:r>
          </a:p>
          <a:p>
            <a:pPr marL="0" indent="0">
              <a:buNone/>
            </a:pPr>
            <a:r>
              <a:rPr lang="en-IN" dirty="0"/>
              <a:t>b1.grid(row=0,column=1)</a:t>
            </a:r>
          </a:p>
          <a:p>
            <a:pPr marL="0" indent="0">
              <a:buNone/>
            </a:pPr>
            <a:r>
              <a:rPr lang="en-IN" dirty="0"/>
              <a:t>e1.grid(row=1,column=2)</a:t>
            </a:r>
          </a:p>
          <a:p>
            <a:pPr marL="0" indent="0">
              <a:buNone/>
            </a:pPr>
            <a:r>
              <a:rPr lang="en-IN" dirty="0"/>
              <a:t>l1.grid(row=2,column=3)</a:t>
            </a:r>
          </a:p>
          <a:p>
            <a:pPr marL="0" indent="0">
              <a:buNone/>
            </a:pPr>
            <a:r>
              <a:rPr lang="en-IN" dirty="0" err="1"/>
              <a:t>root.mainloop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9609F-4B91-0577-BC08-3BF07F498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39" y="1619785"/>
            <a:ext cx="5243940" cy="4986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47B3D-472B-9405-0136-BE0DDA3AC2F6}"/>
              </a:ext>
            </a:extLst>
          </p:cNvPr>
          <p:cNvSpPr txBox="1"/>
          <p:nvPr/>
        </p:nvSpPr>
        <p:spPr>
          <a:xfrm>
            <a:off x="2069064" y="584823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Python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grid() method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grid() geometry manager organizes the widgets in the tabular form. We can specify the rows and columns as the options in the method call.</a:t>
            </a:r>
          </a:p>
        </p:txBody>
      </p:sp>
    </p:spTree>
    <p:extLst>
      <p:ext uri="{BB962C8B-B14F-4D97-AF65-F5344CB8AC3E}">
        <p14:creationId xmlns:p14="http://schemas.microsoft.com/office/powerpoint/2010/main" val="341766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9DCC-61C7-FFB8-3D3F-AF885BAC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2188"/>
            <a:ext cx="8915400" cy="42690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pPr marL="0" indent="0">
              <a:buNone/>
            </a:pPr>
            <a:r>
              <a:rPr lang="en-IN" dirty="0"/>
              <a:t>root=Tk()</a:t>
            </a:r>
          </a:p>
          <a:p>
            <a:pPr marL="0" indent="0">
              <a:buNone/>
            </a:pPr>
            <a:r>
              <a:rPr lang="en-IN" dirty="0" err="1"/>
              <a:t>root.geometry</a:t>
            </a:r>
            <a:r>
              <a:rPr lang="en-IN" dirty="0"/>
              <a:t>("400x400+350+40")</a:t>
            </a:r>
          </a:p>
          <a:p>
            <a:pPr marL="0" indent="0">
              <a:buNone/>
            </a:pPr>
            <a:r>
              <a:rPr lang="en-IN" dirty="0" err="1"/>
              <a:t>root.configure</a:t>
            </a:r>
            <a:r>
              <a:rPr lang="en-IN" dirty="0"/>
              <a:t>(</a:t>
            </a:r>
            <a:r>
              <a:rPr lang="en-IN" dirty="0" err="1"/>
              <a:t>bg</a:t>
            </a:r>
            <a:r>
              <a:rPr lang="en-IN" dirty="0"/>
              <a:t>="red")</a:t>
            </a:r>
          </a:p>
          <a:p>
            <a:pPr marL="0" indent="0">
              <a:buNone/>
            </a:pPr>
            <a:r>
              <a:rPr lang="en-IN" dirty="0"/>
              <a:t>b1=Button(</a:t>
            </a:r>
            <a:r>
              <a:rPr lang="en-IN" dirty="0" err="1"/>
              <a:t>root,width</a:t>
            </a:r>
            <a:r>
              <a:rPr lang="en-IN" dirty="0"/>
              <a:t>=20,text="ADD“,)</a:t>
            </a:r>
          </a:p>
          <a:p>
            <a:pPr marL="0" indent="0">
              <a:buNone/>
            </a:pPr>
            <a:r>
              <a:rPr lang="en-IN" dirty="0"/>
              <a:t>l1=Label(</a:t>
            </a:r>
            <a:r>
              <a:rPr lang="en-IN" dirty="0" err="1"/>
              <a:t>root,width</a:t>
            </a:r>
            <a:r>
              <a:rPr lang="en-IN" dirty="0"/>
              <a:t>=20,text="Name")</a:t>
            </a:r>
          </a:p>
          <a:p>
            <a:pPr marL="0" indent="0">
              <a:buNone/>
            </a:pPr>
            <a:r>
              <a:rPr lang="en-IN" dirty="0"/>
              <a:t>e1=Entry(</a:t>
            </a:r>
            <a:r>
              <a:rPr lang="en-IN" dirty="0" err="1"/>
              <a:t>root,width</a:t>
            </a:r>
            <a:r>
              <a:rPr lang="en-IN" dirty="0"/>
              <a:t>=20)</a:t>
            </a:r>
          </a:p>
          <a:p>
            <a:pPr marL="0" indent="0">
              <a:buNone/>
            </a:pPr>
            <a:r>
              <a:rPr lang="en-IN" dirty="0"/>
              <a:t>b1.place(</a:t>
            </a:r>
            <a:r>
              <a:rPr lang="en-IN" dirty="0" err="1"/>
              <a:t>relx</a:t>
            </a:r>
            <a:r>
              <a:rPr lang="en-IN" dirty="0"/>
              <a:t>=0.25,rely=0.35)</a:t>
            </a:r>
          </a:p>
          <a:p>
            <a:pPr marL="0" indent="0">
              <a:buNone/>
            </a:pPr>
            <a:r>
              <a:rPr lang="en-IN" dirty="0"/>
              <a:t>e1.place(</a:t>
            </a:r>
            <a:r>
              <a:rPr lang="en-IN" dirty="0" err="1"/>
              <a:t>relx</a:t>
            </a:r>
            <a:r>
              <a:rPr lang="en-IN" dirty="0"/>
              <a:t>=0.45,rely=0.65)</a:t>
            </a:r>
          </a:p>
          <a:p>
            <a:pPr marL="0" indent="0">
              <a:buNone/>
            </a:pPr>
            <a:r>
              <a:rPr lang="en-IN" dirty="0"/>
              <a:t>l1.place(</a:t>
            </a:r>
            <a:r>
              <a:rPr lang="en-IN" dirty="0" err="1"/>
              <a:t>relx</a:t>
            </a:r>
            <a:r>
              <a:rPr lang="en-IN" dirty="0"/>
              <a:t>=0.65,rely=0.95)</a:t>
            </a:r>
          </a:p>
          <a:p>
            <a:pPr marL="0" indent="0">
              <a:buNone/>
            </a:pPr>
            <a:r>
              <a:rPr lang="en-IN" dirty="0" err="1"/>
              <a:t>root.mainloop</a:t>
            </a:r>
            <a:r>
              <a:rPr lang="en-IN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FB16D-84CF-BE98-0389-A4BC03DD8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16" y="1163105"/>
            <a:ext cx="4722544" cy="4668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5DD4A-932E-9033-9B00-8A33BBB92AC3}"/>
              </a:ext>
            </a:extLst>
          </p:cNvPr>
          <p:cNvSpPr txBox="1"/>
          <p:nvPr/>
        </p:nvSpPr>
        <p:spPr>
          <a:xfrm>
            <a:off x="1901708" y="51163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10B38"/>
                </a:solidFill>
                <a:effectLst/>
                <a:latin typeface="erdana"/>
              </a:rPr>
              <a:t>Python </a:t>
            </a:r>
            <a:r>
              <a:rPr lang="en-US" b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en-US" b="0" dirty="0">
                <a:solidFill>
                  <a:srgbClr val="610B38"/>
                </a:solidFill>
                <a:effectLst/>
                <a:latin typeface="erdana"/>
              </a:rPr>
              <a:t> place() method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place() geometry manager organizes the widgets to the specific x and y coordinates.</a:t>
            </a:r>
            <a:endParaRPr lang="en-US" dirty="0"/>
          </a:p>
          <a:p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9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EDA2-A637-FCEC-E60B-8244DA3C7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469" y="419878"/>
            <a:ext cx="10133012" cy="6148873"/>
          </a:xfrm>
        </p:spPr>
        <p:txBody>
          <a:bodyPr>
            <a:normAutofit/>
          </a:bodyPr>
          <a:lstStyle/>
          <a:p>
            <a:r>
              <a:rPr lang="en-IN" dirty="0"/>
              <a:t>Simple </a:t>
            </a:r>
            <a:r>
              <a:rPr lang="en-IN" dirty="0" err="1"/>
              <a:t>calculater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pPr marL="0" indent="0">
              <a:buNone/>
            </a:pPr>
            <a:r>
              <a:rPr lang="en-IN" dirty="0"/>
              <a:t>root=Tk()</a:t>
            </a:r>
          </a:p>
          <a:p>
            <a:pPr marL="0" indent="0">
              <a:buNone/>
            </a:pPr>
            <a:r>
              <a:rPr lang="en-IN" dirty="0" err="1"/>
              <a:t>root.geometry</a:t>
            </a:r>
            <a:r>
              <a:rPr lang="en-IN" dirty="0"/>
              <a:t>('600x600')</a:t>
            </a:r>
          </a:p>
          <a:p>
            <a:pPr marL="0" indent="0">
              <a:buNone/>
            </a:pPr>
            <a:r>
              <a:rPr lang="en-IN" dirty="0" err="1"/>
              <a:t>root.configure</a:t>
            </a:r>
            <a:r>
              <a:rPr lang="en-IN" dirty="0"/>
              <a:t>(</a:t>
            </a:r>
            <a:r>
              <a:rPr lang="en-IN" dirty="0" err="1"/>
              <a:t>bg</a:t>
            </a:r>
            <a:r>
              <a:rPr lang="en-IN" dirty="0"/>
              <a:t>="red")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def add():</a:t>
            </a:r>
          </a:p>
          <a:p>
            <a:pPr marL="0" indent="0">
              <a:buNone/>
            </a:pPr>
            <a:r>
              <a:rPr lang="en-IN" dirty="0"/>
              <a:t>    a=e1.get()</a:t>
            </a:r>
          </a:p>
          <a:p>
            <a:pPr marL="0" indent="0">
              <a:buNone/>
            </a:pPr>
            <a:r>
              <a:rPr lang="en-IN" dirty="0"/>
              <a:t>    b=e2.get()</a:t>
            </a:r>
          </a:p>
          <a:p>
            <a:pPr marL="0" indent="0">
              <a:buNone/>
            </a:pPr>
            <a:r>
              <a:rPr lang="en-IN" dirty="0"/>
              <a:t>    c=int(a)+int(b)</a:t>
            </a:r>
          </a:p>
          <a:p>
            <a:pPr marL="0" indent="0">
              <a:buNone/>
            </a:pPr>
            <a:r>
              <a:rPr lang="en-IN" dirty="0"/>
              <a:t>    e3.delete(0,END)</a:t>
            </a:r>
          </a:p>
          <a:p>
            <a:pPr marL="0" indent="0">
              <a:buNone/>
            </a:pPr>
            <a:r>
              <a:rPr lang="en-IN" dirty="0"/>
              <a:t>    e3.insert(0,c)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59B28-CF0B-A6C3-88F5-68FEDF30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11" y="289249"/>
            <a:ext cx="6329000" cy="58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9D43FD-24DB-A731-79B4-ABC509A51AF3}"/>
              </a:ext>
            </a:extLst>
          </p:cNvPr>
          <p:cNvSpPr txBox="1"/>
          <p:nvPr/>
        </p:nvSpPr>
        <p:spPr>
          <a:xfrm>
            <a:off x="2097055" y="1305341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l1=Label(</a:t>
            </a:r>
            <a:r>
              <a:rPr lang="en-IN" dirty="0" err="1"/>
              <a:t>root,text</a:t>
            </a:r>
            <a:r>
              <a:rPr lang="en-IN" dirty="0"/>
              <a:t>="Number1")</a:t>
            </a:r>
          </a:p>
          <a:p>
            <a:pPr marL="0" indent="0">
              <a:buNone/>
            </a:pPr>
            <a:r>
              <a:rPr lang="en-IN" dirty="0"/>
              <a:t>l2=Label(</a:t>
            </a:r>
            <a:r>
              <a:rPr lang="en-IN" dirty="0" err="1"/>
              <a:t>root,text</a:t>
            </a:r>
            <a:r>
              <a:rPr lang="en-IN" dirty="0"/>
              <a:t>="Number2")</a:t>
            </a:r>
          </a:p>
          <a:p>
            <a:pPr marL="0" indent="0">
              <a:buNone/>
            </a:pPr>
            <a:r>
              <a:rPr lang="en-IN" dirty="0"/>
              <a:t>e1=Entry(</a:t>
            </a:r>
            <a:r>
              <a:rPr lang="en-IN" dirty="0" err="1"/>
              <a:t>root,width</a:t>
            </a:r>
            <a:r>
              <a:rPr lang="en-IN" dirty="0"/>
              <a:t>=20)</a:t>
            </a:r>
          </a:p>
          <a:p>
            <a:pPr marL="0" indent="0">
              <a:buNone/>
            </a:pPr>
            <a:r>
              <a:rPr lang="en-IN" dirty="0"/>
              <a:t>e2=Entry(</a:t>
            </a:r>
            <a:r>
              <a:rPr lang="en-IN" dirty="0" err="1"/>
              <a:t>root,width</a:t>
            </a:r>
            <a:r>
              <a:rPr lang="en-IN" dirty="0"/>
              <a:t>=20)</a:t>
            </a:r>
          </a:p>
          <a:p>
            <a:pPr marL="0" indent="0">
              <a:buNone/>
            </a:pPr>
            <a:r>
              <a:rPr lang="en-IN" dirty="0"/>
              <a:t>b1=Button(</a:t>
            </a:r>
            <a:r>
              <a:rPr lang="en-IN" dirty="0" err="1"/>
              <a:t>root,text</a:t>
            </a:r>
            <a:r>
              <a:rPr lang="en-IN" dirty="0"/>
              <a:t>="</a:t>
            </a:r>
            <a:r>
              <a:rPr lang="en-IN" dirty="0" err="1"/>
              <a:t>ADD",command</a:t>
            </a:r>
            <a:r>
              <a:rPr lang="en-IN" dirty="0"/>
              <a:t>=add)</a:t>
            </a:r>
          </a:p>
          <a:p>
            <a:pPr marL="0" indent="0">
              <a:buNone/>
            </a:pPr>
            <a:r>
              <a:rPr lang="en-IN" dirty="0"/>
              <a:t>l3=Label(</a:t>
            </a:r>
            <a:r>
              <a:rPr lang="en-IN" dirty="0" err="1"/>
              <a:t>root,text</a:t>
            </a:r>
            <a:r>
              <a:rPr lang="en-IN" dirty="0"/>
              <a:t>="Result")</a:t>
            </a:r>
          </a:p>
          <a:p>
            <a:pPr marL="0" indent="0">
              <a:buNone/>
            </a:pPr>
            <a:r>
              <a:rPr lang="en-IN" dirty="0"/>
              <a:t>e3=Entry(</a:t>
            </a:r>
            <a:r>
              <a:rPr lang="en-IN" dirty="0" err="1"/>
              <a:t>root,width</a:t>
            </a:r>
            <a:r>
              <a:rPr lang="en-IN" dirty="0"/>
              <a:t>=20)</a:t>
            </a:r>
          </a:p>
          <a:p>
            <a:pPr marL="0" indent="0">
              <a:buNone/>
            </a:pPr>
            <a:r>
              <a:rPr lang="en-IN" dirty="0"/>
              <a:t>l1.place(</a:t>
            </a:r>
            <a:r>
              <a:rPr lang="en-IN" dirty="0" err="1"/>
              <a:t>relx</a:t>
            </a:r>
            <a:r>
              <a:rPr lang="en-IN" dirty="0"/>
              <a:t>=0.25,rely=0.25)</a:t>
            </a:r>
          </a:p>
          <a:p>
            <a:pPr marL="0" indent="0">
              <a:buNone/>
            </a:pPr>
            <a:r>
              <a:rPr lang="en-IN" dirty="0"/>
              <a:t>l2.place(</a:t>
            </a:r>
            <a:r>
              <a:rPr lang="en-IN" dirty="0" err="1"/>
              <a:t>relx</a:t>
            </a:r>
            <a:r>
              <a:rPr lang="en-IN" dirty="0"/>
              <a:t>=0.25,rely=0.35)</a:t>
            </a:r>
          </a:p>
          <a:p>
            <a:pPr marL="0" indent="0">
              <a:buNone/>
            </a:pPr>
            <a:r>
              <a:rPr lang="en-IN" dirty="0"/>
              <a:t>e1.place(</a:t>
            </a:r>
            <a:r>
              <a:rPr lang="en-IN" dirty="0" err="1"/>
              <a:t>relx</a:t>
            </a:r>
            <a:r>
              <a:rPr lang="en-IN" dirty="0"/>
              <a:t>=0.35,rely=0.25)</a:t>
            </a:r>
          </a:p>
          <a:p>
            <a:pPr marL="0" indent="0">
              <a:buNone/>
            </a:pPr>
            <a:r>
              <a:rPr lang="en-IN" dirty="0"/>
              <a:t>e2.place(</a:t>
            </a:r>
            <a:r>
              <a:rPr lang="en-IN" dirty="0" err="1"/>
              <a:t>relx</a:t>
            </a:r>
            <a:r>
              <a:rPr lang="en-IN" dirty="0"/>
              <a:t>=0.35,rely=0.35)</a:t>
            </a:r>
          </a:p>
          <a:p>
            <a:pPr marL="0" indent="0">
              <a:buNone/>
            </a:pPr>
            <a:r>
              <a:rPr lang="en-IN" dirty="0"/>
              <a:t>b1.place(</a:t>
            </a:r>
            <a:r>
              <a:rPr lang="en-IN" dirty="0" err="1"/>
              <a:t>relx</a:t>
            </a:r>
            <a:r>
              <a:rPr lang="en-IN" dirty="0"/>
              <a:t>=0.25,rely=0.45)</a:t>
            </a:r>
          </a:p>
          <a:p>
            <a:pPr marL="0" indent="0">
              <a:buNone/>
            </a:pPr>
            <a:r>
              <a:rPr lang="en-IN" dirty="0"/>
              <a:t>l3.place(</a:t>
            </a:r>
            <a:r>
              <a:rPr lang="en-IN" dirty="0" err="1"/>
              <a:t>relx</a:t>
            </a:r>
            <a:r>
              <a:rPr lang="en-IN" dirty="0"/>
              <a:t>=0.25,rely=0.55)</a:t>
            </a:r>
          </a:p>
          <a:p>
            <a:pPr marL="0" indent="0">
              <a:buNone/>
            </a:pPr>
            <a:r>
              <a:rPr lang="en-IN" dirty="0"/>
              <a:t>e3.place(</a:t>
            </a:r>
            <a:r>
              <a:rPr lang="en-IN" dirty="0" err="1"/>
              <a:t>relx</a:t>
            </a:r>
            <a:r>
              <a:rPr lang="en-IN" dirty="0"/>
              <a:t>=0.35,rely=0.55)</a:t>
            </a:r>
          </a:p>
          <a:p>
            <a:pPr marL="0" indent="0">
              <a:buNone/>
            </a:pPr>
            <a:r>
              <a:rPr lang="en-IN" dirty="0" err="1"/>
              <a:t>root.mainloop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3680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09027-65F3-0B3E-E4C3-745EE2455DCE}"/>
              </a:ext>
            </a:extLst>
          </p:cNvPr>
          <p:cNvSpPr txBox="1"/>
          <p:nvPr/>
        </p:nvSpPr>
        <p:spPr>
          <a:xfrm>
            <a:off x="3048778" y="756009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endParaRPr lang="en-IN" dirty="0"/>
          </a:p>
          <a:p>
            <a:r>
              <a:rPr lang="en-IN" dirty="0"/>
              <a:t>root=Tk()</a:t>
            </a:r>
          </a:p>
          <a:p>
            <a:r>
              <a:rPr lang="en-IN" dirty="0" err="1"/>
              <a:t>root.geometry</a:t>
            </a:r>
            <a:r>
              <a:rPr lang="en-IN" dirty="0"/>
              <a:t>("600x600+350+40")</a:t>
            </a:r>
          </a:p>
          <a:p>
            <a:r>
              <a:rPr lang="en-IN" dirty="0"/>
              <a:t>import </a:t>
            </a:r>
            <a:r>
              <a:rPr lang="en-IN" dirty="0" err="1"/>
              <a:t>pymysql</a:t>
            </a:r>
            <a:endParaRPr lang="en-IN" dirty="0"/>
          </a:p>
          <a:p>
            <a:r>
              <a:rPr lang="en-IN" dirty="0"/>
              <a:t>con=</a:t>
            </a:r>
            <a:r>
              <a:rPr lang="en-IN" dirty="0" err="1"/>
              <a:t>pymysql.connect</a:t>
            </a:r>
            <a:r>
              <a:rPr lang="en-IN" dirty="0"/>
              <a:t>(host='</a:t>
            </a:r>
            <a:r>
              <a:rPr lang="en-IN" dirty="0" err="1"/>
              <a:t>localhost',port</a:t>
            </a:r>
            <a:r>
              <a:rPr lang="en-IN" dirty="0"/>
              <a:t>=3306,user='</a:t>
            </a:r>
            <a:r>
              <a:rPr lang="en-IN" dirty="0" err="1"/>
              <a:t>root',passwd</a:t>
            </a:r>
            <a:r>
              <a:rPr lang="en-IN" dirty="0"/>
              <a:t>='root',</a:t>
            </a:r>
            <a:r>
              <a:rPr lang="en-IN" dirty="0" err="1"/>
              <a:t>db</a:t>
            </a:r>
            <a:r>
              <a:rPr lang="en-IN" dirty="0"/>
              <a:t>='</a:t>
            </a:r>
            <a:r>
              <a:rPr lang="en-IN" dirty="0" err="1"/>
              <a:t>sampltk</a:t>
            </a:r>
            <a:r>
              <a:rPr lang="en-IN" dirty="0"/>
              <a:t>')</a:t>
            </a:r>
          </a:p>
          <a:p>
            <a:r>
              <a:rPr lang="en-IN" dirty="0" err="1"/>
              <a:t>cmd</a:t>
            </a:r>
            <a:r>
              <a:rPr lang="en-IN" dirty="0"/>
              <a:t>=</a:t>
            </a:r>
            <a:r>
              <a:rPr lang="en-IN" dirty="0" err="1"/>
              <a:t>con.cursor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reg():</a:t>
            </a:r>
          </a:p>
          <a:p>
            <a:r>
              <a:rPr lang="en-IN" dirty="0"/>
              <a:t>    name=e1.get()</a:t>
            </a:r>
          </a:p>
          <a:p>
            <a:r>
              <a:rPr lang="en-IN" dirty="0"/>
              <a:t>    age=e2.get()</a:t>
            </a:r>
          </a:p>
          <a:p>
            <a:r>
              <a:rPr lang="en-IN" dirty="0"/>
              <a:t>    </a:t>
            </a:r>
            <a:r>
              <a:rPr lang="en-IN" dirty="0" err="1"/>
              <a:t>addr</a:t>
            </a:r>
            <a:r>
              <a:rPr lang="en-IN" dirty="0"/>
              <a:t>=e3.get()</a:t>
            </a:r>
          </a:p>
          <a:p>
            <a:r>
              <a:rPr lang="en-IN" dirty="0"/>
              <a:t>    </a:t>
            </a:r>
            <a:r>
              <a:rPr lang="en-IN" dirty="0" err="1"/>
              <a:t>ph</a:t>
            </a:r>
            <a:r>
              <a:rPr lang="en-IN" dirty="0"/>
              <a:t>=e4.get()</a:t>
            </a:r>
          </a:p>
          <a:p>
            <a:r>
              <a:rPr lang="en-IN" dirty="0"/>
              <a:t>    </a:t>
            </a:r>
            <a:r>
              <a:rPr lang="en-IN" dirty="0" err="1"/>
              <a:t>cmd.execute</a:t>
            </a:r>
            <a:r>
              <a:rPr lang="en-IN" dirty="0"/>
              <a:t>("insert into reg(</a:t>
            </a:r>
            <a:r>
              <a:rPr lang="en-IN" dirty="0" err="1"/>
              <a:t>name,age,addr,ph</a:t>
            </a:r>
            <a:r>
              <a:rPr lang="en-IN" dirty="0"/>
              <a:t>) values('"+name+"',"+age+",'"+</a:t>
            </a:r>
            <a:r>
              <a:rPr lang="en-IN" dirty="0" err="1"/>
              <a:t>addr</a:t>
            </a:r>
            <a:r>
              <a:rPr lang="en-IN" dirty="0"/>
              <a:t>+"','"+</a:t>
            </a:r>
            <a:r>
              <a:rPr lang="en-IN" dirty="0" err="1"/>
              <a:t>ph</a:t>
            </a:r>
            <a:r>
              <a:rPr lang="en-IN" dirty="0"/>
              <a:t>+"')")</a:t>
            </a:r>
          </a:p>
          <a:p>
            <a:r>
              <a:rPr lang="en-IN" dirty="0"/>
              <a:t>    </a:t>
            </a:r>
            <a:r>
              <a:rPr lang="en-IN" dirty="0" err="1"/>
              <a:t>con.commit</a:t>
            </a:r>
            <a:r>
              <a:rPr lang="en-IN" dirty="0"/>
              <a:t>()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27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EF40CA-4345-EC97-E624-3705EA502BAA}"/>
              </a:ext>
            </a:extLst>
          </p:cNvPr>
          <p:cNvSpPr txBox="1"/>
          <p:nvPr/>
        </p:nvSpPr>
        <p:spPr>
          <a:xfrm>
            <a:off x="2936810" y="862453"/>
            <a:ext cx="72428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l1=Label(</a:t>
            </a:r>
            <a:r>
              <a:rPr lang="en-IN" dirty="0" err="1"/>
              <a:t>root,text</a:t>
            </a:r>
            <a:r>
              <a:rPr lang="en-IN" dirty="0"/>
              <a:t>="Name")</a:t>
            </a:r>
          </a:p>
          <a:p>
            <a:r>
              <a:rPr lang="en-IN" dirty="0"/>
              <a:t>l2=Label(</a:t>
            </a:r>
            <a:r>
              <a:rPr lang="en-IN" dirty="0" err="1"/>
              <a:t>root,text</a:t>
            </a:r>
            <a:r>
              <a:rPr lang="en-IN" dirty="0"/>
              <a:t>="Age")</a:t>
            </a:r>
          </a:p>
          <a:p>
            <a:r>
              <a:rPr lang="en-IN" dirty="0"/>
              <a:t>l3=Label(</a:t>
            </a:r>
            <a:r>
              <a:rPr lang="en-IN" dirty="0" err="1"/>
              <a:t>root,text</a:t>
            </a:r>
            <a:r>
              <a:rPr lang="en-IN" dirty="0"/>
              <a:t>="Address")</a:t>
            </a:r>
          </a:p>
          <a:p>
            <a:r>
              <a:rPr lang="en-IN" dirty="0"/>
              <a:t>l4=Label(</a:t>
            </a:r>
            <a:r>
              <a:rPr lang="en-IN" dirty="0" err="1"/>
              <a:t>root,text</a:t>
            </a:r>
            <a:r>
              <a:rPr lang="en-IN" dirty="0"/>
              <a:t>="Ph")</a:t>
            </a:r>
          </a:p>
          <a:p>
            <a:r>
              <a:rPr lang="en-IN" dirty="0"/>
              <a:t>e1=Entry(root)</a:t>
            </a:r>
          </a:p>
          <a:p>
            <a:r>
              <a:rPr lang="en-IN" dirty="0"/>
              <a:t>e2=Entry(root)</a:t>
            </a:r>
          </a:p>
          <a:p>
            <a:r>
              <a:rPr lang="en-IN" dirty="0"/>
              <a:t>e3=Entry(root)</a:t>
            </a:r>
          </a:p>
          <a:p>
            <a:r>
              <a:rPr lang="en-IN" dirty="0"/>
              <a:t>e4=Entry(root)</a:t>
            </a:r>
          </a:p>
          <a:p>
            <a:r>
              <a:rPr lang="en-IN" dirty="0"/>
              <a:t>b1=Button(</a:t>
            </a:r>
            <a:r>
              <a:rPr lang="en-IN" dirty="0" err="1"/>
              <a:t>root,text</a:t>
            </a:r>
            <a:r>
              <a:rPr lang="en-IN" dirty="0"/>
              <a:t>="</a:t>
            </a:r>
            <a:r>
              <a:rPr lang="en-IN" dirty="0" err="1"/>
              <a:t>submit",command</a:t>
            </a:r>
            <a:r>
              <a:rPr lang="en-IN" dirty="0"/>
              <a:t>=reg)</a:t>
            </a:r>
          </a:p>
          <a:p>
            <a:r>
              <a:rPr lang="en-IN" dirty="0"/>
              <a:t>l1.place(</a:t>
            </a:r>
            <a:r>
              <a:rPr lang="en-IN" dirty="0" err="1"/>
              <a:t>relx</a:t>
            </a:r>
            <a:r>
              <a:rPr lang="en-IN" dirty="0"/>
              <a:t>=0.25,rely=0.25)</a:t>
            </a:r>
          </a:p>
          <a:p>
            <a:r>
              <a:rPr lang="en-IN" dirty="0"/>
              <a:t>l2.place(</a:t>
            </a:r>
            <a:r>
              <a:rPr lang="en-IN" dirty="0" err="1"/>
              <a:t>relx</a:t>
            </a:r>
            <a:r>
              <a:rPr lang="en-IN" dirty="0"/>
              <a:t>=0.25,rely=0.35)</a:t>
            </a:r>
          </a:p>
          <a:p>
            <a:r>
              <a:rPr lang="en-IN" dirty="0"/>
              <a:t>l3.place(</a:t>
            </a:r>
            <a:r>
              <a:rPr lang="en-IN" dirty="0" err="1"/>
              <a:t>relx</a:t>
            </a:r>
            <a:r>
              <a:rPr lang="en-IN" dirty="0"/>
              <a:t>=0.25,rely=0.45)</a:t>
            </a:r>
          </a:p>
          <a:p>
            <a:r>
              <a:rPr lang="en-IN" dirty="0"/>
              <a:t>l4.place(</a:t>
            </a:r>
            <a:r>
              <a:rPr lang="en-IN" dirty="0" err="1"/>
              <a:t>relx</a:t>
            </a:r>
            <a:r>
              <a:rPr lang="en-IN" dirty="0"/>
              <a:t>=0.25,rely=0.55)</a:t>
            </a:r>
          </a:p>
          <a:p>
            <a:r>
              <a:rPr lang="en-IN" dirty="0"/>
              <a:t>e1.place(</a:t>
            </a:r>
            <a:r>
              <a:rPr lang="en-IN" dirty="0" err="1"/>
              <a:t>relx</a:t>
            </a:r>
            <a:r>
              <a:rPr lang="en-IN" dirty="0"/>
              <a:t>=0.55,rely=0.25)</a:t>
            </a:r>
          </a:p>
          <a:p>
            <a:r>
              <a:rPr lang="en-IN" dirty="0"/>
              <a:t>e2.place(</a:t>
            </a:r>
            <a:r>
              <a:rPr lang="en-IN" dirty="0" err="1"/>
              <a:t>relx</a:t>
            </a:r>
            <a:r>
              <a:rPr lang="en-IN" dirty="0"/>
              <a:t>=0.55,rely=0.35)</a:t>
            </a:r>
          </a:p>
          <a:p>
            <a:r>
              <a:rPr lang="en-IN" dirty="0"/>
              <a:t>e3.place(</a:t>
            </a:r>
            <a:r>
              <a:rPr lang="en-IN" dirty="0" err="1"/>
              <a:t>relx</a:t>
            </a:r>
            <a:r>
              <a:rPr lang="en-IN" dirty="0"/>
              <a:t>=0.55,rely=0.45)</a:t>
            </a:r>
          </a:p>
          <a:p>
            <a:r>
              <a:rPr lang="en-IN" dirty="0"/>
              <a:t>e4.place(</a:t>
            </a:r>
            <a:r>
              <a:rPr lang="en-IN" dirty="0" err="1"/>
              <a:t>relx</a:t>
            </a:r>
            <a:r>
              <a:rPr lang="en-IN" dirty="0"/>
              <a:t>=0.55,rely=0.55)</a:t>
            </a:r>
          </a:p>
          <a:p>
            <a:r>
              <a:rPr lang="en-IN" dirty="0"/>
              <a:t>b1.place(</a:t>
            </a:r>
            <a:r>
              <a:rPr lang="en-IN" dirty="0" err="1"/>
              <a:t>relx</a:t>
            </a:r>
            <a:r>
              <a:rPr lang="en-IN" dirty="0"/>
              <a:t>=0.25,rely=0.65)</a:t>
            </a:r>
          </a:p>
          <a:p>
            <a:r>
              <a:rPr lang="en-IN" dirty="0" err="1"/>
              <a:t>root.mainloop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27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773F3-DC88-DD0D-320B-FEDEC04F7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447869"/>
            <a:ext cx="4771926" cy="5463981"/>
          </a:xfrm>
        </p:spPr>
      </p:pic>
    </p:spTree>
    <p:extLst>
      <p:ext uri="{BB962C8B-B14F-4D97-AF65-F5344CB8AC3E}">
        <p14:creationId xmlns:p14="http://schemas.microsoft.com/office/powerpoint/2010/main" val="155353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945-6352-9CC3-3469-B7F65779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657" y="1828800"/>
            <a:ext cx="10353762" cy="40868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 to create a desktop GUI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Python offers multiple options for developing GUI (Graphical User Interface). Out of all the GUI methods, </a:t>
            </a:r>
            <a:r>
              <a:rPr lang="en-US" b="0" i="0" dirty="0" err="1">
                <a:effectLst/>
              </a:rPr>
              <a:t>tkinter</a:t>
            </a:r>
            <a:r>
              <a:rPr lang="en-US" b="0" i="0" dirty="0">
                <a:effectLst/>
              </a:rPr>
              <a:t> is the most commonly used method.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It is a standard Python interface to the Tk GUI toolkit shipped with Python.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</a:rPr>
              <a:t>Python with </a:t>
            </a:r>
            <a:r>
              <a:rPr lang="en-US" b="0" i="0" dirty="0" err="1">
                <a:effectLst/>
              </a:rPr>
              <a:t>tkinter</a:t>
            </a:r>
            <a:r>
              <a:rPr lang="en-US" b="0" i="0" dirty="0">
                <a:effectLst/>
              </a:rPr>
              <a:t> is the fastest and easiest way to create the GUI applications. Creating a GUI using </a:t>
            </a:r>
            <a:r>
              <a:rPr lang="en-US" b="0" i="0" dirty="0" err="1">
                <a:effectLst/>
              </a:rPr>
              <a:t>tkinter</a:t>
            </a:r>
            <a:r>
              <a:rPr lang="en-US" b="0" i="0" dirty="0">
                <a:effectLst/>
              </a:rPr>
              <a:t> is an easy task.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414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FF95-22C4-71A3-9406-38724B37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75861"/>
            <a:ext cx="8915400" cy="26405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 </a:t>
            </a:r>
          </a:p>
          <a:p>
            <a:pPr algn="l">
              <a:buFont typeface="+mj-lt"/>
              <a:buAutoNum type="arabicPeriod"/>
            </a:pPr>
            <a:r>
              <a:rPr lang="en-IN" dirty="0">
                <a:solidFill>
                  <a:srgbClr val="2C2C2C"/>
                </a:solidFill>
                <a:latin typeface="Inter"/>
              </a:rPr>
              <a:t>I</a:t>
            </a:r>
            <a:r>
              <a:rPr lang="en-US" b="0" i="0" dirty="0" err="1">
                <a:solidFill>
                  <a:srgbClr val="2C2C2C"/>
                </a:solidFill>
                <a:effectLst/>
                <a:latin typeface="Inter"/>
              </a:rPr>
              <a:t>mport</a:t>
            </a: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 the module </a:t>
            </a:r>
            <a:r>
              <a:rPr lang="en-US" b="0" i="0" dirty="0" err="1">
                <a:solidFill>
                  <a:srgbClr val="2C2C2C"/>
                </a:solidFill>
                <a:effectLst/>
                <a:latin typeface="Inter"/>
              </a:rPr>
              <a:t>Tkinter</a:t>
            </a:r>
            <a:endParaRPr lang="en-US" b="0" i="0" dirty="0">
              <a:solidFill>
                <a:srgbClr val="2C2C2C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Build a GUI application (as a window)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Add those widgets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Enter the main event's loop for taking action when the user triggered the event.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3949C-EE99-C80F-1108-03ACDC34431A}"/>
              </a:ext>
            </a:extLst>
          </p:cNvPr>
          <p:cNvSpPr txBox="1"/>
          <p:nvPr/>
        </p:nvSpPr>
        <p:spPr>
          <a:xfrm>
            <a:off x="2039517" y="3116424"/>
            <a:ext cx="4622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inter-regular"/>
              </a:rPr>
              <a:t>from </a:t>
            </a:r>
            <a:r>
              <a:rPr lang="en-US" dirty="0" err="1">
                <a:latin typeface="inter-regular"/>
              </a:rPr>
              <a:t>tkinter</a:t>
            </a:r>
            <a:r>
              <a:rPr lang="en-US" dirty="0">
                <a:latin typeface="inter-regular"/>
              </a:rPr>
              <a:t> import *</a:t>
            </a:r>
          </a:p>
          <a:p>
            <a:pPr algn="just"/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#creating the application main window.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root = Tk()  </a:t>
            </a:r>
          </a:p>
          <a:p>
            <a:pPr algn="just"/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#Entering the event main loop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root.mainloop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 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9D716-31F2-B3D8-0654-CDE78957D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04" y="2675121"/>
            <a:ext cx="5249008" cy="32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5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254D-774C-51C0-100A-94AC7D76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5150"/>
            <a:ext cx="8915400" cy="5286071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>
                <a:latin typeface="Rockwell" panose="02060603020205020403" pitchFamily="18" charset="0"/>
              </a:rPr>
              <a:t>from </a:t>
            </a:r>
            <a:r>
              <a:rPr lang="en-IN" sz="1600" dirty="0" err="1">
                <a:latin typeface="Rockwell" panose="02060603020205020403" pitchFamily="18" charset="0"/>
              </a:rPr>
              <a:t>tkinter</a:t>
            </a:r>
            <a:r>
              <a:rPr lang="en-IN" sz="1600" dirty="0">
                <a:latin typeface="Rockwell" panose="02060603020205020403" pitchFamily="18" charset="0"/>
              </a:rPr>
              <a:t> import *</a:t>
            </a:r>
          </a:p>
          <a:p>
            <a:pPr marL="0" indent="0">
              <a:buNone/>
            </a:pPr>
            <a:r>
              <a:rPr lang="en-IN" sz="1600" dirty="0">
                <a:latin typeface="Rockwell" panose="02060603020205020403" pitchFamily="18" charset="0"/>
              </a:rPr>
              <a:t>root=Tk()</a:t>
            </a:r>
          </a:p>
          <a:p>
            <a:pPr marL="0" indent="0">
              <a:buNone/>
            </a:pPr>
            <a:r>
              <a:rPr lang="en-IN" sz="1600" dirty="0" err="1">
                <a:latin typeface="Rockwell" panose="02060603020205020403" pitchFamily="18" charset="0"/>
              </a:rPr>
              <a:t>root.geometry</a:t>
            </a:r>
            <a:r>
              <a:rPr lang="en-IN" sz="1600" dirty="0">
                <a:latin typeface="Rockwell" panose="02060603020205020403" pitchFamily="18" charset="0"/>
              </a:rPr>
              <a:t>('600x600+350+40')</a:t>
            </a:r>
          </a:p>
          <a:p>
            <a:pPr marL="0" indent="0">
              <a:buNone/>
            </a:pPr>
            <a:r>
              <a:rPr lang="en-IN" sz="1600" dirty="0" err="1">
                <a:latin typeface="Rockwell" panose="02060603020205020403" pitchFamily="18" charset="0"/>
              </a:rPr>
              <a:t>root.title</a:t>
            </a:r>
            <a:r>
              <a:rPr lang="en-IN" sz="1600" dirty="0">
                <a:latin typeface="Rockwell" panose="02060603020205020403" pitchFamily="18" charset="0"/>
              </a:rPr>
              <a:t>('ABCD')</a:t>
            </a:r>
          </a:p>
          <a:p>
            <a:pPr marL="0" indent="0">
              <a:buNone/>
            </a:pPr>
            <a:r>
              <a:rPr lang="en-IN" sz="1600" dirty="0" err="1">
                <a:latin typeface="Rockwell" panose="02060603020205020403" pitchFamily="18" charset="0"/>
              </a:rPr>
              <a:t>root.configure</a:t>
            </a:r>
            <a:r>
              <a:rPr lang="en-IN" sz="1600" dirty="0">
                <a:latin typeface="Rockwell" panose="02060603020205020403" pitchFamily="18" charset="0"/>
              </a:rPr>
              <a:t>(</a:t>
            </a:r>
            <a:r>
              <a:rPr lang="en-IN" sz="1600" dirty="0" err="1">
                <a:latin typeface="Rockwell" panose="02060603020205020403" pitchFamily="18" charset="0"/>
              </a:rPr>
              <a:t>bg</a:t>
            </a:r>
            <a:r>
              <a:rPr lang="en-IN" sz="1600" dirty="0">
                <a:latin typeface="Rockwell" panose="02060603020205020403" pitchFamily="18" charset="0"/>
              </a:rPr>
              <a:t>="Yellow")</a:t>
            </a:r>
          </a:p>
          <a:p>
            <a:pPr marL="0" indent="0">
              <a:buNone/>
            </a:pPr>
            <a:r>
              <a:rPr lang="en-IN" sz="1600" dirty="0" err="1">
                <a:latin typeface="Rockwell" panose="02060603020205020403" pitchFamily="18" charset="0"/>
              </a:rPr>
              <a:t>root.mainloop</a:t>
            </a:r>
            <a:r>
              <a:rPr lang="en-IN" sz="1600" dirty="0">
                <a:latin typeface="Rockwell" panose="02060603020205020403" pitchFamily="18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CB3E5-5DEE-A8D0-DA03-C4C3461B2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68" y="867746"/>
            <a:ext cx="4142793" cy="36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DEB3-859D-5563-BDD7-F2015712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37119"/>
            <a:ext cx="8915400" cy="5174104"/>
          </a:xfrm>
        </p:spPr>
        <p:txBody>
          <a:bodyPr/>
          <a:lstStyle/>
          <a:p>
            <a:pPr marL="0" indent="0" algn="ctr" fontAlgn="base">
              <a:buNone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Widgets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1" i="0" dirty="0" err="1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tkinter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 provides us with a variety of common GUI elements which we can use to build out interface – such as buttons, menus and various kind of entry fields and display areas. We call these elements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Widgets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.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In general, 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Widget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 is an element of Graphical User Interface (GUI) that displays/illustrates information or gives a way for the user to interact</a:t>
            </a:r>
          </a:p>
          <a:p>
            <a:pPr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Rockwell" panose="02060603020205020403" pitchFamily="18" charset="0"/>
              </a:rPr>
              <a:t>Each separate widget is a Python object. When creating a widget, you must pass its parent as a parameter to the widget creation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21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EC95E-3DE7-A26E-26EE-59816B4E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38" y="0"/>
            <a:ext cx="871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6">
            <a:extLst>
              <a:ext uri="{FF2B5EF4-FFF2-40B4-BE49-F238E27FC236}">
                <a16:creationId xmlns:a16="http://schemas.microsoft.com/office/drawing/2014/main" id="{484F195C-3688-BCCE-4A50-63705DD32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1563959"/>
            <a:ext cx="4203474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create root window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Tk()                         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button inside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root,text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=“click”)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b1.pack()                        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#entry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e1=Entry(</a:t>
            </a:r>
            <a:r>
              <a:rPr lang="en-US" altLang="en-US" sz="1400" dirty="0" err="1">
                <a:latin typeface="Consolas" panose="020B0609020204030204" pitchFamily="49" charset="0"/>
              </a:rPr>
              <a:t>root,width</a:t>
            </a:r>
            <a:r>
              <a:rPr lang="en-US" altLang="en-US" sz="1400" dirty="0">
                <a:latin typeface="Consolas" panose="020B0609020204030204" pitchFamily="49" charset="0"/>
              </a:rPr>
              <a:t>=20)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Consolas" panose="020B0609020204030204" pitchFamily="49" charset="0"/>
              </a:rPr>
              <a:t>e1.pack()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event loop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6416-454D-0962-E752-EE0FE8D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Python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Geometry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3F60-C62E-C537-3931-700964A8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Tkinter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geometry specifies the method by using which, the widgets are represented on display. The python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Tkinter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provides the following geometry methods.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pack() method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grid() method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place()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98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EED1-485C-FEAE-DCCC-9AAA0D89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pPr marL="0" indent="0">
              <a:buNone/>
            </a:pPr>
            <a:r>
              <a:rPr lang="en-IN" dirty="0"/>
              <a:t>root=Tk()</a:t>
            </a:r>
          </a:p>
          <a:p>
            <a:pPr marL="0" indent="0">
              <a:buNone/>
            </a:pPr>
            <a:r>
              <a:rPr lang="en-IN" dirty="0" err="1"/>
              <a:t>root.geometry</a:t>
            </a:r>
            <a:r>
              <a:rPr lang="en-IN" dirty="0"/>
              <a:t>("400x400+350+40")</a:t>
            </a:r>
          </a:p>
          <a:p>
            <a:pPr marL="0" indent="0">
              <a:buNone/>
            </a:pPr>
            <a:r>
              <a:rPr lang="en-IN" dirty="0" err="1"/>
              <a:t>root.configure</a:t>
            </a:r>
            <a:r>
              <a:rPr lang="en-IN" dirty="0"/>
              <a:t>(</a:t>
            </a:r>
            <a:r>
              <a:rPr lang="en-IN" dirty="0" err="1"/>
              <a:t>bg</a:t>
            </a:r>
            <a:r>
              <a:rPr lang="en-IN" dirty="0"/>
              <a:t>="red")</a:t>
            </a:r>
          </a:p>
          <a:p>
            <a:pPr marL="0" indent="0">
              <a:buNone/>
            </a:pPr>
            <a:r>
              <a:rPr lang="en-IN" dirty="0"/>
              <a:t>b1=Button(</a:t>
            </a:r>
            <a:r>
              <a:rPr lang="en-IN" dirty="0" err="1"/>
              <a:t>root,width</a:t>
            </a:r>
            <a:r>
              <a:rPr lang="en-IN" dirty="0"/>
              <a:t>=20,text="ADD")</a:t>
            </a:r>
          </a:p>
          <a:p>
            <a:pPr marL="0" indent="0">
              <a:buNone/>
            </a:pPr>
            <a:r>
              <a:rPr lang="en-IN" dirty="0"/>
              <a:t>l1=Label(</a:t>
            </a:r>
            <a:r>
              <a:rPr lang="en-IN" dirty="0" err="1"/>
              <a:t>root,width</a:t>
            </a:r>
            <a:r>
              <a:rPr lang="en-IN" dirty="0"/>
              <a:t>=20,text="Name")</a:t>
            </a:r>
          </a:p>
          <a:p>
            <a:pPr marL="0" indent="0">
              <a:buNone/>
            </a:pPr>
            <a:r>
              <a:rPr lang="en-IN" dirty="0"/>
              <a:t>e1=Entry(</a:t>
            </a:r>
            <a:r>
              <a:rPr lang="en-IN" dirty="0" err="1"/>
              <a:t>root,width</a:t>
            </a:r>
            <a:r>
              <a:rPr lang="en-IN" dirty="0"/>
              <a:t>=20)</a:t>
            </a:r>
          </a:p>
          <a:p>
            <a:pPr marL="0" indent="0">
              <a:buNone/>
            </a:pPr>
            <a:r>
              <a:rPr lang="en-IN" dirty="0"/>
              <a:t>b1.pack()</a:t>
            </a:r>
          </a:p>
          <a:p>
            <a:pPr marL="0" indent="0">
              <a:buNone/>
            </a:pPr>
            <a:r>
              <a:rPr lang="en-IN" dirty="0"/>
              <a:t>e1.pack()</a:t>
            </a:r>
          </a:p>
          <a:p>
            <a:pPr marL="0" indent="0">
              <a:buNone/>
            </a:pPr>
            <a:r>
              <a:rPr lang="en-IN" dirty="0"/>
              <a:t>l1.pack()</a:t>
            </a:r>
          </a:p>
          <a:p>
            <a:pPr marL="0" indent="0">
              <a:buNone/>
            </a:pPr>
            <a:r>
              <a:rPr lang="en-IN" dirty="0" err="1"/>
              <a:t>root.mainloop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B1860-EE51-0764-B2D0-C41B0120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10" y="1467102"/>
            <a:ext cx="5299982" cy="4607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F1405-9AAD-85C2-EF68-C803807D913F}"/>
              </a:ext>
            </a:extLst>
          </p:cNvPr>
          <p:cNvSpPr txBox="1"/>
          <p:nvPr/>
        </p:nvSpPr>
        <p:spPr>
          <a:xfrm>
            <a:off x="1966428" y="65776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Python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Tkinter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pack() method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pack() widget is used to organize widget in the block.</a:t>
            </a:r>
          </a:p>
        </p:txBody>
      </p:sp>
    </p:spTree>
    <p:extLst>
      <p:ext uri="{BB962C8B-B14F-4D97-AF65-F5344CB8AC3E}">
        <p14:creationId xmlns:p14="http://schemas.microsoft.com/office/powerpoint/2010/main" val="34803198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249</TotalTime>
  <Words>1244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Century Gothic</vt:lpstr>
      <vt:lpstr>Consolas</vt:lpstr>
      <vt:lpstr>erdana</vt:lpstr>
      <vt:lpstr>Inter</vt:lpstr>
      <vt:lpstr>inter-regular</vt:lpstr>
      <vt:lpstr>Rockwell</vt:lpstr>
      <vt:lpstr>Wingdings</vt:lpstr>
      <vt:lpstr>Wingdings 3</vt:lpstr>
      <vt:lpstr>Wisp</vt:lpstr>
      <vt:lpstr>tkinter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Tkinter Geometry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</dc:title>
  <dc:creator>Anju Raj</dc:creator>
  <cp:lastModifiedBy>Anju Raj</cp:lastModifiedBy>
  <cp:revision>1</cp:revision>
  <dcterms:created xsi:type="dcterms:W3CDTF">2023-10-11T10:42:35Z</dcterms:created>
  <dcterms:modified xsi:type="dcterms:W3CDTF">2023-10-12T09:11:13Z</dcterms:modified>
</cp:coreProperties>
</file>