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7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4CE"/>
    <a:srgbClr val="0066FF"/>
    <a:srgbClr val="FF66FF"/>
    <a:srgbClr val="AC4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A220-26F9-409F-B010-ABBA53F0155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D1A48-F061-43F5-BAEB-6F669BF8C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D1A48-F061-43F5-BAEB-6F669BF8C0D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Railway Tracks in India: State wise Overview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114800"/>
            <a:ext cx="7239000" cy="182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N.VIJI - SOLMALAI COLLEGE </a:t>
            </a:r>
            <a:r>
              <a:rPr lang="en-US" sz="2000" b="1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OF ENGINEERING </a:t>
            </a:r>
            <a:r>
              <a:rPr lang="en-US" sz="2000" b="1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- CIVIL</a:t>
            </a:r>
            <a:endParaRPr lang="en-US" sz="2000" b="1" dirty="0">
              <a:solidFill>
                <a:srgbClr val="5E44C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Critical Infrastructure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Accessibility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Growt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Traffic Decongestion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Energy Efficiency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Employment Generation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0" y="1600201"/>
            <a:ext cx="8229600" cy="68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66FF"/>
                </a:solidFill>
              </a:rPr>
              <a:t>https://www.kaggle.com/datasets/vickeytomer/statewise-railway-track-in-kilometers?select=NDAP_REPORT_7235.csv</a:t>
            </a:r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003" y="3124200"/>
            <a:ext cx="2601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 Map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wise Breakdown - North India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wise Breakdown - South India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wise Breakdown - East India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wise Breakdown - West India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0" y="1371599"/>
            <a:ext cx="8775600" cy="452862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Mass Transport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India has a massive population, and railways provide a cost-effective and 			efficient means of mass transportation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Accessibility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Railways connect even the remotest parts of the country, making them 			accessible to people and facilitating economic development 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AC4CC6"/>
                </a:solidFill>
                <a:latin typeface="Times New Roman" pitchFamily="18" charset="0"/>
                <a:cs typeface="Times New Roman" pitchFamily="18" charset="0"/>
              </a:rPr>
              <a:t>Economic Growth 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the backbone of freight transportation, carrying goods such as raw 			materials, agricultural produce, industrial products, and consumer goods 			across the country 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Environmentally  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to road transport, railways are more environmentally friendly 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Employment 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provides jobs not only in train operations but also in maintenance, construction, </a:t>
            </a:r>
            <a:r>
              <a:rPr lang="en-US" sz="1600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Generation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signaling, ticketing, and other related services.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1600" dirty="0" smtClean="0">
              <a:solidFill>
                <a:srgbClr val="5E44CE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5E44CE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dian-Railway-Map-pdf_001.png"/>
          <p:cNvPicPr>
            <a:picLocks noGrp="1" noChangeAspect="1"/>
          </p:cNvPicPr>
          <p:nvPr>
            <p:ph idx="1"/>
          </p:nvPr>
        </p:nvPicPr>
        <p:blipFill>
          <a:blip r:embed="rId2"/>
          <a:srcRect l="42" t="8" r="42" b="6"/>
          <a:stretch>
            <a:fillRect/>
          </a:stretch>
        </p:blipFill>
        <p:spPr>
          <a:xfrm>
            <a:off x="2133600" y="609599"/>
            <a:ext cx="4876800" cy="613532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16294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Overview Map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wise Breakdown - South India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791200"/>
          </a:xfrm>
        </p:spPr>
        <p:txBody>
          <a:bodyPr>
            <a:noAutofit/>
          </a:bodyPr>
          <a:lstStyle/>
          <a:p>
            <a:pPr marL="268288" lvl="1" indent="-2682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Uttar Pradesh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Uttar Pradesh boasts one of the densest railway networks in India.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Total Length:16,001km</a:t>
            </a:r>
          </a:p>
          <a:p>
            <a:pPr marL="2857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Rajasthan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Rajasthan's railway network traverses through its diverse terrain, connecting 			major cities and tourist destinations,  Total Length:9,190km</a:t>
            </a:r>
          </a:p>
          <a:p>
            <a:pPr marL="2857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Punjab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Punjab's railway infrastructure is vital for both passenger and freight  			transportation. Total Length:3,622km</a:t>
            </a:r>
          </a:p>
          <a:p>
            <a:pPr marL="268288" lvl="1" indent="-2682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Haryana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Haryana's railway network plays a crucial role in connecting the state with 			neighboring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regions.Total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Length:3,243km</a:t>
            </a:r>
          </a:p>
          <a:p>
            <a:pPr marL="268288" lvl="1" indent="-2682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Uttarakhand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Uttarakhand's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scenic railway routes attract tourists and pilgrims alike.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Total Length:528km</a:t>
            </a:r>
          </a:p>
          <a:p>
            <a:pPr marL="268288" lvl="1" indent="-268288" algn="just">
              <a:lnSpc>
                <a:spcPct val="150000"/>
              </a:lnSpc>
              <a:buFont typeface="Wingdings" pitchFamily="2" charset="2"/>
              <a:buChar char="Ø"/>
              <a:tabLst>
                <a:tab pos="2241550" algn="l"/>
              </a:tabLst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Himachal Pradesh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Himachal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Pradesh's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narrow gauge railways offer breathtaking views 		of the Himalayas Total Length:376km</a:t>
            </a:r>
          </a:p>
          <a:p>
            <a:pPr marL="268288" lvl="1" indent="-268288" algn="just">
              <a:lnSpc>
                <a:spcPct val="150000"/>
              </a:lnSpc>
              <a:buFont typeface="Wingdings" pitchFamily="2" charset="2"/>
              <a:buChar char="Ø"/>
              <a:tabLst>
                <a:tab pos="2152650" algn="l"/>
                <a:tab pos="2241550" algn="l"/>
              </a:tabLst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Jammu and Kashmir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Jammu and Kashmir's railway network includes the iconic Jammu-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Udhampur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-Srinagar-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Baramulla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line.  Total Length:493km</a:t>
            </a:r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600" dirty="0" smtClean="0"/>
          </a:p>
          <a:p>
            <a:pPr lvl="1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wise Breakdown - North India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24539"/>
          </a:xfrm>
        </p:spPr>
        <p:txBody>
          <a:bodyPr>
            <a:noAutofit/>
          </a:bodyPr>
          <a:lstStyle/>
          <a:p>
            <a:pPr marL="450850" lvl="1" indent="-3619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Tamil Nadu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Tamil Nadu boasts an extensive railway network connecting major cities, industrial 			centers, and tourist destinations, Total Length: 6,836 km</a:t>
            </a:r>
          </a:p>
          <a:p>
            <a:pPr marL="450850" lvl="1" indent="-3619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Karnataka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Karnataka's railway network plays a crucial role in connecting the state's diverse 			regions and supporting its economy, Total Length: 6,083 km</a:t>
            </a:r>
          </a:p>
          <a:p>
            <a:pPr marL="450850">
              <a:lnSpc>
                <a:spcPct val="200000"/>
              </a:lnSpc>
              <a:buFont typeface="Wingdings" pitchFamily="2" charset="2"/>
              <a:buChar char="Ø"/>
              <a:tabLst>
                <a:tab pos="450850" algn="l"/>
                <a:tab pos="1828800" algn="l"/>
                <a:tab pos="2063750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Andhra Pradesh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Andhra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Pradesh's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railway infrastructure is vital for both passenger and freight 		transportation, serving as a key link in South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India,Total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Length:7,714km</a:t>
            </a:r>
          </a:p>
          <a:p>
            <a:pPr marL="450850" lvl="1" indent="-3619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Telangana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Telangana's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railway network connects its major cities and industrial hubs, contributing 		to the state's economic growth, Total Length:3,223km</a:t>
            </a:r>
          </a:p>
          <a:p>
            <a:pPr marL="450850" lvl="1" indent="-361950" algn="just">
              <a:lnSpc>
                <a:spcPct val="200000"/>
              </a:lnSpc>
              <a:buFont typeface="Wingdings" pitchFamily="2" charset="2"/>
              <a:buChar char="Ø"/>
              <a:tabLst>
                <a:tab pos="1882775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Kerala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Kerala's picturesque railway routes are renowned for their scenic beauty and serve as 	important tourist attractions, Total Length:2087km</a:t>
            </a:r>
          </a:p>
          <a:p>
            <a:pPr marL="361950" lvl="1" indent="-250825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Puducherry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Puducherry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is connected to the mainland through railway lines, facilitating 	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(Union Territory)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transportation to and from the territory, Total Length:26km</a:t>
            </a:r>
            <a:endParaRPr lang="en-US" sz="15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0850" lvl="1" indent="-361950" algn="just">
              <a:lnSpc>
                <a:spcPct val="150000"/>
              </a:lnSpc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wise Breakdown - East India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7661"/>
            <a:ext cx="8534400" cy="5424539"/>
          </a:xfrm>
        </p:spPr>
        <p:txBody>
          <a:bodyPr>
            <a:noAutofit/>
          </a:bodyPr>
          <a:lstStyle/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3388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West Bengal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West Bengal's railway network is one of the busiest in India, serving as a vital 	transportation link for the state and the eastern region Total Length: 10,309km</a:t>
            </a:r>
          </a:p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3388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Bihar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Bihar's railway infrastructure is essential for both passenger and freight transportation, 	connecting the state's cities, towns, and rural areas Total Length: 7,663 km</a:t>
            </a:r>
          </a:p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3388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Jharkhand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	Jharkhand's railway network supports the state's mining and industrial sectors, 	facilitating 	the transportation of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mineals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goods, and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passengers.Total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Len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gth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 6,296 	km</a:t>
            </a:r>
          </a:p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1800" algn="l"/>
                <a:tab pos="1974850" algn="l"/>
              </a:tabLst>
            </a:pP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Odisha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Odisha's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extensive railway lines connect its coastal areas, industrial zones, and cultural 	centers, contributing to the state's economic development Total Length: 5,506 km</a:t>
            </a:r>
          </a:p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1800" algn="l"/>
                <a:tab pos="1974850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Assam: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	Assam's railway network links it with the rest of India and plays a crucial role in the 		transportation of goods and passengers in the northeastern region</a:t>
            </a:r>
          </a:p>
          <a:p>
            <a:pPr marL="358775" lvl="1" indent="-358775" algn="just">
              <a:lnSpc>
                <a:spcPct val="150000"/>
              </a:lnSpc>
              <a:buNone/>
              <a:tabLst>
                <a:tab pos="1701800" algn="l"/>
                <a:tab pos="1974850" algn="l"/>
              </a:tabLst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	Total Length: 3,662 km</a:t>
            </a:r>
          </a:p>
          <a:p>
            <a:pPr marL="358775" lvl="1" indent="-358775" algn="just">
              <a:lnSpc>
                <a:spcPct val="150000"/>
              </a:lnSpc>
              <a:buFont typeface="Wingdings" pitchFamily="2" charset="2"/>
              <a:buChar char="Ø"/>
              <a:tabLst>
                <a:tab pos="1701800" algn="l"/>
              </a:tabLst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Tripura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Tripura's railway connectivity enhances accessibility to the state and promotes 	economic development and tourism. Total Length: 337 km</a:t>
            </a:r>
          </a:p>
          <a:p>
            <a:pPr lvl="1" algn="just">
              <a:lnSpc>
                <a:spcPct val="150000"/>
              </a:lnSpc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 wise Breakdown - West India</a:t>
            </a:r>
            <a:endParaRPr lang="en-U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3860"/>
            <a:ext cx="8686800" cy="5424539"/>
          </a:xfrm>
        </p:spPr>
        <p:txBody>
          <a:bodyPr>
            <a:noAutofit/>
          </a:bodyPr>
          <a:lstStyle/>
          <a:p>
            <a:pPr lvl="1" indent="-682625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Maharashtra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Maharashtra's railway network is one of the busiest in India, serving major cities, 			industrial centers, and tourist destinations Total Length: 11,631 km</a:t>
            </a:r>
          </a:p>
          <a:p>
            <a:pPr lvl="1" indent="-682625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Gujarat		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Gujarat's railway infrastructure plays a vital role in facilitating trade and commerce, 		connecting ports, industrial zones, and urban center Total Length: 7,938 km</a:t>
            </a: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Goa	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Goa's picturesque railway routes offer scenic views and serve as an important mode of 		transportation for tourists and locals alike. Total Length: 111 km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Madhya Pradesh	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Madhya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Pradesh's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railway lines connect its urban centers, rural areas, and industrial 		regions, supporting the state's economy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		Total Length: 9,702 km</a:t>
            </a:r>
          </a:p>
          <a:p>
            <a:pPr lvl="1" indent="-74295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Dadra and Nagar Haveli and Daman and Diu (Union Territories):</a:t>
            </a:r>
          </a:p>
          <a:p>
            <a:pPr marL="1774825" lvl="1" indent="-1774825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These union territories have railway connectivity to the mainland, enhancing accessibility and promoting development. Total Length: 191 km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 and Future Prospects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4245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Capacity Constraints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The Indian Railways faces challenges related to capacity constraints, especially on busy routes and during peak hours.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Modernization- Upgrading and modernizing existing railway infrastructure is a significant challenge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Funding and Financial Sustainability - Indian Railways requires substantial funding for infrastructure development, maintenance, and expansion projects.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Prospects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High-Speed Rail Projects- The implementation of high-speed rail projects such as the Mumbai-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Ahmedabad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High-Speed Rail (MAHSR) and other proposed corridors presents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Public-Private Partnerships (PPPs)- Encouraging private sector participation through PPPs can mobilize investment, promote innovation, and expedite infrastructure development. </a:t>
            </a:r>
          </a:p>
          <a:p>
            <a:pPr algn="just"/>
            <a:endParaRPr lang="en-US" sz="1600" b="1" u="sng" dirty="0">
              <a:solidFill>
                <a:srgbClr val="FF66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213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Railway Tracks in India: State wise Overview</vt:lpstr>
      <vt:lpstr>OUTLINE</vt:lpstr>
      <vt:lpstr>INTRODUCTION</vt:lpstr>
      <vt:lpstr>Overview Map</vt:lpstr>
      <vt:lpstr>State wise Breakdown - South India</vt:lpstr>
      <vt:lpstr>State wise Breakdown - North India</vt:lpstr>
      <vt:lpstr>State wise Breakdown - East India</vt:lpstr>
      <vt:lpstr>State wise Breakdown - West India</vt:lpstr>
      <vt:lpstr>Challenges and Future Prospects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k</dc:creator>
  <cp:lastModifiedBy>Lenovo</cp:lastModifiedBy>
  <cp:revision>57</cp:revision>
  <dcterms:created xsi:type="dcterms:W3CDTF">2024-04-06T09:34:53Z</dcterms:created>
  <dcterms:modified xsi:type="dcterms:W3CDTF">2024-04-11T14:25:00Z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149516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S10.2.0</vt:lpwstr>
  </property>
</Properties>
</file>