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V</a:t>
            </a:r>
            <a:r>
              <a:rPr altLang="en-GB" dirty="0" sz="2400" lang="en-US"/>
              <a:t>i</a:t>
            </a:r>
            <a:r>
              <a:rPr altLang="en-GB" dirty="0" sz="2400" lang="en-US"/>
              <a:t>j</a:t>
            </a:r>
            <a:r>
              <a:rPr altLang="en-GB" dirty="0" sz="2400" lang="en-US"/>
              <a:t>a</a:t>
            </a:r>
            <a:r>
              <a:rPr altLang="en-GB" dirty="0" sz="2400" lang="en-US"/>
              <a:t>y</a:t>
            </a:r>
            <a:r>
              <a:rPr altLang="en-GB" dirty="0" sz="2400" lang="en-US"/>
              <a:t>a</a:t>
            </a:r>
            <a:r>
              <a:rPr altLang="en-GB" dirty="0" sz="2400" lang="en-US"/>
              <a:t>lakshmi</a:t>
            </a:r>
            <a:r>
              <a:rPr altLang="en-GB" dirty="0" sz="2400" lang="en-US"/>
              <a:t>.</a:t>
            </a:r>
            <a:r>
              <a:rPr altLang="en-GB" dirty="0" sz="2400" lang="en-US"/>
              <a:t>M</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1</a:t>
            </a:r>
            <a:r>
              <a:rPr dirty="0" sz="2400" lang="en-US"/>
              <a:t>1</a:t>
            </a:r>
            <a:endParaRPr sz="2800"/>
          </a:p>
          <a:p>
            <a:r>
              <a:rPr dirty="0" sz="2400" lang="en-US"/>
              <a:t>DEPARTMENT:</a:t>
            </a:r>
            <a:r>
              <a:rPr dirty="0" sz="2400" lang="en-IN"/>
              <a:t> (B.COM </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a:t>
            </a:r>
            <a:r>
              <a:rPr dirty="0" sz="2400" lang="en-US"/>
              <a:t>e</a:t>
            </a:r>
            <a:r>
              <a:rPr dirty="0" sz="2400" lang="en-US"/>
              <a:t>c</a:t>
            </a:r>
            <a:r>
              <a:rPr dirty="0" sz="2400" lang="en-US"/>
              <a:t>r</a:t>
            </a:r>
            <a:r>
              <a:rPr dirty="0" sz="2400" lang="en-US"/>
              <a:t>etary</a:t>
            </a:r>
            <a:r>
              <a:rPr dirty="0" sz="2400" lang="en-US"/>
              <a:t>s</a:t>
            </a:r>
            <a:r>
              <a:rPr dirty="0" sz="2400" lang="en-US"/>
              <a:t>h</a:t>
            </a:r>
            <a:r>
              <a:rPr dirty="0" sz="2400" lang="en-US"/>
              <a:t>i</a:t>
            </a:r>
            <a:r>
              <a:rPr dirty="0" sz="2400" lang="en-US"/>
              <a:t>p</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2024-09-09T05:01:35Z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99c594e43ea8444ab8e5a99af5e8d123</vt:lpwstr>
  </property>
</Properties>
</file>