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530" y="-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566B-98CD-4805-86C8-9BB5E070087A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373E0-D294-4061-96F6-5F5452E72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3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373E0-D294-4061-96F6-5F5452E724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6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9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5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1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A75C-FE05-44F3-95DA-06EEAA69B6A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B7AFD-5731-4C24-8E9B-241E0A3DA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LLD</a:t>
            </a:r>
            <a:br>
              <a:rPr lang="en-US" dirty="0" smtClean="0"/>
            </a:br>
            <a:r>
              <a:rPr lang="en-US" dirty="0" smtClean="0"/>
              <a:t>(Low Level Documentation)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Revision Number : 1.2</a:t>
            </a:r>
          </a:p>
          <a:p>
            <a:r>
              <a:rPr lang="en-US" sz="2400" dirty="0" smtClean="0"/>
              <a:t>Last Date Of Revision : 25/09/2022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84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800" y="584805"/>
            <a:ext cx="2916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Document Control</a:t>
            </a:r>
            <a:endParaRPr lang="en-I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52168"/>
              </p:ext>
            </p:extLst>
          </p:nvPr>
        </p:nvGraphicFramePr>
        <p:xfrm>
          <a:off x="49427" y="1259632"/>
          <a:ext cx="6237312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30"/>
                <a:gridCol w="1203598"/>
                <a:gridCol w="1951062"/>
                <a:gridCol w="1505322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25/09/22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Problem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Vijit Kumar</a:t>
                      </a:r>
                      <a:endParaRPr lang="en-IN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25/09/22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Information, Architecture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Vijit Kumar</a:t>
                      </a:r>
                      <a:endParaRPr lang="en-IN" dirty="0"/>
                    </a:p>
                  </a:txBody>
                  <a:tcPr/>
                </a:tc>
              </a:tr>
              <a:tr h="921216">
                <a:tc>
                  <a:txBody>
                    <a:bodyPr/>
                    <a:lstStyle/>
                    <a:p>
                      <a:r>
                        <a:rPr lang="en-US" dirty="0" smtClean="0"/>
                        <a:t>25/09/22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Vijit Kumar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32" y="467544"/>
            <a:ext cx="630932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Contents</a:t>
            </a:r>
          </a:p>
          <a:p>
            <a:endParaRPr lang="en-IN" dirty="0" smtClean="0"/>
          </a:p>
          <a:p>
            <a:r>
              <a:rPr lang="en-IN" dirty="0" smtClean="0">
                <a:latin typeface="Bell MT" panose="02020503060305020303" pitchFamily="18" charset="0"/>
              </a:rPr>
              <a:t>Document Version Control ..................................................................2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pPr marL="800100" lvl="1" indent="-342900">
              <a:buAutoNum type="arabicPeriod"/>
            </a:pPr>
            <a:r>
              <a:rPr lang="en-IN" dirty="0" smtClean="0">
                <a:latin typeface="Bell MT" panose="02020503060305020303" pitchFamily="18" charset="0"/>
              </a:rPr>
              <a:t>Introduction .............................................................................4</a:t>
            </a:r>
          </a:p>
          <a:p>
            <a:pPr marL="800100" lvl="1" indent="-342900">
              <a:buAutoNum type="arabicPeriod"/>
            </a:pPr>
            <a:endParaRPr lang="en-IN" dirty="0" smtClean="0">
              <a:latin typeface="Bell MT" panose="02020503060305020303" pitchFamily="18" charset="0"/>
            </a:endParaRPr>
          </a:p>
          <a:p>
            <a:pPr lvl="1"/>
            <a:r>
              <a:rPr lang="en-IN" dirty="0" smtClean="0">
                <a:latin typeface="Bell MT" panose="02020503060305020303" pitchFamily="18" charset="0"/>
              </a:rPr>
              <a:t>1.1. What is Low-Level design document?..............................4</a:t>
            </a:r>
          </a:p>
          <a:p>
            <a:pPr lvl="1"/>
            <a:endParaRPr lang="en-IN" dirty="0" smtClean="0">
              <a:latin typeface="Bell MT" panose="02020503060305020303" pitchFamily="18" charset="0"/>
            </a:endParaRPr>
          </a:p>
          <a:p>
            <a:pPr lvl="1"/>
            <a:r>
              <a:rPr lang="en-IN" dirty="0" smtClean="0">
                <a:latin typeface="Bell MT" panose="02020503060305020303" pitchFamily="18" charset="0"/>
              </a:rPr>
              <a:t>1.2. Scope........................................................................................ 4</a:t>
            </a:r>
          </a:p>
          <a:p>
            <a:pPr lvl="1"/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2. Architecture ...................................................................................... 5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 Architecture Description ................................................................ 6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3.1. Data Description .......................................................................... 6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3.2. Data Ingestion.................................................................................6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3.3. Data Validation ............................................................................ 6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3.4 Data Transformation ....................................................................6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3.5 Model Building................................................................................7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3.6 Model Evaluation.......................................................................... 7</a:t>
            </a:r>
          </a:p>
          <a:p>
            <a:endParaRPr lang="en-IN" dirty="0" smtClean="0">
              <a:latin typeface="Bell MT" panose="02020503060305020303" pitchFamily="18" charset="0"/>
            </a:endParaRPr>
          </a:p>
          <a:p>
            <a:r>
              <a:rPr lang="en-IN" dirty="0" smtClean="0">
                <a:latin typeface="Bell MT" panose="02020503060305020303" pitchFamily="18" charset="0"/>
              </a:rPr>
              <a:t>3.7 Model Deployment ........................................................................7</a:t>
            </a:r>
          </a:p>
          <a:p>
            <a:endParaRPr lang="en-IN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668" y="11486"/>
            <a:ext cx="63093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Introduction</a:t>
            </a:r>
          </a:p>
          <a:p>
            <a:endParaRPr lang="en-US" dirty="0" smtClean="0"/>
          </a:p>
          <a:p>
            <a:pPr lvl="1"/>
            <a:r>
              <a:rPr lang="en-US" sz="2400" dirty="0" smtClean="0">
                <a:latin typeface="Bell MT" panose="02020503060305020303" pitchFamily="18" charset="0"/>
              </a:rPr>
              <a:t>1.1. What is Low-Level design document?</a:t>
            </a:r>
          </a:p>
          <a:p>
            <a:pPr lvl="1"/>
            <a:endParaRPr lang="en-US" dirty="0" smtClean="0">
              <a:latin typeface="Bell MT" panose="02020503060305020303" pitchFamily="18" charset="0"/>
            </a:endParaRP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The goal of LLD or a low-level design document (LLDD) is to give the internal logical design of the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actual program code for Mushroom Prediction.LLD describes the class diagrams with the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methods and relations between classes and program specs. It describes the modules so that the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programmer can directly code the program from the document.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851920"/>
            <a:ext cx="62886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latin typeface="Bell MT" panose="02020503060305020303" pitchFamily="18" charset="0"/>
              </a:rPr>
              <a:t>1.2. Scope</a:t>
            </a:r>
          </a:p>
          <a:p>
            <a:pPr lvl="1"/>
            <a:endParaRPr lang="en-US" sz="2800" dirty="0" smtClean="0"/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Low-level design (LLD) is a component-level design process that follows a step-by step refinement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process. This process can be used for designing data structures, required software architecture,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source code and ultimately, performance algorithms. Overall, the data organization may be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defined during requirement analysis and then refined during data design wo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38" y="107504"/>
            <a:ext cx="608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ell MT" panose="02020503060305020303" pitchFamily="18" charset="0"/>
              </a:rPr>
              <a:t>2. Architecture</a:t>
            </a:r>
            <a:endParaRPr lang="en-IN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3" y="899592"/>
            <a:ext cx="6309907" cy="4290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" y="5149402"/>
            <a:ext cx="6073667" cy="39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7" y="184666"/>
            <a:ext cx="450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ell MT" panose="02020503060305020303" pitchFamily="18" charset="0"/>
              </a:rPr>
              <a:t>3. Architecture Description</a:t>
            </a:r>
            <a:endParaRPr lang="en-I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672" y="899592"/>
            <a:ext cx="285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Bell MT" panose="02020503060305020303" pitchFamily="18" charset="0"/>
              </a:rPr>
              <a:t>3.1. Data Description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8720" y="1361257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This dataset contains 8000 records along with 23 columns like capshape,capcolor,veil type ,veil color etc.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80" y="2749602"/>
            <a:ext cx="2781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ell MT" panose="02020503060305020303" pitchFamily="18" charset="0"/>
              </a:rPr>
              <a:t>3.2. Data Ingestion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720" y="3185971"/>
            <a:ext cx="528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In data ingestion step we load the data from database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after splitting into test and train data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80" y="3877569"/>
            <a:ext cx="57606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ell MT" panose="02020503060305020303" pitchFamily="18" charset="0"/>
              </a:rPr>
              <a:t>3.3. Data Validation</a:t>
            </a:r>
          </a:p>
          <a:p>
            <a:endParaRPr lang="en-IN" dirty="0" smtClean="0"/>
          </a:p>
          <a:p>
            <a:pPr lvl="1"/>
            <a:r>
              <a:rPr lang="en-IN" dirty="0" smtClean="0">
                <a:latin typeface="Bell MT" panose="02020503060305020303" pitchFamily="18" charset="0"/>
              </a:rPr>
              <a:t>In Data validation steps we could use Null value handling, outlier handling, Imbalanced</a:t>
            </a:r>
          </a:p>
          <a:p>
            <a:pPr lvl="1"/>
            <a:r>
              <a:rPr lang="en-IN" dirty="0" smtClean="0">
                <a:latin typeface="Bell MT" panose="02020503060305020303" pitchFamily="18" charset="0"/>
              </a:rPr>
              <a:t>data set handling, Handling columns with standard deviation zero or below a</a:t>
            </a:r>
          </a:p>
          <a:p>
            <a:pPr lvl="1"/>
            <a:r>
              <a:rPr lang="en-IN" dirty="0" smtClean="0">
                <a:latin typeface="Bell MT" panose="02020503060305020303" pitchFamily="18" charset="0"/>
              </a:rPr>
              <a:t>threshold, etc.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926" y="6001227"/>
            <a:ext cx="3311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Bell MT" panose="02020503060305020303" pitchFamily="18" charset="0"/>
              </a:rPr>
              <a:t>3.4 Data Transformation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926" y="6660232"/>
            <a:ext cx="5513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 this step we will transform out data. We will use standard scaler for numeric data and we</a:t>
            </a:r>
          </a:p>
          <a:p>
            <a:pPr lvl="1"/>
            <a:r>
              <a:rPr lang="en-US" dirty="0" smtClean="0"/>
              <a:t>will convert categorical data into numeric data using one-hot encoding technique so that</a:t>
            </a:r>
          </a:p>
          <a:p>
            <a:pPr lvl="1"/>
            <a:r>
              <a:rPr lang="en-US" dirty="0" smtClean="0"/>
              <a:t>machine can understand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2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664" y="179512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ell MT" panose="02020503060305020303" pitchFamily="18" charset="0"/>
              </a:rPr>
              <a:t>3.5 Model Building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228" y="971600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Here we will build the Machine Learning model using all classification algorithms.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168" y="1763688"/>
            <a:ext cx="5900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3.6 Model Evaluation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Here model evaluation will be done on the pre processed model. All we select best classification algorithm which have best accuracy for our given model.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180" y="3464004"/>
            <a:ext cx="5684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3.7 Model Deployment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Here model will be deployed to Local Host Platform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427</Words>
  <Application>Microsoft Office PowerPoint</Application>
  <PresentationFormat>On-screen Show (4:3)</PresentationFormat>
  <Paragraphs>86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LLD (Low Level Documentation)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LLD (Low Level Documentation)</dc:title>
  <dc:creator>vijit kumar</dc:creator>
  <cp:lastModifiedBy>vijit kumar</cp:lastModifiedBy>
  <cp:revision>14</cp:revision>
  <dcterms:created xsi:type="dcterms:W3CDTF">2022-09-25T11:45:22Z</dcterms:created>
  <dcterms:modified xsi:type="dcterms:W3CDTF">2022-09-26T12:54:40Z</dcterms:modified>
</cp:coreProperties>
</file>