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FILE    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6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Handling in Python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       open a file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       read a file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       write a file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concept of file handling has stretched over various other languages, but the implementation is either complicated or lengthy, but alike other concepts of Python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Each </a:t>
            </a:r>
            <a:r>
              <a:rPr lang="en-US" dirty="0"/>
              <a:t>line of code includes a sequence of characters and they form text file.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line of a file is terminated with a special character, called the EOL or End of Line characters like comma {,} or newline </a:t>
            </a:r>
            <a:r>
              <a:rPr lang="en-US" dirty="0" smtClean="0"/>
              <a:t>character</a:t>
            </a:r>
          </a:p>
          <a:p>
            <a:r>
              <a:rPr lang="en-US" dirty="0" smtClean="0"/>
              <a:t> </a:t>
            </a:r>
            <a:r>
              <a:rPr lang="en-US" dirty="0"/>
              <a:t>It ends the current line and tells the interpreter a new one has begun. Let’s start with Reading and Writing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6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open ()</a:t>
            </a:r>
            <a:r>
              <a:rPr lang="en-US" dirty="0"/>
              <a:t> function in Python to open a file in read or write </a:t>
            </a:r>
            <a:r>
              <a:rPr lang="en-US" dirty="0" smtClean="0"/>
              <a:t>mode</a:t>
            </a:r>
          </a:p>
          <a:p>
            <a:r>
              <a:rPr lang="en-US" dirty="0"/>
              <a:t>syntax being: </a:t>
            </a:r>
            <a:r>
              <a:rPr lang="en-US" b="1" dirty="0"/>
              <a:t>open(filename, mode</a:t>
            </a:r>
            <a:r>
              <a:rPr lang="en-US" b="1" dirty="0" smtClean="0"/>
              <a:t>)</a:t>
            </a:r>
          </a:p>
          <a:p>
            <a:pPr fontAlgn="base"/>
            <a:r>
              <a:rPr lang="en-US" dirty="0"/>
              <a:t>“</a:t>
            </a:r>
            <a:r>
              <a:rPr lang="en-US" b="1" dirty="0"/>
              <a:t> r </a:t>
            </a:r>
            <a:r>
              <a:rPr lang="en-US" dirty="0"/>
              <a:t>“, for reading.</a:t>
            </a:r>
          </a:p>
          <a:p>
            <a:pPr fontAlgn="base"/>
            <a:r>
              <a:rPr lang="en-US" dirty="0"/>
              <a:t>“</a:t>
            </a:r>
            <a:r>
              <a:rPr lang="en-US" b="1" dirty="0"/>
              <a:t> w </a:t>
            </a:r>
            <a:r>
              <a:rPr lang="en-US" dirty="0"/>
              <a:t>“, for writing.</a:t>
            </a:r>
          </a:p>
          <a:p>
            <a:pPr fontAlgn="base"/>
            <a:r>
              <a:rPr lang="en-US" dirty="0"/>
              <a:t>“</a:t>
            </a:r>
            <a:r>
              <a:rPr lang="en-US" b="1" dirty="0"/>
              <a:t> a </a:t>
            </a:r>
            <a:r>
              <a:rPr lang="en-US" dirty="0"/>
              <a:t>“, for appending.</a:t>
            </a:r>
          </a:p>
          <a:p>
            <a:pPr fontAlgn="base"/>
            <a:r>
              <a:rPr lang="en-US" dirty="0"/>
              <a:t>“</a:t>
            </a:r>
            <a:r>
              <a:rPr lang="en-US" b="1" dirty="0"/>
              <a:t> r+ </a:t>
            </a:r>
            <a:r>
              <a:rPr lang="en-US" dirty="0"/>
              <a:t>“, for both reading and writing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0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fontAlgn="base">
              <a:buNone/>
            </a:pPr>
            <a:r>
              <a:rPr lang="en-US" dirty="0"/>
              <a:t># a file named "geek", will be opened </a:t>
            </a:r>
            <a:r>
              <a:rPr lang="en-US" dirty="0" smtClean="0"/>
              <a:t>with the </a:t>
            </a:r>
            <a:r>
              <a:rPr lang="en-US" dirty="0"/>
              <a:t>reading mode. </a:t>
            </a:r>
          </a:p>
          <a:p>
            <a:pPr marL="68580" indent="0" fontAlgn="base">
              <a:buNone/>
            </a:pPr>
            <a:r>
              <a:rPr lang="en-US" dirty="0"/>
              <a:t>file = open</a:t>
            </a:r>
            <a:r>
              <a:rPr lang="en-US" dirty="0" smtClean="0"/>
              <a:t>(‘mytext.txt</a:t>
            </a:r>
            <a:r>
              <a:rPr lang="en-US" dirty="0"/>
              <a:t>', 'r') </a:t>
            </a:r>
          </a:p>
          <a:p>
            <a:pPr marL="68580" indent="0" fontAlgn="base">
              <a:buNone/>
            </a:pPr>
            <a:r>
              <a:rPr lang="en-US" dirty="0"/>
              <a:t># This will print every line one by one in the file </a:t>
            </a:r>
          </a:p>
          <a:p>
            <a:pPr marL="68580" indent="0" fontAlgn="base">
              <a:buNone/>
            </a:pPr>
            <a:r>
              <a:rPr lang="en-US" dirty="0"/>
              <a:t>for each in file: </a:t>
            </a:r>
          </a:p>
          <a:p>
            <a:pPr marL="68580" indent="0" fontAlgn="base">
              <a:buNone/>
            </a:pPr>
            <a:r>
              <a:rPr lang="en-US" dirty="0"/>
              <a:t>    print (each)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93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 fontAlgn="base">
              <a:buNone/>
            </a:pPr>
            <a:r>
              <a:rPr lang="en-US" dirty="0"/>
              <a:t># Python code to illustrate read() mode </a:t>
            </a:r>
          </a:p>
          <a:p>
            <a:pPr marL="68580" indent="0" fontAlgn="base">
              <a:buNone/>
            </a:pPr>
            <a:r>
              <a:rPr lang="en-US" dirty="0"/>
              <a:t>file = open("</a:t>
            </a:r>
            <a:r>
              <a:rPr lang="en-US" dirty="0" err="1"/>
              <a:t>file.text</a:t>
            </a:r>
            <a:r>
              <a:rPr lang="en-US" dirty="0"/>
              <a:t>", "r")  </a:t>
            </a:r>
          </a:p>
          <a:p>
            <a:pPr marL="68580" indent="0" fontAlgn="base">
              <a:buNone/>
            </a:pPr>
            <a:r>
              <a:rPr lang="en-US" dirty="0"/>
              <a:t>print </a:t>
            </a:r>
            <a:r>
              <a:rPr lang="en-US" dirty="0" err="1"/>
              <a:t>file.read</a:t>
            </a:r>
            <a:r>
              <a:rPr lang="en-US" dirty="0"/>
              <a:t>() </a:t>
            </a:r>
            <a:endParaRPr lang="en-US" dirty="0" smtClean="0"/>
          </a:p>
          <a:p>
            <a:pPr marL="68580" indent="0" fontAlgn="base">
              <a:buNone/>
            </a:pPr>
            <a:endParaRPr lang="en-US" dirty="0"/>
          </a:p>
          <a:p>
            <a:pPr marL="68580" indent="0" fontAlgn="base">
              <a:buNone/>
            </a:pPr>
            <a:r>
              <a:rPr lang="en-US" dirty="0"/>
              <a:t># Python code to illustrate read() mode character wise </a:t>
            </a:r>
          </a:p>
          <a:p>
            <a:pPr marL="68580" indent="0" fontAlgn="base">
              <a:buNone/>
            </a:pPr>
            <a:r>
              <a:rPr lang="en-US" dirty="0"/>
              <a:t>file = open("file.txt", "r") </a:t>
            </a:r>
          </a:p>
          <a:p>
            <a:pPr marL="68580" indent="0" fontAlgn="base">
              <a:buNone/>
            </a:pPr>
            <a:r>
              <a:rPr lang="en-US" dirty="0"/>
              <a:t>print </a:t>
            </a:r>
            <a:r>
              <a:rPr lang="en-US" dirty="0" err="1"/>
              <a:t>file.read</a:t>
            </a:r>
            <a:r>
              <a:rPr lang="en-US" dirty="0"/>
              <a:t>(5) </a:t>
            </a:r>
            <a:endParaRPr lang="en-US" dirty="0" smtClean="0"/>
          </a:p>
          <a:p>
            <a:pPr marL="68580" indent="0" fontAlgn="base">
              <a:buNone/>
            </a:pPr>
            <a:endParaRPr lang="en-US" dirty="0" smtClean="0"/>
          </a:p>
          <a:p>
            <a:pPr marL="68580" indent="0" fontAlgn="base">
              <a:buNone/>
            </a:pPr>
            <a:r>
              <a:rPr lang="en-US" dirty="0"/>
              <a:t># Python code to create a file </a:t>
            </a:r>
          </a:p>
          <a:p>
            <a:pPr marL="68580" indent="0" fontAlgn="base">
              <a:buNone/>
            </a:pPr>
            <a:r>
              <a:rPr lang="en-US" dirty="0"/>
              <a:t>file = open('</a:t>
            </a:r>
            <a:r>
              <a:rPr lang="en-US" dirty="0" err="1"/>
              <a:t>geek.txt','w</a:t>
            </a:r>
            <a:r>
              <a:rPr lang="en-US" dirty="0"/>
              <a:t>') </a:t>
            </a:r>
          </a:p>
          <a:p>
            <a:pPr marL="68580" indent="0" fontAlgn="base">
              <a:buNone/>
            </a:pPr>
            <a:r>
              <a:rPr lang="en-US" dirty="0" err="1"/>
              <a:t>file.write</a:t>
            </a:r>
            <a:r>
              <a:rPr lang="en-US" dirty="0"/>
              <a:t>("This is the write command") </a:t>
            </a:r>
          </a:p>
          <a:p>
            <a:pPr marL="68580" indent="0" fontAlgn="base">
              <a:buNone/>
            </a:pPr>
            <a:r>
              <a:rPr lang="en-US" dirty="0" err="1"/>
              <a:t>file.write</a:t>
            </a:r>
            <a:r>
              <a:rPr lang="en-US" dirty="0"/>
              <a:t>("It allows us to write in a particular file") </a:t>
            </a:r>
          </a:p>
          <a:p>
            <a:pPr marL="68580" indent="0" fontAlgn="base">
              <a:buNone/>
            </a:pPr>
            <a:r>
              <a:rPr lang="en-US" dirty="0" err="1"/>
              <a:t>file.close</a:t>
            </a:r>
            <a:r>
              <a:rPr lang="en-US" dirty="0"/>
              <a:t>()</a:t>
            </a:r>
          </a:p>
          <a:p>
            <a:pPr marL="68580" indent="0" fontAlgn="base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9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 fontAlgn="base">
              <a:buNone/>
            </a:pPr>
            <a:r>
              <a:rPr lang="en-US" dirty="0"/>
              <a:t># Python code to illustrate append() mode </a:t>
            </a:r>
          </a:p>
          <a:p>
            <a:pPr marL="68580" indent="0" fontAlgn="base">
              <a:buNone/>
            </a:pPr>
            <a:r>
              <a:rPr lang="en-US" dirty="0"/>
              <a:t>file = open('</a:t>
            </a:r>
            <a:r>
              <a:rPr lang="en-US" dirty="0" err="1"/>
              <a:t>geek.txt','a</a:t>
            </a:r>
            <a:r>
              <a:rPr lang="en-US" dirty="0"/>
              <a:t>') </a:t>
            </a:r>
          </a:p>
          <a:p>
            <a:pPr marL="68580" indent="0" fontAlgn="base">
              <a:buNone/>
            </a:pPr>
            <a:r>
              <a:rPr lang="en-US" dirty="0" err="1"/>
              <a:t>file.write</a:t>
            </a:r>
            <a:r>
              <a:rPr lang="en-US" dirty="0"/>
              <a:t>("This will add this line") </a:t>
            </a:r>
          </a:p>
          <a:p>
            <a:pPr marL="68580" indent="0" fontAlgn="base">
              <a:buNone/>
            </a:pPr>
            <a:r>
              <a:rPr lang="en-US" dirty="0" err="1"/>
              <a:t>file.close</a:t>
            </a:r>
            <a:r>
              <a:rPr lang="en-US" dirty="0" smtClean="0"/>
              <a:t>()</a:t>
            </a:r>
          </a:p>
          <a:p>
            <a:pPr marL="68580" indent="0" fontAlgn="base">
              <a:buNone/>
            </a:pPr>
            <a:endParaRPr lang="en-US" dirty="0"/>
          </a:p>
          <a:p>
            <a:pPr marL="68580" indent="0" fontAlgn="base">
              <a:buNone/>
            </a:pPr>
            <a:r>
              <a:rPr lang="en-US" dirty="0"/>
              <a:t># Python code to illustrate with() </a:t>
            </a:r>
          </a:p>
          <a:p>
            <a:pPr marL="68580" indent="0" fontAlgn="base">
              <a:buNone/>
            </a:pPr>
            <a:r>
              <a:rPr lang="en-US" dirty="0"/>
              <a:t>with open("file.txt") as file:   </a:t>
            </a:r>
          </a:p>
          <a:p>
            <a:pPr marL="68580" indent="0" fontAlgn="base">
              <a:buNone/>
            </a:pPr>
            <a:r>
              <a:rPr lang="en-US" dirty="0"/>
              <a:t>    data = </a:t>
            </a:r>
            <a:r>
              <a:rPr lang="en-US" dirty="0" err="1"/>
              <a:t>file.read</a:t>
            </a:r>
            <a:r>
              <a:rPr lang="en-US" dirty="0"/>
              <a:t>()  </a:t>
            </a:r>
          </a:p>
          <a:p>
            <a:pPr marL="68580" indent="0" fontAlgn="base">
              <a:buNone/>
            </a:pPr>
            <a:r>
              <a:rPr lang="en-US" dirty="0"/>
              <a:t># do something with data  </a:t>
            </a:r>
          </a:p>
          <a:p>
            <a:pPr marL="68580" indent="0" fontAlgn="base">
              <a:buNone/>
            </a:pPr>
            <a:endParaRPr lang="en-US" dirty="0" smtClean="0"/>
          </a:p>
          <a:p>
            <a:pPr marL="68580" indent="0" fontAlgn="base">
              <a:buNone/>
            </a:pPr>
            <a:r>
              <a:rPr lang="en-US" dirty="0"/>
              <a:t># Python code to illustrate with() </a:t>
            </a:r>
            <a:r>
              <a:rPr lang="en-US" dirty="0" err="1"/>
              <a:t>alongwith</a:t>
            </a:r>
            <a:r>
              <a:rPr lang="en-US" dirty="0"/>
              <a:t> write() </a:t>
            </a:r>
          </a:p>
          <a:p>
            <a:pPr marL="68580" indent="0" fontAlgn="base">
              <a:buNone/>
            </a:pPr>
            <a:r>
              <a:rPr lang="en-US" dirty="0"/>
              <a:t>with open("file.txt", "w") as f:  </a:t>
            </a:r>
          </a:p>
          <a:p>
            <a:pPr marL="68580" indent="0" fontAlgn="base">
              <a:buNone/>
            </a:pPr>
            <a:r>
              <a:rPr lang="en-US" dirty="0"/>
              <a:t>    </a:t>
            </a:r>
            <a:r>
              <a:rPr lang="en-US" dirty="0" err="1"/>
              <a:t>f.write</a:t>
            </a:r>
            <a:r>
              <a:rPr lang="en-US" dirty="0"/>
              <a:t>("Hello World!!!")</a:t>
            </a:r>
          </a:p>
          <a:p>
            <a:pPr marL="68580" indent="0" fontAlgn="base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7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68580" indent="0" fontAlgn="base">
              <a:buNone/>
            </a:pPr>
            <a:r>
              <a:rPr lang="en-US" b="1" dirty="0"/>
              <a:t>split() using file handling</a:t>
            </a:r>
            <a:endParaRPr lang="en-US" dirty="0"/>
          </a:p>
          <a:p>
            <a:pPr fontAlgn="base"/>
            <a:r>
              <a:rPr lang="en-US" dirty="0"/>
              <a:t>We can also split lines using file handling in Python. This splits the variable when space is encountered. You can also split using any characters as we wish. </a:t>
            </a:r>
            <a:endParaRPr lang="en-US" dirty="0" smtClean="0"/>
          </a:p>
          <a:p>
            <a:pPr marL="68580" indent="0" fontAlgn="base">
              <a:buNone/>
            </a:pPr>
            <a:r>
              <a:rPr lang="en-US" dirty="0" smtClean="0"/>
              <a:t># </a:t>
            </a:r>
            <a:r>
              <a:rPr lang="en-US" dirty="0"/>
              <a:t>Python code to illustrate split() function </a:t>
            </a:r>
          </a:p>
          <a:p>
            <a:pPr marL="68580" indent="0" fontAlgn="base">
              <a:buNone/>
            </a:pPr>
            <a:r>
              <a:rPr lang="en-US" dirty="0"/>
              <a:t>with open("</a:t>
            </a:r>
            <a:r>
              <a:rPr lang="en-US" dirty="0" err="1"/>
              <a:t>file.text</a:t>
            </a:r>
            <a:r>
              <a:rPr lang="en-US" dirty="0"/>
              <a:t>", "r") as file: </a:t>
            </a:r>
          </a:p>
          <a:p>
            <a:pPr marL="68580" indent="0" fontAlgn="base">
              <a:buNone/>
            </a:pPr>
            <a:r>
              <a:rPr lang="en-US" dirty="0"/>
              <a:t>    data = </a:t>
            </a:r>
            <a:r>
              <a:rPr lang="en-US" dirty="0" err="1"/>
              <a:t>file.readlines</a:t>
            </a:r>
            <a:r>
              <a:rPr lang="en-US" dirty="0"/>
              <a:t>() </a:t>
            </a:r>
          </a:p>
          <a:p>
            <a:pPr marL="68580" indent="0" fontAlgn="base">
              <a:buNone/>
            </a:pPr>
            <a:r>
              <a:rPr lang="en-US" dirty="0"/>
              <a:t>    for line in data: </a:t>
            </a:r>
          </a:p>
          <a:p>
            <a:pPr marL="68580" indent="0" fontAlgn="base">
              <a:buNone/>
            </a:pPr>
            <a:r>
              <a:rPr lang="en-US" dirty="0"/>
              <a:t>        word = </a:t>
            </a:r>
            <a:r>
              <a:rPr lang="en-US" dirty="0" err="1"/>
              <a:t>line.split</a:t>
            </a:r>
            <a:r>
              <a:rPr lang="en-US" dirty="0"/>
              <a:t>() </a:t>
            </a:r>
          </a:p>
          <a:p>
            <a:pPr marL="68580" indent="0" fontAlgn="base">
              <a:buNone/>
            </a:pPr>
            <a:r>
              <a:rPr lang="en-US" dirty="0"/>
              <a:t>        print word </a:t>
            </a:r>
          </a:p>
          <a:p>
            <a:pPr marL="68580" indent="0" fontAlgn="base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4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</TotalTime>
  <Words>271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    FILE     HANDLING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FILE     HANDLING</dc:title>
  <dc:creator>acer</dc:creator>
  <cp:lastModifiedBy>acer</cp:lastModifiedBy>
  <cp:revision>2</cp:revision>
  <dcterms:created xsi:type="dcterms:W3CDTF">2006-08-16T00:00:00Z</dcterms:created>
  <dcterms:modified xsi:type="dcterms:W3CDTF">2020-11-04T12:07:02Z</dcterms:modified>
</cp:coreProperties>
</file>