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DNgGAcIvnnQrpMNBjFSrJElOC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FUNCTIONS</a:t>
            </a:r>
            <a:br>
              <a:rPr lang="en-US"/>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20"/>
              <a:buNone/>
            </a:pPr>
            <a:r>
              <a:rPr lang="en-US" sz="2520"/>
              <a:t>Required arguments</a:t>
            </a:r>
            <a:endParaRPr sz="2520"/>
          </a:p>
          <a:p>
            <a:pPr indent="0" lvl="0" marL="0" rtl="0" algn="l">
              <a:lnSpc>
                <a:spcPct val="70000"/>
              </a:lnSpc>
              <a:spcBef>
                <a:spcPts val="1000"/>
              </a:spcBef>
              <a:spcAft>
                <a:spcPts val="0"/>
              </a:spcAft>
              <a:buClr>
                <a:schemeClr val="dk1"/>
              </a:buClr>
              <a:buSzPts val="2520"/>
              <a:buNone/>
            </a:pPr>
            <a:r>
              <a:rPr lang="en-US" sz="2520"/>
              <a:t>Required arguments are the arguments passed to a function in correct positional order. Here, the number of arguments in the function call should match exactly with the function definition.</a:t>
            </a:r>
            <a:endParaRPr sz="2520"/>
          </a:p>
          <a:p>
            <a:pPr indent="0" lvl="0" marL="0" rtl="0" algn="l">
              <a:lnSpc>
                <a:spcPct val="70000"/>
              </a:lnSpc>
              <a:spcBef>
                <a:spcPts val="1000"/>
              </a:spcBef>
              <a:spcAft>
                <a:spcPts val="0"/>
              </a:spcAft>
              <a:buClr>
                <a:schemeClr val="dk1"/>
              </a:buClr>
              <a:buSzPts val="2520"/>
              <a:buNone/>
            </a:pPr>
            <a:r>
              <a:rPr lang="en-US" sz="2520"/>
              <a:t>def printme( str ):</a:t>
            </a:r>
            <a:endParaRPr sz="2520"/>
          </a:p>
          <a:p>
            <a:pPr indent="0" lvl="0" marL="0" rtl="0" algn="l">
              <a:lnSpc>
                <a:spcPct val="70000"/>
              </a:lnSpc>
              <a:spcBef>
                <a:spcPts val="1000"/>
              </a:spcBef>
              <a:spcAft>
                <a:spcPts val="0"/>
              </a:spcAft>
              <a:buClr>
                <a:schemeClr val="dk1"/>
              </a:buClr>
              <a:buSzPts val="2520"/>
              <a:buNone/>
            </a:pPr>
            <a:r>
              <a:rPr lang="en-US" sz="2520"/>
              <a:t>   "This prints a passed string into this function"</a:t>
            </a:r>
            <a:endParaRPr sz="2520"/>
          </a:p>
          <a:p>
            <a:pPr indent="0" lvl="0" marL="0" rtl="0" algn="l">
              <a:lnSpc>
                <a:spcPct val="70000"/>
              </a:lnSpc>
              <a:spcBef>
                <a:spcPts val="1000"/>
              </a:spcBef>
              <a:spcAft>
                <a:spcPts val="0"/>
              </a:spcAft>
              <a:buClr>
                <a:schemeClr val="dk1"/>
              </a:buClr>
              <a:buSzPts val="2520"/>
              <a:buNone/>
            </a:pPr>
            <a:r>
              <a:rPr lang="en-US" sz="2520"/>
              <a:t>   print str</a:t>
            </a:r>
            <a:endParaRPr sz="2520"/>
          </a:p>
          <a:p>
            <a:pPr indent="0" lvl="0" marL="0" rtl="0" algn="l">
              <a:lnSpc>
                <a:spcPct val="70000"/>
              </a:lnSpc>
              <a:spcBef>
                <a:spcPts val="1000"/>
              </a:spcBef>
              <a:spcAft>
                <a:spcPts val="0"/>
              </a:spcAft>
              <a:buClr>
                <a:schemeClr val="dk1"/>
              </a:buClr>
              <a:buSzPts val="2520"/>
              <a:buNone/>
            </a:pPr>
            <a:r>
              <a:rPr lang="en-US" sz="2520"/>
              <a:t>   return;</a:t>
            </a:r>
            <a:endParaRPr sz="2520"/>
          </a:p>
          <a:p>
            <a:pPr indent="0" lvl="0" marL="0" rtl="0" algn="l">
              <a:lnSpc>
                <a:spcPct val="70000"/>
              </a:lnSpc>
              <a:spcBef>
                <a:spcPts val="1000"/>
              </a:spcBef>
              <a:spcAft>
                <a:spcPts val="0"/>
              </a:spcAft>
              <a:buClr>
                <a:schemeClr val="dk1"/>
              </a:buClr>
              <a:buSzPts val="2520"/>
              <a:buNone/>
            </a:pPr>
            <a:r>
              <a:t/>
            </a:r>
            <a:endParaRPr sz="2520"/>
          </a:p>
          <a:p>
            <a:pPr indent="0" lvl="0" marL="0" rtl="0" algn="l">
              <a:lnSpc>
                <a:spcPct val="70000"/>
              </a:lnSpc>
              <a:spcBef>
                <a:spcPts val="1000"/>
              </a:spcBef>
              <a:spcAft>
                <a:spcPts val="0"/>
              </a:spcAft>
              <a:buClr>
                <a:schemeClr val="dk1"/>
              </a:buClr>
              <a:buSzPts val="2520"/>
              <a:buNone/>
            </a:pPr>
            <a:r>
              <a:rPr lang="en-US" sz="2520"/>
              <a:t>printme()</a:t>
            </a:r>
            <a:endParaRPr sz="25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Keyword arguments</a:t>
            </a:r>
            <a:br>
              <a:rPr lang="en-US" sz="3959"/>
            </a:br>
            <a:endParaRPr sz="3959"/>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Keyword arguments are related to the function calls. When we use keyword arguments in a function call, the caller identifies the arguments by the parameter name.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This allows we to skip arguments or place them out of order because the Python interpreter is able to use the keywords provided to match the values with parameters. You can also make keyword calls to the printme() function in the following ways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 printme( str ):</a:t>
            </a:r>
            <a:endParaRPr/>
          </a:p>
          <a:p>
            <a:pPr indent="0" lvl="0" marL="0" rtl="0" algn="l">
              <a:lnSpc>
                <a:spcPct val="90000"/>
              </a:lnSpc>
              <a:spcBef>
                <a:spcPts val="1000"/>
              </a:spcBef>
              <a:spcAft>
                <a:spcPts val="0"/>
              </a:spcAft>
              <a:buClr>
                <a:schemeClr val="dk1"/>
              </a:buClr>
              <a:buSzPts val="2800"/>
              <a:buNone/>
            </a:pPr>
            <a:r>
              <a:rPr lang="en-US"/>
              <a:t>   "This prints a passed string into this function"</a:t>
            </a:r>
            <a:endParaRPr/>
          </a:p>
          <a:p>
            <a:pPr indent="0" lvl="0" marL="0" rtl="0" algn="l">
              <a:lnSpc>
                <a:spcPct val="90000"/>
              </a:lnSpc>
              <a:spcBef>
                <a:spcPts val="1000"/>
              </a:spcBef>
              <a:spcAft>
                <a:spcPts val="0"/>
              </a:spcAft>
              <a:buClr>
                <a:schemeClr val="dk1"/>
              </a:buClr>
              <a:buSzPts val="2800"/>
              <a:buNone/>
            </a:pPr>
            <a:r>
              <a:rPr lang="en-US"/>
              <a:t>   print str</a:t>
            </a:r>
            <a:endParaRPr/>
          </a:p>
          <a:p>
            <a:pPr indent="0" lvl="0" marL="0" rtl="0" algn="l">
              <a:lnSpc>
                <a:spcPct val="90000"/>
              </a:lnSpc>
              <a:spcBef>
                <a:spcPts val="1000"/>
              </a:spcBef>
              <a:spcAft>
                <a:spcPts val="0"/>
              </a:spcAft>
              <a:buClr>
                <a:schemeClr val="dk1"/>
              </a:buClr>
              <a:buSzPts val="2800"/>
              <a:buNone/>
            </a:pPr>
            <a:r>
              <a:rPr lang="en-US"/>
              <a:t>   return;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Now you can call printme function</a:t>
            </a:r>
            <a:endParaRPr/>
          </a:p>
          <a:p>
            <a:pPr indent="0" lvl="0" marL="0" rtl="0" algn="l">
              <a:lnSpc>
                <a:spcPct val="90000"/>
              </a:lnSpc>
              <a:spcBef>
                <a:spcPts val="1000"/>
              </a:spcBef>
              <a:spcAft>
                <a:spcPts val="0"/>
              </a:spcAft>
              <a:buClr>
                <a:schemeClr val="dk1"/>
              </a:buClr>
              <a:buSzPts val="2800"/>
              <a:buNone/>
            </a:pPr>
            <a:r>
              <a:rPr lang="en-US"/>
              <a:t>printme( str = "My string")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 printinfo( name, age ):</a:t>
            </a:r>
            <a:endParaRPr/>
          </a:p>
          <a:p>
            <a:pPr indent="0" lvl="0" marL="0" rtl="0" algn="l">
              <a:lnSpc>
                <a:spcPct val="90000"/>
              </a:lnSpc>
              <a:spcBef>
                <a:spcPts val="1000"/>
              </a:spcBef>
              <a:spcAft>
                <a:spcPts val="0"/>
              </a:spcAft>
              <a:buClr>
                <a:schemeClr val="dk1"/>
              </a:buClr>
              <a:buSzPts val="2800"/>
              <a:buNone/>
            </a:pPr>
            <a:r>
              <a:rPr lang="en-US"/>
              <a:t>   "This prints a passed info into this function"</a:t>
            </a:r>
            <a:endParaRPr/>
          </a:p>
          <a:p>
            <a:pPr indent="0" lvl="0" marL="0" rtl="0" algn="l">
              <a:lnSpc>
                <a:spcPct val="90000"/>
              </a:lnSpc>
              <a:spcBef>
                <a:spcPts val="1000"/>
              </a:spcBef>
              <a:spcAft>
                <a:spcPts val="0"/>
              </a:spcAft>
              <a:buClr>
                <a:schemeClr val="dk1"/>
              </a:buClr>
              <a:buSzPts val="2800"/>
              <a:buNone/>
            </a:pPr>
            <a:r>
              <a:rPr lang="en-US"/>
              <a:t>   print "Name: ", name</a:t>
            </a:r>
            <a:endParaRPr/>
          </a:p>
          <a:p>
            <a:pPr indent="0" lvl="0" marL="0" rtl="0" algn="l">
              <a:lnSpc>
                <a:spcPct val="90000"/>
              </a:lnSpc>
              <a:spcBef>
                <a:spcPts val="1000"/>
              </a:spcBef>
              <a:spcAft>
                <a:spcPts val="0"/>
              </a:spcAft>
              <a:buClr>
                <a:schemeClr val="dk1"/>
              </a:buClr>
              <a:buSzPts val="2800"/>
              <a:buNone/>
            </a:pPr>
            <a:r>
              <a:rPr lang="en-US"/>
              <a:t>   print "Age ", age</a:t>
            </a:r>
            <a:endParaRPr/>
          </a:p>
          <a:p>
            <a:pPr indent="0" lvl="0" marL="0" rtl="0" algn="l">
              <a:lnSpc>
                <a:spcPct val="90000"/>
              </a:lnSpc>
              <a:spcBef>
                <a:spcPts val="1000"/>
              </a:spcBef>
              <a:spcAft>
                <a:spcPts val="0"/>
              </a:spcAft>
              <a:buClr>
                <a:schemeClr val="dk1"/>
              </a:buClr>
              <a:buSzPts val="2800"/>
              <a:buNone/>
            </a:pPr>
            <a:r>
              <a:rPr lang="en-US"/>
              <a:t>   return;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Now you can call printinfo function</a:t>
            </a:r>
            <a:endParaRPr/>
          </a:p>
          <a:p>
            <a:pPr indent="0" lvl="0" marL="0" rtl="0" algn="l">
              <a:lnSpc>
                <a:spcPct val="90000"/>
              </a:lnSpc>
              <a:spcBef>
                <a:spcPts val="1000"/>
              </a:spcBef>
              <a:spcAft>
                <a:spcPts val="0"/>
              </a:spcAft>
              <a:buClr>
                <a:schemeClr val="dk1"/>
              </a:buClr>
              <a:buSzPts val="2800"/>
              <a:buNone/>
            </a:pPr>
            <a:r>
              <a:rPr lang="en-US"/>
              <a:t>printinfo( age=50, name="miki"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Default arguments</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20"/>
              <a:buNone/>
            </a:pPr>
            <a:r>
              <a:rPr lang="en-US" sz="2520"/>
              <a:t>A default argument is an argument that assumes a default value if a value is not provided in the function call for that argument.</a:t>
            </a:r>
            <a:endParaRPr sz="2520"/>
          </a:p>
          <a:p>
            <a:pPr indent="0" lvl="0" marL="0" rtl="0" algn="l">
              <a:lnSpc>
                <a:spcPct val="70000"/>
              </a:lnSpc>
              <a:spcBef>
                <a:spcPts val="1000"/>
              </a:spcBef>
              <a:spcAft>
                <a:spcPts val="0"/>
              </a:spcAft>
              <a:buClr>
                <a:schemeClr val="dk1"/>
              </a:buClr>
              <a:buSzPts val="2520"/>
              <a:buNone/>
            </a:pPr>
            <a:r>
              <a:rPr lang="en-US" sz="2520"/>
              <a:t>def printinfo( name, age = 35 ):</a:t>
            </a:r>
            <a:endParaRPr sz="2520"/>
          </a:p>
          <a:p>
            <a:pPr indent="0" lvl="0" marL="0" rtl="0" algn="l">
              <a:lnSpc>
                <a:spcPct val="70000"/>
              </a:lnSpc>
              <a:spcBef>
                <a:spcPts val="1000"/>
              </a:spcBef>
              <a:spcAft>
                <a:spcPts val="0"/>
              </a:spcAft>
              <a:buClr>
                <a:schemeClr val="dk1"/>
              </a:buClr>
              <a:buSzPts val="2520"/>
              <a:buNone/>
            </a:pPr>
            <a:r>
              <a:rPr lang="en-US" sz="2520"/>
              <a:t>   "This prints a passed info into this function"</a:t>
            </a:r>
            <a:endParaRPr sz="2520"/>
          </a:p>
          <a:p>
            <a:pPr indent="0" lvl="0" marL="0" rtl="0" algn="l">
              <a:lnSpc>
                <a:spcPct val="70000"/>
              </a:lnSpc>
              <a:spcBef>
                <a:spcPts val="1000"/>
              </a:spcBef>
              <a:spcAft>
                <a:spcPts val="0"/>
              </a:spcAft>
              <a:buClr>
                <a:schemeClr val="dk1"/>
              </a:buClr>
              <a:buSzPts val="2520"/>
              <a:buNone/>
            </a:pPr>
            <a:r>
              <a:rPr lang="en-US" sz="2520"/>
              <a:t>   print "Name: ", name</a:t>
            </a:r>
            <a:endParaRPr sz="2520"/>
          </a:p>
          <a:p>
            <a:pPr indent="0" lvl="0" marL="0" rtl="0" algn="l">
              <a:lnSpc>
                <a:spcPct val="70000"/>
              </a:lnSpc>
              <a:spcBef>
                <a:spcPts val="1000"/>
              </a:spcBef>
              <a:spcAft>
                <a:spcPts val="0"/>
              </a:spcAft>
              <a:buClr>
                <a:schemeClr val="dk1"/>
              </a:buClr>
              <a:buSzPts val="2520"/>
              <a:buNone/>
            </a:pPr>
            <a:r>
              <a:rPr lang="en-US" sz="2520"/>
              <a:t>   print "Age ", age</a:t>
            </a:r>
            <a:endParaRPr sz="2520"/>
          </a:p>
          <a:p>
            <a:pPr indent="0" lvl="0" marL="0" rtl="0" algn="l">
              <a:lnSpc>
                <a:spcPct val="70000"/>
              </a:lnSpc>
              <a:spcBef>
                <a:spcPts val="1000"/>
              </a:spcBef>
              <a:spcAft>
                <a:spcPts val="0"/>
              </a:spcAft>
              <a:buClr>
                <a:schemeClr val="dk1"/>
              </a:buClr>
              <a:buSzPts val="2520"/>
              <a:buNone/>
            </a:pPr>
            <a:r>
              <a:rPr lang="en-US" sz="2520"/>
              <a:t>   return;</a:t>
            </a:r>
            <a:endParaRPr sz="2520"/>
          </a:p>
          <a:p>
            <a:pPr indent="0" lvl="0" marL="0" rtl="0" algn="l">
              <a:lnSpc>
                <a:spcPct val="70000"/>
              </a:lnSpc>
              <a:spcBef>
                <a:spcPts val="1000"/>
              </a:spcBef>
              <a:spcAft>
                <a:spcPts val="0"/>
              </a:spcAft>
              <a:buClr>
                <a:schemeClr val="dk1"/>
              </a:buClr>
              <a:buSzPts val="2520"/>
              <a:buNone/>
            </a:pPr>
            <a:r>
              <a:t/>
            </a:r>
            <a:endParaRPr sz="2520"/>
          </a:p>
          <a:p>
            <a:pPr indent="0" lvl="0" marL="0" rtl="0" algn="l">
              <a:lnSpc>
                <a:spcPct val="70000"/>
              </a:lnSpc>
              <a:spcBef>
                <a:spcPts val="1000"/>
              </a:spcBef>
              <a:spcAft>
                <a:spcPts val="0"/>
              </a:spcAft>
              <a:buClr>
                <a:schemeClr val="dk1"/>
              </a:buClr>
              <a:buSzPts val="2520"/>
              <a:buNone/>
            </a:pPr>
            <a:r>
              <a:rPr lang="en-US" sz="2520"/>
              <a:t># Now you can call printinfo function</a:t>
            </a:r>
            <a:endParaRPr sz="2520"/>
          </a:p>
          <a:p>
            <a:pPr indent="0" lvl="0" marL="0" rtl="0" algn="l">
              <a:lnSpc>
                <a:spcPct val="70000"/>
              </a:lnSpc>
              <a:spcBef>
                <a:spcPts val="1000"/>
              </a:spcBef>
              <a:spcAft>
                <a:spcPts val="0"/>
              </a:spcAft>
              <a:buClr>
                <a:schemeClr val="dk1"/>
              </a:buClr>
              <a:buSzPts val="2520"/>
              <a:buNone/>
            </a:pPr>
            <a:r>
              <a:rPr lang="en-US" sz="2520"/>
              <a:t>printinfo( age=50, name="miki" )</a:t>
            </a:r>
            <a:endParaRPr sz="2520"/>
          </a:p>
          <a:p>
            <a:pPr indent="0" lvl="0" marL="0" rtl="0" algn="l">
              <a:lnSpc>
                <a:spcPct val="70000"/>
              </a:lnSpc>
              <a:spcBef>
                <a:spcPts val="1000"/>
              </a:spcBef>
              <a:spcAft>
                <a:spcPts val="0"/>
              </a:spcAft>
              <a:buClr>
                <a:schemeClr val="dk1"/>
              </a:buClr>
              <a:buSzPts val="2520"/>
              <a:buNone/>
            </a:pPr>
            <a:r>
              <a:rPr lang="en-US" sz="2520"/>
              <a:t>printinfo( name="miki" )</a:t>
            </a:r>
            <a:endParaRPr sz="25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Variable-length arguments</a:t>
            </a: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You may need to process a function for more arguments than you specified while defining the function. These arguments are called variable-length arguments and are not named in the function definition, unlike required and default arguments.</a:t>
            </a:r>
            <a:endParaRPr/>
          </a:p>
          <a:p>
            <a:pPr indent="0" lvl="0" marL="0" rtl="0" algn="l">
              <a:lnSpc>
                <a:spcPct val="90000"/>
              </a:lnSpc>
              <a:spcBef>
                <a:spcPts val="1000"/>
              </a:spcBef>
              <a:spcAft>
                <a:spcPts val="0"/>
              </a:spcAft>
              <a:buClr>
                <a:schemeClr val="dk1"/>
              </a:buClr>
              <a:buSzPts val="2800"/>
              <a:buNone/>
            </a:pPr>
            <a:r>
              <a:rPr lang="en-US"/>
              <a:t>def functionname([formal_args,] *var_args_tuple ):</a:t>
            </a:r>
            <a:endParaRPr/>
          </a:p>
          <a:p>
            <a:pPr indent="0" lvl="0" marL="0" rtl="0" algn="l">
              <a:lnSpc>
                <a:spcPct val="90000"/>
              </a:lnSpc>
              <a:spcBef>
                <a:spcPts val="1000"/>
              </a:spcBef>
              <a:spcAft>
                <a:spcPts val="0"/>
              </a:spcAft>
              <a:buClr>
                <a:schemeClr val="dk1"/>
              </a:buClr>
              <a:buSzPts val="2800"/>
              <a:buNone/>
            </a:pPr>
            <a:r>
              <a:rPr lang="en-US"/>
              <a:t>   "function_docstring"</a:t>
            </a:r>
            <a:endParaRPr/>
          </a:p>
          <a:p>
            <a:pPr indent="0" lvl="0" marL="0" rtl="0" algn="l">
              <a:lnSpc>
                <a:spcPct val="90000"/>
              </a:lnSpc>
              <a:spcBef>
                <a:spcPts val="1000"/>
              </a:spcBef>
              <a:spcAft>
                <a:spcPts val="0"/>
              </a:spcAft>
              <a:buClr>
                <a:schemeClr val="dk1"/>
              </a:buClr>
              <a:buSzPts val="2800"/>
              <a:buNone/>
            </a:pPr>
            <a:r>
              <a:rPr lang="en-US"/>
              <a:t>   function_suite</a:t>
            </a:r>
            <a:endParaRPr/>
          </a:p>
          <a:p>
            <a:pPr indent="0" lvl="0" marL="0" rtl="0" algn="l">
              <a:lnSpc>
                <a:spcPct val="90000"/>
              </a:lnSpc>
              <a:spcBef>
                <a:spcPts val="1000"/>
              </a:spcBef>
              <a:spcAft>
                <a:spcPts val="0"/>
              </a:spcAft>
              <a:buClr>
                <a:schemeClr val="dk1"/>
              </a:buClr>
              <a:buSzPts val="2800"/>
              <a:buNone/>
            </a:pPr>
            <a:r>
              <a:rPr lang="en-US"/>
              <a:t>   return [expression]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79"/>
              <a:buNone/>
            </a:pPr>
            <a:r>
              <a:rPr lang="en-US" sz="1679"/>
              <a:t>def printinfo( arg1, *vartuple ):</a:t>
            </a:r>
            <a:endParaRPr sz="1679"/>
          </a:p>
          <a:p>
            <a:pPr indent="0" lvl="0" marL="0" rtl="0" algn="l">
              <a:lnSpc>
                <a:spcPct val="90000"/>
              </a:lnSpc>
              <a:spcBef>
                <a:spcPts val="1000"/>
              </a:spcBef>
              <a:spcAft>
                <a:spcPts val="0"/>
              </a:spcAft>
              <a:buClr>
                <a:schemeClr val="dk1"/>
              </a:buClr>
              <a:buSzPts val="1679"/>
              <a:buNone/>
            </a:pPr>
            <a:r>
              <a:rPr lang="en-US" sz="1679"/>
              <a:t>   "This prints a variable passed arguments"</a:t>
            </a:r>
            <a:endParaRPr sz="1679"/>
          </a:p>
          <a:p>
            <a:pPr indent="0" lvl="0" marL="0" rtl="0" algn="l">
              <a:lnSpc>
                <a:spcPct val="90000"/>
              </a:lnSpc>
              <a:spcBef>
                <a:spcPts val="1000"/>
              </a:spcBef>
              <a:spcAft>
                <a:spcPts val="0"/>
              </a:spcAft>
              <a:buClr>
                <a:schemeClr val="dk1"/>
              </a:buClr>
              <a:buSzPts val="1679"/>
              <a:buNone/>
            </a:pPr>
            <a:r>
              <a:rPr lang="en-US" sz="1679"/>
              <a:t>   print "Output is: "</a:t>
            </a:r>
            <a:endParaRPr sz="1679"/>
          </a:p>
          <a:p>
            <a:pPr indent="0" lvl="0" marL="0" rtl="0" algn="l">
              <a:lnSpc>
                <a:spcPct val="90000"/>
              </a:lnSpc>
              <a:spcBef>
                <a:spcPts val="1000"/>
              </a:spcBef>
              <a:spcAft>
                <a:spcPts val="0"/>
              </a:spcAft>
              <a:buClr>
                <a:schemeClr val="dk1"/>
              </a:buClr>
              <a:buSzPts val="1679"/>
              <a:buNone/>
            </a:pPr>
            <a:r>
              <a:rPr lang="en-US" sz="1679"/>
              <a:t>   print arg1</a:t>
            </a:r>
            <a:endParaRPr sz="1679"/>
          </a:p>
          <a:p>
            <a:pPr indent="0" lvl="0" marL="0" rtl="0" algn="l">
              <a:lnSpc>
                <a:spcPct val="90000"/>
              </a:lnSpc>
              <a:spcBef>
                <a:spcPts val="1000"/>
              </a:spcBef>
              <a:spcAft>
                <a:spcPts val="0"/>
              </a:spcAft>
              <a:buClr>
                <a:schemeClr val="dk1"/>
              </a:buClr>
              <a:buSzPts val="1679"/>
              <a:buNone/>
            </a:pPr>
            <a:r>
              <a:rPr lang="en-US" sz="1679"/>
              <a:t>   for var in vartuple:</a:t>
            </a:r>
            <a:endParaRPr sz="1679"/>
          </a:p>
          <a:p>
            <a:pPr indent="0" lvl="0" marL="0" rtl="0" algn="l">
              <a:lnSpc>
                <a:spcPct val="90000"/>
              </a:lnSpc>
              <a:spcBef>
                <a:spcPts val="1000"/>
              </a:spcBef>
              <a:spcAft>
                <a:spcPts val="0"/>
              </a:spcAft>
              <a:buClr>
                <a:schemeClr val="dk1"/>
              </a:buClr>
              <a:buSzPts val="1679"/>
              <a:buNone/>
            </a:pPr>
            <a:r>
              <a:rPr lang="en-US" sz="1679"/>
              <a:t>      print var</a:t>
            </a:r>
            <a:endParaRPr sz="1679"/>
          </a:p>
          <a:p>
            <a:pPr indent="0" lvl="0" marL="0" rtl="0" algn="l">
              <a:lnSpc>
                <a:spcPct val="90000"/>
              </a:lnSpc>
              <a:spcBef>
                <a:spcPts val="1000"/>
              </a:spcBef>
              <a:spcAft>
                <a:spcPts val="0"/>
              </a:spcAft>
              <a:buClr>
                <a:schemeClr val="dk1"/>
              </a:buClr>
              <a:buSzPts val="1679"/>
              <a:buNone/>
            </a:pPr>
            <a:r>
              <a:rPr lang="en-US" sz="1679"/>
              <a:t>   return;</a:t>
            </a:r>
            <a:endParaRPr sz="1679"/>
          </a:p>
          <a:p>
            <a:pPr indent="0" lvl="0" marL="0" rtl="0" algn="l">
              <a:lnSpc>
                <a:spcPct val="90000"/>
              </a:lnSpc>
              <a:spcBef>
                <a:spcPts val="1000"/>
              </a:spcBef>
              <a:spcAft>
                <a:spcPts val="0"/>
              </a:spcAft>
              <a:buClr>
                <a:schemeClr val="dk1"/>
              </a:buClr>
              <a:buSzPts val="1680"/>
              <a:buNone/>
            </a:pPr>
            <a:r>
              <a:t/>
            </a:r>
            <a:endParaRPr sz="1679"/>
          </a:p>
          <a:p>
            <a:pPr indent="0" lvl="0" marL="0" rtl="0" algn="l">
              <a:lnSpc>
                <a:spcPct val="90000"/>
              </a:lnSpc>
              <a:spcBef>
                <a:spcPts val="1000"/>
              </a:spcBef>
              <a:spcAft>
                <a:spcPts val="0"/>
              </a:spcAft>
              <a:buClr>
                <a:schemeClr val="dk1"/>
              </a:buClr>
              <a:buSzPts val="1679"/>
              <a:buNone/>
            </a:pPr>
            <a:r>
              <a:rPr lang="en-US" sz="1679"/>
              <a:t># Now you can call printinfo function</a:t>
            </a:r>
            <a:endParaRPr sz="1679"/>
          </a:p>
          <a:p>
            <a:pPr indent="0" lvl="0" marL="0" rtl="0" algn="l">
              <a:lnSpc>
                <a:spcPct val="90000"/>
              </a:lnSpc>
              <a:spcBef>
                <a:spcPts val="1000"/>
              </a:spcBef>
              <a:spcAft>
                <a:spcPts val="0"/>
              </a:spcAft>
              <a:buClr>
                <a:schemeClr val="dk1"/>
              </a:buClr>
              <a:buSzPts val="1679"/>
              <a:buNone/>
            </a:pPr>
            <a:r>
              <a:rPr lang="en-US" sz="1679"/>
              <a:t>printinfo( 10 )</a:t>
            </a:r>
            <a:endParaRPr sz="1679"/>
          </a:p>
          <a:p>
            <a:pPr indent="0" lvl="0" marL="0" rtl="0" algn="l">
              <a:lnSpc>
                <a:spcPct val="90000"/>
              </a:lnSpc>
              <a:spcBef>
                <a:spcPts val="1000"/>
              </a:spcBef>
              <a:spcAft>
                <a:spcPts val="0"/>
              </a:spcAft>
              <a:buClr>
                <a:schemeClr val="dk1"/>
              </a:buClr>
              <a:buSzPts val="1679"/>
              <a:buNone/>
            </a:pPr>
            <a:r>
              <a:rPr lang="en-US" sz="1679"/>
              <a:t>printinfo( 70, 60, 50 )</a:t>
            </a:r>
            <a:endParaRPr sz="1679"/>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Anonymous Functions</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79"/>
              <a:buNone/>
            </a:pPr>
            <a:r>
              <a:rPr lang="en-US" sz="1679"/>
              <a:t>These functions are called anonymous because they are not declared in the standard manner by using the def keyword. You can use the lambda keyword to create small anonymous functions.</a:t>
            </a:r>
            <a:endParaRPr sz="1679"/>
          </a:p>
          <a:p>
            <a:pPr indent="0" lvl="0" marL="0" rtl="0" algn="l">
              <a:lnSpc>
                <a:spcPct val="90000"/>
              </a:lnSpc>
              <a:spcBef>
                <a:spcPts val="1000"/>
              </a:spcBef>
              <a:spcAft>
                <a:spcPts val="0"/>
              </a:spcAft>
              <a:buClr>
                <a:schemeClr val="dk1"/>
              </a:buClr>
              <a:buSzPts val="1680"/>
              <a:buNone/>
            </a:pPr>
            <a:r>
              <a:t/>
            </a:r>
            <a:endParaRPr sz="1679"/>
          </a:p>
          <a:p>
            <a:pPr indent="-228600" lvl="0" marL="228600" rtl="0" algn="l">
              <a:lnSpc>
                <a:spcPct val="90000"/>
              </a:lnSpc>
              <a:spcBef>
                <a:spcPts val="1000"/>
              </a:spcBef>
              <a:spcAft>
                <a:spcPts val="0"/>
              </a:spcAft>
              <a:buClr>
                <a:schemeClr val="dk1"/>
              </a:buClr>
              <a:buSzPts val="1679"/>
              <a:buChar char="•"/>
            </a:pPr>
            <a:r>
              <a:rPr lang="en-US" sz="1679"/>
              <a:t>Lambda forms can take any number of arguments but return just one value in the form of an expression. They cannot contain commands or multiple expressions.</a:t>
            </a:r>
            <a:endParaRPr sz="1679"/>
          </a:p>
          <a:p>
            <a:pPr indent="-121920" lvl="0" marL="228600" rtl="0" algn="l">
              <a:lnSpc>
                <a:spcPct val="90000"/>
              </a:lnSpc>
              <a:spcBef>
                <a:spcPts val="1000"/>
              </a:spcBef>
              <a:spcAft>
                <a:spcPts val="0"/>
              </a:spcAft>
              <a:buClr>
                <a:schemeClr val="dk1"/>
              </a:buClr>
              <a:buSzPts val="1680"/>
              <a:buNone/>
            </a:pPr>
            <a:r>
              <a:t/>
            </a:r>
            <a:endParaRPr sz="1679"/>
          </a:p>
          <a:p>
            <a:pPr indent="-228600" lvl="0" marL="228600" rtl="0" algn="l">
              <a:lnSpc>
                <a:spcPct val="90000"/>
              </a:lnSpc>
              <a:spcBef>
                <a:spcPts val="1000"/>
              </a:spcBef>
              <a:spcAft>
                <a:spcPts val="0"/>
              </a:spcAft>
              <a:buClr>
                <a:schemeClr val="dk1"/>
              </a:buClr>
              <a:buSzPts val="1679"/>
              <a:buChar char="•"/>
            </a:pPr>
            <a:r>
              <a:rPr lang="en-US" sz="1679"/>
              <a:t>An anonymous function cannot be a direct call to print because lambda requires an expression</a:t>
            </a:r>
            <a:endParaRPr sz="1679"/>
          </a:p>
          <a:p>
            <a:pPr indent="-121920" lvl="0" marL="228600" rtl="0" algn="l">
              <a:lnSpc>
                <a:spcPct val="90000"/>
              </a:lnSpc>
              <a:spcBef>
                <a:spcPts val="1000"/>
              </a:spcBef>
              <a:spcAft>
                <a:spcPts val="0"/>
              </a:spcAft>
              <a:buClr>
                <a:schemeClr val="dk1"/>
              </a:buClr>
              <a:buSzPts val="1680"/>
              <a:buNone/>
            </a:pPr>
            <a:r>
              <a:t/>
            </a:r>
            <a:endParaRPr sz="1679"/>
          </a:p>
          <a:p>
            <a:pPr indent="-228600" lvl="0" marL="228600" rtl="0" algn="l">
              <a:lnSpc>
                <a:spcPct val="90000"/>
              </a:lnSpc>
              <a:spcBef>
                <a:spcPts val="1000"/>
              </a:spcBef>
              <a:spcAft>
                <a:spcPts val="0"/>
              </a:spcAft>
              <a:buClr>
                <a:schemeClr val="dk1"/>
              </a:buClr>
              <a:buSzPts val="1679"/>
              <a:buChar char="•"/>
            </a:pPr>
            <a:r>
              <a:rPr lang="en-US" sz="1679"/>
              <a:t>Lambda functions have their own local namespace and cannot access variables other than those in their parameter list and those in the global namespace.</a:t>
            </a:r>
            <a:endParaRPr sz="1679"/>
          </a:p>
          <a:p>
            <a:pPr indent="-121920" lvl="0" marL="228600" rtl="0" algn="l">
              <a:lnSpc>
                <a:spcPct val="90000"/>
              </a:lnSpc>
              <a:spcBef>
                <a:spcPts val="1000"/>
              </a:spcBef>
              <a:spcAft>
                <a:spcPts val="0"/>
              </a:spcAft>
              <a:buClr>
                <a:schemeClr val="dk1"/>
              </a:buClr>
              <a:buSzPts val="1680"/>
              <a:buNone/>
            </a:pPr>
            <a:r>
              <a:t/>
            </a:r>
            <a:endParaRPr sz="1679"/>
          </a:p>
          <a:p>
            <a:pPr indent="-228600" lvl="0" marL="228600" rtl="0" algn="l">
              <a:lnSpc>
                <a:spcPct val="90000"/>
              </a:lnSpc>
              <a:spcBef>
                <a:spcPts val="1000"/>
              </a:spcBef>
              <a:spcAft>
                <a:spcPts val="0"/>
              </a:spcAft>
              <a:buClr>
                <a:schemeClr val="dk1"/>
              </a:buClr>
              <a:buSzPts val="1679"/>
              <a:buChar char="•"/>
            </a:pPr>
            <a:r>
              <a:rPr lang="en-US" sz="1679"/>
              <a:t>Although it appears that lambda's are a one-line version of a function, they are not equivalent to inline statements in C or C++, whose purpose is by passing function stack allocation during invocation for performance reasons.</a:t>
            </a:r>
            <a:endParaRPr sz="1679"/>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7" name="Google Shape;18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Syntax</a:t>
            </a:r>
            <a:endParaRPr/>
          </a:p>
          <a:p>
            <a:pPr indent="0" lvl="0" marL="0" rtl="0" algn="l">
              <a:lnSpc>
                <a:spcPct val="90000"/>
              </a:lnSpc>
              <a:spcBef>
                <a:spcPts val="1000"/>
              </a:spcBef>
              <a:spcAft>
                <a:spcPts val="0"/>
              </a:spcAft>
              <a:buClr>
                <a:schemeClr val="dk1"/>
              </a:buClr>
              <a:buSzPts val="2800"/>
              <a:buNone/>
            </a:pPr>
            <a:r>
              <a:rPr lang="en-US"/>
              <a:t>The syntax of lambda functions contains only a single statement</a:t>
            </a:r>
            <a:endParaRPr/>
          </a:p>
          <a:p>
            <a:pPr indent="0" lvl="0" marL="0" rtl="0" algn="l">
              <a:lnSpc>
                <a:spcPct val="90000"/>
              </a:lnSpc>
              <a:spcBef>
                <a:spcPts val="1000"/>
              </a:spcBef>
              <a:spcAft>
                <a:spcPts val="0"/>
              </a:spcAft>
              <a:buClr>
                <a:schemeClr val="dk1"/>
              </a:buClr>
              <a:buSzPts val="2800"/>
              <a:buNone/>
            </a:pPr>
            <a:r>
              <a:rPr lang="en-US"/>
              <a:t>lambda [arg1 [,arg2,.....argn]]:expression</a:t>
            </a:r>
            <a:endParaRPr/>
          </a:p>
          <a:p>
            <a:pPr indent="0" lvl="0" marL="0" rtl="0" algn="l">
              <a:lnSpc>
                <a:spcPct val="90000"/>
              </a:lnSpc>
              <a:spcBef>
                <a:spcPts val="1000"/>
              </a:spcBef>
              <a:spcAft>
                <a:spcPts val="0"/>
              </a:spcAft>
              <a:buClr>
                <a:schemeClr val="dk1"/>
              </a:buClr>
              <a:buSzPts val="2800"/>
              <a:buNone/>
            </a:pPr>
            <a:r>
              <a:rPr lang="en-US"/>
              <a:t>sum = lambda arg1, arg2: arg1 + arg2;</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Now you can call sum as a function</a:t>
            </a:r>
            <a:endParaRPr/>
          </a:p>
          <a:p>
            <a:pPr indent="0" lvl="0" marL="0" rtl="0" algn="l">
              <a:lnSpc>
                <a:spcPct val="90000"/>
              </a:lnSpc>
              <a:spcBef>
                <a:spcPts val="1000"/>
              </a:spcBef>
              <a:spcAft>
                <a:spcPts val="0"/>
              </a:spcAft>
              <a:buClr>
                <a:schemeClr val="dk1"/>
              </a:buClr>
              <a:buSzPts val="2800"/>
              <a:buNone/>
            </a:pPr>
            <a:r>
              <a:rPr lang="en-US"/>
              <a:t>print "Value of total : ", sum( 10, 20 )</a:t>
            </a:r>
            <a:endParaRPr/>
          </a:p>
          <a:p>
            <a:pPr indent="0" lvl="0" marL="0" rtl="0" algn="l">
              <a:lnSpc>
                <a:spcPct val="90000"/>
              </a:lnSpc>
              <a:spcBef>
                <a:spcPts val="1000"/>
              </a:spcBef>
              <a:spcAft>
                <a:spcPts val="0"/>
              </a:spcAft>
              <a:buClr>
                <a:schemeClr val="dk1"/>
              </a:buClr>
              <a:buSzPts val="2800"/>
              <a:buNone/>
            </a:pPr>
            <a:r>
              <a:rPr lang="en-US"/>
              <a:t>print "Value of total : ", sum( 20, 20 )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return Statement</a:t>
            </a:r>
            <a:endParaRPr/>
          </a:p>
        </p:txBody>
      </p:sp>
      <p:sp>
        <p:nvSpPr>
          <p:cNvPr id="193" name="Google Shape;1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960"/>
              <a:buNone/>
            </a:pPr>
            <a:r>
              <a:rPr lang="en-US" sz="1960"/>
              <a:t>The statement return [expression] exits a function, optionally passing back an expression to the caller. A return statement with no arguments is the same as return None.</a:t>
            </a:r>
            <a:endParaRPr sz="1960"/>
          </a:p>
          <a:p>
            <a:pPr indent="0" lvl="0" marL="0" rtl="0" algn="l">
              <a:lnSpc>
                <a:spcPct val="90000"/>
              </a:lnSpc>
              <a:spcBef>
                <a:spcPts val="1000"/>
              </a:spcBef>
              <a:spcAft>
                <a:spcPts val="0"/>
              </a:spcAft>
              <a:buClr>
                <a:schemeClr val="dk1"/>
              </a:buClr>
              <a:buSzPts val="1960"/>
              <a:buNone/>
            </a:pPr>
            <a:r>
              <a:rPr lang="en-US" sz="1960"/>
              <a:t>def sum( arg1, arg2 ):</a:t>
            </a:r>
            <a:endParaRPr sz="1960"/>
          </a:p>
          <a:p>
            <a:pPr indent="0" lvl="0" marL="0" rtl="0" algn="l">
              <a:lnSpc>
                <a:spcPct val="90000"/>
              </a:lnSpc>
              <a:spcBef>
                <a:spcPts val="1000"/>
              </a:spcBef>
              <a:spcAft>
                <a:spcPts val="0"/>
              </a:spcAft>
              <a:buClr>
                <a:schemeClr val="dk1"/>
              </a:buClr>
              <a:buSzPts val="1960"/>
              <a:buNone/>
            </a:pPr>
            <a:r>
              <a:rPr lang="en-US" sz="1960"/>
              <a:t>   # Add both the parameters and return them."</a:t>
            </a:r>
            <a:endParaRPr sz="1960"/>
          </a:p>
          <a:p>
            <a:pPr indent="0" lvl="0" marL="0" rtl="0" algn="l">
              <a:lnSpc>
                <a:spcPct val="90000"/>
              </a:lnSpc>
              <a:spcBef>
                <a:spcPts val="1000"/>
              </a:spcBef>
              <a:spcAft>
                <a:spcPts val="0"/>
              </a:spcAft>
              <a:buClr>
                <a:schemeClr val="dk1"/>
              </a:buClr>
              <a:buSzPts val="1960"/>
              <a:buNone/>
            </a:pPr>
            <a:r>
              <a:rPr lang="en-US" sz="1960"/>
              <a:t>   total = arg1 + arg2</a:t>
            </a:r>
            <a:endParaRPr sz="1960"/>
          </a:p>
          <a:p>
            <a:pPr indent="0" lvl="0" marL="0" rtl="0" algn="l">
              <a:lnSpc>
                <a:spcPct val="90000"/>
              </a:lnSpc>
              <a:spcBef>
                <a:spcPts val="1000"/>
              </a:spcBef>
              <a:spcAft>
                <a:spcPts val="0"/>
              </a:spcAft>
              <a:buClr>
                <a:schemeClr val="dk1"/>
              </a:buClr>
              <a:buSzPts val="1960"/>
              <a:buNone/>
            </a:pPr>
            <a:r>
              <a:rPr lang="en-US" sz="1960"/>
              <a:t>   print "Inside the function : ", total</a:t>
            </a:r>
            <a:endParaRPr sz="1960"/>
          </a:p>
          <a:p>
            <a:pPr indent="0" lvl="0" marL="0" rtl="0" algn="l">
              <a:lnSpc>
                <a:spcPct val="90000"/>
              </a:lnSpc>
              <a:spcBef>
                <a:spcPts val="1000"/>
              </a:spcBef>
              <a:spcAft>
                <a:spcPts val="0"/>
              </a:spcAft>
              <a:buClr>
                <a:schemeClr val="dk1"/>
              </a:buClr>
              <a:buSzPts val="1960"/>
              <a:buNone/>
            </a:pPr>
            <a:r>
              <a:rPr lang="en-US" sz="1960"/>
              <a:t>   return total;</a:t>
            </a:r>
            <a:endParaRPr sz="1960"/>
          </a:p>
          <a:p>
            <a:pPr indent="0" lvl="0" marL="0" rtl="0" algn="l">
              <a:lnSpc>
                <a:spcPct val="90000"/>
              </a:lnSpc>
              <a:spcBef>
                <a:spcPts val="1000"/>
              </a:spcBef>
              <a:spcAft>
                <a:spcPts val="0"/>
              </a:spcAft>
              <a:buClr>
                <a:schemeClr val="dk1"/>
              </a:buClr>
              <a:buSzPts val="1960"/>
              <a:buNone/>
            </a:pPr>
            <a:r>
              <a:t/>
            </a:r>
            <a:endParaRPr sz="1960"/>
          </a:p>
          <a:p>
            <a:pPr indent="0" lvl="0" marL="0" rtl="0" algn="l">
              <a:lnSpc>
                <a:spcPct val="90000"/>
              </a:lnSpc>
              <a:spcBef>
                <a:spcPts val="1000"/>
              </a:spcBef>
              <a:spcAft>
                <a:spcPts val="0"/>
              </a:spcAft>
              <a:buClr>
                <a:schemeClr val="dk1"/>
              </a:buClr>
              <a:buSzPts val="1960"/>
              <a:buNone/>
            </a:pPr>
            <a:r>
              <a:rPr lang="en-US" sz="1960"/>
              <a:t># Now you can call sum function</a:t>
            </a:r>
            <a:endParaRPr sz="1960"/>
          </a:p>
          <a:p>
            <a:pPr indent="0" lvl="0" marL="0" rtl="0" algn="l">
              <a:lnSpc>
                <a:spcPct val="90000"/>
              </a:lnSpc>
              <a:spcBef>
                <a:spcPts val="1000"/>
              </a:spcBef>
              <a:spcAft>
                <a:spcPts val="0"/>
              </a:spcAft>
              <a:buClr>
                <a:schemeClr val="dk1"/>
              </a:buClr>
              <a:buSzPts val="1960"/>
              <a:buNone/>
            </a:pPr>
            <a:r>
              <a:rPr lang="en-US" sz="1960"/>
              <a:t>total = sum( 10, 20 );</a:t>
            </a:r>
            <a:endParaRPr sz="1960"/>
          </a:p>
          <a:p>
            <a:pPr indent="0" lvl="0" marL="0" rtl="0" algn="l">
              <a:lnSpc>
                <a:spcPct val="90000"/>
              </a:lnSpc>
              <a:spcBef>
                <a:spcPts val="1000"/>
              </a:spcBef>
              <a:spcAft>
                <a:spcPts val="0"/>
              </a:spcAft>
              <a:buClr>
                <a:schemeClr val="dk1"/>
              </a:buClr>
              <a:buSzPts val="1960"/>
              <a:buNone/>
            </a:pPr>
            <a:r>
              <a:rPr lang="en-US" sz="1960"/>
              <a:t>print "Outside the function : ", total </a:t>
            </a:r>
            <a:endParaRPr sz="19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 function is a block of organized, reusable code that is used to perform a single, related action. Functions provide better modularity for your application and a high degree of code reusing.</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Python gives many built-in functions like print(), etc. but we can also create our own functions. These functions are called user-defined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Defining a Function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We can define functions to provide the required functionality. Here are simple rules to define a function in Python.</a:t>
            </a:r>
            <a:endParaRPr sz="1400"/>
          </a:p>
          <a:p>
            <a:pPr indent="0" lvl="0" marL="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Function blocks begin with the keyword def followed by the function name and parentheses ( ( ) ).</a:t>
            </a:r>
            <a:endParaRPr sz="1400"/>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Any input parameters or arguments should be placed within these parentheses. You can also define parameters inside these parentheses.</a:t>
            </a:r>
            <a:endParaRPr sz="1400"/>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first statement of a function can be an optional statement - the documentation string of the function or docstring.</a:t>
            </a:r>
            <a:endParaRPr sz="1400"/>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code block within every function starts with a colon (:) and is indented.</a:t>
            </a:r>
            <a:endParaRPr sz="1400"/>
          </a:p>
          <a:p>
            <a:pPr indent="-139700" lvl="0" marL="228600" rtl="0" algn="l">
              <a:lnSpc>
                <a:spcPct val="90000"/>
              </a:lnSpc>
              <a:spcBef>
                <a:spcPts val="1000"/>
              </a:spcBef>
              <a:spcAft>
                <a:spcPts val="0"/>
              </a:spcAft>
              <a:buClr>
                <a:schemeClr val="dk1"/>
              </a:buClr>
              <a:buSzPts val="1400"/>
              <a:buNone/>
            </a:pPr>
            <a:r>
              <a:t/>
            </a:r>
            <a:endParaRPr sz="1400"/>
          </a:p>
          <a:p>
            <a:pPr indent="-228600" lvl="0" marL="228600" rtl="0" algn="l">
              <a:lnSpc>
                <a:spcPct val="90000"/>
              </a:lnSpc>
              <a:spcBef>
                <a:spcPts val="1000"/>
              </a:spcBef>
              <a:spcAft>
                <a:spcPts val="0"/>
              </a:spcAft>
              <a:buClr>
                <a:schemeClr val="dk1"/>
              </a:buClr>
              <a:buSzPts val="1400"/>
              <a:buChar char="•"/>
            </a:pPr>
            <a:r>
              <a:rPr lang="en-US" sz="1400"/>
              <a:t>The statement return [expression] exits a function, optionally passing back an expression to the caller. A return statement with no arguments is the same as return None.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US"/>
              <a:t>Syntax</a:t>
            </a:r>
            <a:endParaRPr/>
          </a:p>
          <a:p>
            <a:pPr indent="0" lvl="0" marL="0" rtl="0" algn="l">
              <a:lnSpc>
                <a:spcPct val="80000"/>
              </a:lnSpc>
              <a:spcBef>
                <a:spcPts val="1000"/>
              </a:spcBef>
              <a:spcAft>
                <a:spcPts val="0"/>
              </a:spcAft>
              <a:buClr>
                <a:schemeClr val="dk1"/>
              </a:buClr>
              <a:buSzPts val="2800"/>
              <a:buNone/>
            </a:pPr>
            <a:r>
              <a:rPr lang="en-US"/>
              <a:t>def functionname( parameters ):</a:t>
            </a:r>
            <a:endParaRPr/>
          </a:p>
          <a:p>
            <a:pPr indent="0" lvl="0" marL="0" rtl="0" algn="l">
              <a:lnSpc>
                <a:spcPct val="80000"/>
              </a:lnSpc>
              <a:spcBef>
                <a:spcPts val="1000"/>
              </a:spcBef>
              <a:spcAft>
                <a:spcPts val="0"/>
              </a:spcAft>
              <a:buClr>
                <a:schemeClr val="dk1"/>
              </a:buClr>
              <a:buSzPts val="2800"/>
              <a:buNone/>
            </a:pPr>
            <a:r>
              <a:rPr lang="en-US"/>
              <a:t>   "function_docstring"</a:t>
            </a:r>
            <a:endParaRPr/>
          </a:p>
          <a:p>
            <a:pPr indent="0" lvl="0" marL="0" rtl="0" algn="l">
              <a:lnSpc>
                <a:spcPct val="80000"/>
              </a:lnSpc>
              <a:spcBef>
                <a:spcPts val="1000"/>
              </a:spcBef>
              <a:spcAft>
                <a:spcPts val="0"/>
              </a:spcAft>
              <a:buClr>
                <a:schemeClr val="dk1"/>
              </a:buClr>
              <a:buSzPts val="2800"/>
              <a:buNone/>
            </a:pPr>
            <a:r>
              <a:rPr lang="en-US"/>
              <a:t>   function_suite</a:t>
            </a:r>
            <a:endParaRPr/>
          </a:p>
          <a:p>
            <a:pPr indent="0" lvl="0" marL="0" rtl="0" algn="l">
              <a:lnSpc>
                <a:spcPct val="80000"/>
              </a:lnSpc>
              <a:spcBef>
                <a:spcPts val="1000"/>
              </a:spcBef>
              <a:spcAft>
                <a:spcPts val="0"/>
              </a:spcAft>
              <a:buClr>
                <a:schemeClr val="dk1"/>
              </a:buClr>
              <a:buSzPts val="2800"/>
              <a:buNone/>
            </a:pPr>
            <a:r>
              <a:rPr lang="en-US"/>
              <a:t>   return [expression]</a:t>
            </a:r>
            <a:endParaRPr/>
          </a:p>
          <a:p>
            <a:pPr indent="0" lvl="0" marL="0" rtl="0" algn="l">
              <a:lnSpc>
                <a:spcPct val="80000"/>
              </a:lnSpc>
              <a:spcBef>
                <a:spcPts val="1000"/>
              </a:spcBef>
              <a:spcAft>
                <a:spcPts val="0"/>
              </a:spcAft>
              <a:buClr>
                <a:schemeClr val="dk1"/>
              </a:buClr>
              <a:buSzPts val="2800"/>
              <a:buNone/>
            </a:pPr>
            <a:r>
              <a:rPr lang="en-US"/>
              <a:t>eg:-def printme( str ):</a:t>
            </a:r>
            <a:endParaRPr/>
          </a:p>
          <a:p>
            <a:pPr indent="0" lvl="0" marL="0" rtl="0" algn="l">
              <a:lnSpc>
                <a:spcPct val="80000"/>
              </a:lnSpc>
              <a:spcBef>
                <a:spcPts val="1000"/>
              </a:spcBef>
              <a:spcAft>
                <a:spcPts val="0"/>
              </a:spcAft>
              <a:buClr>
                <a:schemeClr val="dk1"/>
              </a:buClr>
              <a:buSzPts val="2800"/>
              <a:buNone/>
            </a:pPr>
            <a:r>
              <a:rPr lang="en-US"/>
              <a:t>   "This prints a passed string into this function"</a:t>
            </a:r>
            <a:endParaRPr/>
          </a:p>
          <a:p>
            <a:pPr indent="0" lvl="0" marL="0" rtl="0" algn="l">
              <a:lnSpc>
                <a:spcPct val="80000"/>
              </a:lnSpc>
              <a:spcBef>
                <a:spcPts val="1000"/>
              </a:spcBef>
              <a:spcAft>
                <a:spcPts val="0"/>
              </a:spcAft>
              <a:buClr>
                <a:schemeClr val="dk1"/>
              </a:buClr>
              <a:buSzPts val="2800"/>
              <a:buNone/>
            </a:pPr>
            <a:r>
              <a:rPr lang="en-US"/>
              <a:t>     print str</a:t>
            </a:r>
            <a:endParaRPr/>
          </a:p>
          <a:p>
            <a:pPr indent="0" lvl="0" marL="0" rtl="0" algn="l">
              <a:lnSpc>
                <a:spcPct val="80000"/>
              </a:lnSpc>
              <a:spcBef>
                <a:spcPts val="1000"/>
              </a:spcBef>
              <a:spcAft>
                <a:spcPts val="0"/>
              </a:spcAft>
              <a:buClr>
                <a:schemeClr val="dk1"/>
              </a:buClr>
              <a:buSzPts val="2800"/>
              <a:buNone/>
            </a:pPr>
            <a:r>
              <a:rPr lang="en-US"/>
              <a:t>     return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Calling a Function</a:t>
            </a:r>
            <a:endParaRPr/>
          </a:p>
          <a:p>
            <a:pPr indent="-228600" lvl="0" marL="228600" rtl="0" algn="l">
              <a:lnSpc>
                <a:spcPct val="90000"/>
              </a:lnSpc>
              <a:spcBef>
                <a:spcPts val="1000"/>
              </a:spcBef>
              <a:spcAft>
                <a:spcPts val="0"/>
              </a:spcAft>
              <a:buClr>
                <a:schemeClr val="dk1"/>
              </a:buClr>
              <a:buSzPts val="2800"/>
              <a:buChar char="•"/>
            </a:pPr>
            <a:r>
              <a:rPr lang="en-US"/>
              <a:t>Defining a function only gives it a name, specifies the parameters that are to be included in the function and structures the blocks of code.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Once the basic structure of a function is finalized, we can execute it by calling it from another function or directly from the Python prompt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 printme( str ):</a:t>
            </a:r>
            <a:endParaRPr/>
          </a:p>
          <a:p>
            <a:pPr indent="0" lvl="0" marL="0" rtl="0" algn="l">
              <a:lnSpc>
                <a:spcPct val="90000"/>
              </a:lnSpc>
              <a:spcBef>
                <a:spcPts val="1000"/>
              </a:spcBef>
              <a:spcAft>
                <a:spcPts val="0"/>
              </a:spcAft>
              <a:buClr>
                <a:schemeClr val="dk1"/>
              </a:buClr>
              <a:buSzPts val="2800"/>
              <a:buNone/>
            </a:pPr>
            <a:r>
              <a:rPr lang="en-US"/>
              <a:t>   "This prints a passed string into this function"</a:t>
            </a:r>
            <a:endParaRPr/>
          </a:p>
          <a:p>
            <a:pPr indent="0" lvl="0" marL="0" rtl="0" algn="l">
              <a:lnSpc>
                <a:spcPct val="90000"/>
              </a:lnSpc>
              <a:spcBef>
                <a:spcPts val="1000"/>
              </a:spcBef>
              <a:spcAft>
                <a:spcPts val="0"/>
              </a:spcAft>
              <a:buClr>
                <a:schemeClr val="dk1"/>
              </a:buClr>
              <a:buSzPts val="2800"/>
              <a:buNone/>
            </a:pPr>
            <a:r>
              <a:rPr lang="en-US"/>
              <a:t>   print str</a:t>
            </a:r>
            <a:endParaRPr/>
          </a:p>
          <a:p>
            <a:pPr indent="0" lvl="0" marL="0" rtl="0" algn="l">
              <a:lnSpc>
                <a:spcPct val="90000"/>
              </a:lnSpc>
              <a:spcBef>
                <a:spcPts val="1000"/>
              </a:spcBef>
              <a:spcAft>
                <a:spcPts val="0"/>
              </a:spcAft>
              <a:buClr>
                <a:schemeClr val="dk1"/>
              </a:buClr>
              <a:buSzPts val="2800"/>
              <a:buNone/>
            </a:pPr>
            <a:r>
              <a:rPr lang="en-US"/>
              <a:t>   return;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Now we can call printme function</a:t>
            </a:r>
            <a:endParaRPr/>
          </a:p>
          <a:p>
            <a:pPr indent="0" lvl="0" marL="0" rtl="0" algn="l">
              <a:lnSpc>
                <a:spcPct val="90000"/>
              </a:lnSpc>
              <a:spcBef>
                <a:spcPts val="1000"/>
              </a:spcBef>
              <a:spcAft>
                <a:spcPts val="0"/>
              </a:spcAft>
              <a:buClr>
                <a:schemeClr val="dk1"/>
              </a:buClr>
              <a:buSzPts val="2800"/>
              <a:buNone/>
            </a:pPr>
            <a:r>
              <a:rPr lang="en-US"/>
              <a:t>printme("I'm first call to user defined function!")</a:t>
            </a:r>
            <a:endParaRPr/>
          </a:p>
          <a:p>
            <a:pPr indent="0" lvl="0" marL="0" rtl="0" algn="l">
              <a:lnSpc>
                <a:spcPct val="90000"/>
              </a:lnSpc>
              <a:spcBef>
                <a:spcPts val="1000"/>
              </a:spcBef>
              <a:spcAft>
                <a:spcPts val="0"/>
              </a:spcAft>
              <a:buClr>
                <a:schemeClr val="dk1"/>
              </a:buClr>
              <a:buSzPts val="2800"/>
              <a:buNone/>
            </a:pPr>
            <a:r>
              <a:rPr lang="en-US"/>
              <a:t>printme("Again second call to the same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t>Pass by reference vs value</a:t>
            </a:r>
            <a:endParaRPr sz="1400"/>
          </a:p>
          <a:p>
            <a:pPr indent="0" lvl="0" marL="0" rtl="0" algn="l">
              <a:lnSpc>
                <a:spcPct val="90000"/>
              </a:lnSpc>
              <a:spcBef>
                <a:spcPts val="1000"/>
              </a:spcBef>
              <a:spcAft>
                <a:spcPts val="0"/>
              </a:spcAft>
              <a:buClr>
                <a:schemeClr val="dk1"/>
              </a:buClr>
              <a:buSzPts val="1400"/>
              <a:buNone/>
            </a:pPr>
            <a:r>
              <a:rPr lang="en-US" sz="1400"/>
              <a:t>All parameters (arguments) in the Python language are passed by reference. It means if we change what a parameter refers to within a function, the change also reflects back in the calling function</a:t>
            </a:r>
            <a:endParaRPr sz="1400"/>
          </a:p>
          <a:p>
            <a:pPr indent="0" lvl="0" marL="0" rtl="0" algn="l">
              <a:lnSpc>
                <a:spcPct val="90000"/>
              </a:lnSpc>
              <a:spcBef>
                <a:spcPts val="1000"/>
              </a:spcBef>
              <a:spcAft>
                <a:spcPts val="0"/>
              </a:spcAft>
              <a:buClr>
                <a:schemeClr val="dk1"/>
              </a:buClr>
              <a:buSzPts val="1400"/>
              <a:buNone/>
            </a:pPr>
            <a:r>
              <a:rPr lang="en-US" sz="1400"/>
              <a:t>def changeme( mylist ):</a:t>
            </a:r>
            <a:endParaRPr sz="1400"/>
          </a:p>
          <a:p>
            <a:pPr indent="0" lvl="0" marL="0" rtl="0" algn="l">
              <a:lnSpc>
                <a:spcPct val="90000"/>
              </a:lnSpc>
              <a:spcBef>
                <a:spcPts val="1000"/>
              </a:spcBef>
              <a:spcAft>
                <a:spcPts val="0"/>
              </a:spcAft>
              <a:buClr>
                <a:schemeClr val="dk1"/>
              </a:buClr>
              <a:buSzPts val="1400"/>
              <a:buNone/>
            </a:pPr>
            <a:r>
              <a:rPr lang="en-US" sz="1400"/>
              <a:t>   "This changes a passed list into this function"</a:t>
            </a:r>
            <a:endParaRPr sz="1400"/>
          </a:p>
          <a:p>
            <a:pPr indent="0" lvl="0" marL="0" rtl="0" algn="l">
              <a:lnSpc>
                <a:spcPct val="90000"/>
              </a:lnSpc>
              <a:spcBef>
                <a:spcPts val="1000"/>
              </a:spcBef>
              <a:spcAft>
                <a:spcPts val="0"/>
              </a:spcAft>
              <a:buClr>
                <a:schemeClr val="dk1"/>
              </a:buClr>
              <a:buSzPts val="1400"/>
              <a:buNone/>
            </a:pPr>
            <a:r>
              <a:rPr lang="en-US" sz="1400"/>
              <a:t>   mylist.append([1,2,3,4]);</a:t>
            </a:r>
            <a:endParaRPr sz="1400"/>
          </a:p>
          <a:p>
            <a:pPr indent="0" lvl="0" marL="0" rtl="0" algn="l">
              <a:lnSpc>
                <a:spcPct val="90000"/>
              </a:lnSpc>
              <a:spcBef>
                <a:spcPts val="1000"/>
              </a:spcBef>
              <a:spcAft>
                <a:spcPts val="0"/>
              </a:spcAft>
              <a:buClr>
                <a:schemeClr val="dk1"/>
              </a:buClr>
              <a:buSzPts val="1400"/>
              <a:buNone/>
            </a:pPr>
            <a:r>
              <a:rPr lang="en-US" sz="1400"/>
              <a:t>   print "Values inside the function: ", mylist</a:t>
            </a:r>
            <a:endParaRPr sz="1400"/>
          </a:p>
          <a:p>
            <a:pPr indent="0" lvl="0" marL="0" rtl="0" algn="l">
              <a:lnSpc>
                <a:spcPct val="90000"/>
              </a:lnSpc>
              <a:spcBef>
                <a:spcPts val="1000"/>
              </a:spcBef>
              <a:spcAft>
                <a:spcPts val="0"/>
              </a:spcAft>
              <a:buClr>
                <a:schemeClr val="dk1"/>
              </a:buClr>
              <a:buSzPts val="1400"/>
              <a:buNone/>
            </a:pPr>
            <a:r>
              <a:rPr lang="en-US" sz="1400"/>
              <a:t>   return</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en-US" sz="1400"/>
              <a:t># Now you can call changeme function</a:t>
            </a:r>
            <a:endParaRPr sz="1400"/>
          </a:p>
          <a:p>
            <a:pPr indent="0" lvl="0" marL="0" rtl="0" algn="l">
              <a:lnSpc>
                <a:spcPct val="90000"/>
              </a:lnSpc>
              <a:spcBef>
                <a:spcPts val="1000"/>
              </a:spcBef>
              <a:spcAft>
                <a:spcPts val="0"/>
              </a:spcAft>
              <a:buClr>
                <a:schemeClr val="dk1"/>
              </a:buClr>
              <a:buSzPts val="1400"/>
              <a:buNone/>
            </a:pPr>
            <a:r>
              <a:rPr lang="en-US" sz="1400"/>
              <a:t>mylist = [10,20,30];</a:t>
            </a:r>
            <a:endParaRPr sz="1400"/>
          </a:p>
          <a:p>
            <a:pPr indent="0" lvl="0" marL="0" rtl="0" algn="l">
              <a:lnSpc>
                <a:spcPct val="90000"/>
              </a:lnSpc>
              <a:spcBef>
                <a:spcPts val="1000"/>
              </a:spcBef>
              <a:spcAft>
                <a:spcPts val="0"/>
              </a:spcAft>
              <a:buClr>
                <a:schemeClr val="dk1"/>
              </a:buClr>
              <a:buSzPts val="1400"/>
              <a:buNone/>
            </a:pPr>
            <a:r>
              <a:rPr lang="en-US" sz="1400"/>
              <a:t>changeme( mylist );</a:t>
            </a:r>
            <a:endParaRPr sz="1400"/>
          </a:p>
          <a:p>
            <a:pPr indent="0" lvl="0" marL="0" rtl="0" algn="l">
              <a:lnSpc>
                <a:spcPct val="90000"/>
              </a:lnSpc>
              <a:spcBef>
                <a:spcPts val="1000"/>
              </a:spcBef>
              <a:spcAft>
                <a:spcPts val="0"/>
              </a:spcAft>
              <a:buClr>
                <a:schemeClr val="dk1"/>
              </a:buClr>
              <a:buSzPts val="1400"/>
              <a:buNone/>
            </a:pPr>
            <a:r>
              <a:rPr lang="en-US" sz="1400"/>
              <a:t>print "Values outside the function: ", mylist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800"/>
              <a:buNone/>
            </a:pPr>
            <a:r>
              <a:rPr lang="en-US"/>
              <a:t>def changeme( mylist ):</a:t>
            </a:r>
            <a:endParaRPr/>
          </a:p>
          <a:p>
            <a:pPr indent="0" lvl="0" marL="0" rtl="0" algn="l">
              <a:lnSpc>
                <a:spcPct val="70000"/>
              </a:lnSpc>
              <a:spcBef>
                <a:spcPts val="1000"/>
              </a:spcBef>
              <a:spcAft>
                <a:spcPts val="0"/>
              </a:spcAft>
              <a:buClr>
                <a:schemeClr val="dk1"/>
              </a:buClr>
              <a:buSzPts val="2800"/>
              <a:buNone/>
            </a:pPr>
            <a:r>
              <a:rPr lang="en-US"/>
              <a:t>   "This changes a passed list into this function"</a:t>
            </a:r>
            <a:endParaRPr/>
          </a:p>
          <a:p>
            <a:pPr indent="0" lvl="0" marL="0" rtl="0" algn="l">
              <a:lnSpc>
                <a:spcPct val="70000"/>
              </a:lnSpc>
              <a:spcBef>
                <a:spcPts val="1000"/>
              </a:spcBef>
              <a:spcAft>
                <a:spcPts val="0"/>
              </a:spcAft>
              <a:buClr>
                <a:schemeClr val="dk1"/>
              </a:buClr>
              <a:buSzPts val="2800"/>
              <a:buNone/>
            </a:pPr>
            <a:r>
              <a:rPr lang="en-US"/>
              <a:t>   mylist = [1,2,3,4]; # This would assig new reference in mylist</a:t>
            </a:r>
            <a:endParaRPr/>
          </a:p>
          <a:p>
            <a:pPr indent="0" lvl="0" marL="0" rtl="0" algn="l">
              <a:lnSpc>
                <a:spcPct val="70000"/>
              </a:lnSpc>
              <a:spcBef>
                <a:spcPts val="1000"/>
              </a:spcBef>
              <a:spcAft>
                <a:spcPts val="0"/>
              </a:spcAft>
              <a:buClr>
                <a:schemeClr val="dk1"/>
              </a:buClr>
              <a:buSzPts val="2800"/>
              <a:buNone/>
            </a:pPr>
            <a:r>
              <a:rPr lang="en-US"/>
              <a:t>   print "Values inside the function: ", mylist</a:t>
            </a:r>
            <a:endParaRPr/>
          </a:p>
          <a:p>
            <a:pPr indent="0" lvl="0" marL="0" rtl="0" algn="l">
              <a:lnSpc>
                <a:spcPct val="70000"/>
              </a:lnSpc>
              <a:spcBef>
                <a:spcPts val="1000"/>
              </a:spcBef>
              <a:spcAft>
                <a:spcPts val="0"/>
              </a:spcAft>
              <a:buClr>
                <a:schemeClr val="dk1"/>
              </a:buClr>
              <a:buSzPts val="2800"/>
              <a:buNone/>
            </a:pPr>
            <a:r>
              <a:rPr lang="en-US"/>
              <a:t>   return</a:t>
            </a:r>
            <a:endParaRPr/>
          </a:p>
          <a:p>
            <a:pPr indent="0" lvl="0" marL="0" rtl="0" algn="l">
              <a:lnSpc>
                <a:spcPct val="70000"/>
              </a:lnSpc>
              <a:spcBef>
                <a:spcPts val="1000"/>
              </a:spcBef>
              <a:spcAft>
                <a:spcPts val="0"/>
              </a:spcAft>
              <a:buClr>
                <a:schemeClr val="dk1"/>
              </a:buClr>
              <a:buSzPts val="2800"/>
              <a:buNone/>
            </a:pPr>
            <a:r>
              <a:t/>
            </a:r>
            <a:endParaRPr/>
          </a:p>
          <a:p>
            <a:pPr indent="0" lvl="0" marL="0" rtl="0" algn="l">
              <a:lnSpc>
                <a:spcPct val="70000"/>
              </a:lnSpc>
              <a:spcBef>
                <a:spcPts val="1000"/>
              </a:spcBef>
              <a:spcAft>
                <a:spcPts val="0"/>
              </a:spcAft>
              <a:buClr>
                <a:schemeClr val="dk1"/>
              </a:buClr>
              <a:buSzPts val="2800"/>
              <a:buNone/>
            </a:pPr>
            <a:r>
              <a:t/>
            </a:r>
            <a:endParaRPr/>
          </a:p>
          <a:p>
            <a:pPr indent="0" lvl="0" marL="0" rtl="0" algn="l">
              <a:lnSpc>
                <a:spcPct val="70000"/>
              </a:lnSpc>
              <a:spcBef>
                <a:spcPts val="1000"/>
              </a:spcBef>
              <a:spcAft>
                <a:spcPts val="0"/>
              </a:spcAft>
              <a:buClr>
                <a:schemeClr val="dk1"/>
              </a:buClr>
              <a:buSzPts val="2800"/>
              <a:buNone/>
            </a:pPr>
            <a:r>
              <a:rPr lang="en-US"/>
              <a:t>mylist = [10,20,30];</a:t>
            </a:r>
            <a:endParaRPr/>
          </a:p>
          <a:p>
            <a:pPr indent="0" lvl="0" marL="0" rtl="0" algn="l">
              <a:lnSpc>
                <a:spcPct val="70000"/>
              </a:lnSpc>
              <a:spcBef>
                <a:spcPts val="1000"/>
              </a:spcBef>
              <a:spcAft>
                <a:spcPts val="0"/>
              </a:spcAft>
              <a:buClr>
                <a:schemeClr val="dk1"/>
              </a:buClr>
              <a:buSzPts val="2800"/>
              <a:buNone/>
            </a:pPr>
            <a:r>
              <a:rPr lang="en-US"/>
              <a:t>changeme( mylist );</a:t>
            </a:r>
            <a:endParaRPr/>
          </a:p>
          <a:p>
            <a:pPr indent="0" lvl="0" marL="0" rtl="0" algn="l">
              <a:lnSpc>
                <a:spcPct val="70000"/>
              </a:lnSpc>
              <a:spcBef>
                <a:spcPts val="1000"/>
              </a:spcBef>
              <a:spcAft>
                <a:spcPts val="0"/>
              </a:spcAft>
              <a:buClr>
                <a:schemeClr val="dk1"/>
              </a:buClr>
              <a:buSzPts val="2800"/>
              <a:buNone/>
            </a:pPr>
            <a:r>
              <a:rPr lang="en-US"/>
              <a:t>print "Values outside the function: ", mylist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Function Arguments</a:t>
            </a:r>
            <a:br>
              <a:rPr lang="en-US" sz="3959"/>
            </a:br>
            <a:endParaRPr sz="3959"/>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We can call a function by using the following types of formal arguments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Required arguments</a:t>
            </a:r>
            <a:endParaRPr/>
          </a:p>
          <a:p>
            <a:pPr indent="0" lvl="0" marL="0" rtl="0" algn="l">
              <a:lnSpc>
                <a:spcPct val="90000"/>
              </a:lnSpc>
              <a:spcBef>
                <a:spcPts val="1000"/>
              </a:spcBef>
              <a:spcAft>
                <a:spcPts val="0"/>
              </a:spcAft>
              <a:buClr>
                <a:schemeClr val="dk1"/>
              </a:buClr>
              <a:buSzPts val="2800"/>
              <a:buNone/>
            </a:pPr>
            <a:r>
              <a:rPr lang="en-US"/>
              <a:t>Keyword arguments</a:t>
            </a:r>
            <a:endParaRPr/>
          </a:p>
          <a:p>
            <a:pPr indent="0" lvl="0" marL="0" rtl="0" algn="l">
              <a:lnSpc>
                <a:spcPct val="90000"/>
              </a:lnSpc>
              <a:spcBef>
                <a:spcPts val="1000"/>
              </a:spcBef>
              <a:spcAft>
                <a:spcPts val="0"/>
              </a:spcAft>
              <a:buClr>
                <a:schemeClr val="dk1"/>
              </a:buClr>
              <a:buSzPts val="2800"/>
              <a:buNone/>
            </a:pPr>
            <a:r>
              <a:rPr lang="en-US"/>
              <a:t>Default arguments</a:t>
            </a:r>
            <a:endParaRPr/>
          </a:p>
          <a:p>
            <a:pPr indent="0" lvl="0" marL="0" rtl="0" algn="l">
              <a:lnSpc>
                <a:spcPct val="90000"/>
              </a:lnSpc>
              <a:spcBef>
                <a:spcPts val="1000"/>
              </a:spcBef>
              <a:spcAft>
                <a:spcPts val="0"/>
              </a:spcAft>
              <a:buClr>
                <a:schemeClr val="dk1"/>
              </a:buClr>
              <a:buSzPts val="2800"/>
              <a:buNone/>
            </a:pPr>
            <a:r>
              <a:rPr lang="en-US"/>
              <a:t>Variable-length arguments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2020-11-24T04:33:23Z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