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mcn2m3Wbgiw+xhIept3BU4Dy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8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28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8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8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8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8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38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3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3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3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38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38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  <a:defRPr>
                <a:solidFill>
                  <a:srgbClr val="DF5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30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30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3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3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30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30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3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0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31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3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3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3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3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32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2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32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32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3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32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34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3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3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34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3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3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35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3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3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5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3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3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35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35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35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35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5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3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3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3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3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36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3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6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81AD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E8158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635B4E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3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6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2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2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DF5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27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DF5A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2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DF5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DF5A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81AD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E8158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35B4E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-US">
                <a:solidFill>
                  <a:schemeClr val="dk1"/>
                </a:solidFill>
              </a:rPr>
              <a:t>IN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lang="en-US">
                <a:solidFill>
                  <a:schemeClr val="dk1"/>
                </a:solidFill>
              </a:rPr>
              <a:t>PYTHON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OBJECT-ORIENTED PROGRAMMING(OOPS)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Instance methods</a:t>
            </a:r>
            <a:endParaRPr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Char char="⚫"/>
            </a:pPr>
            <a:r>
              <a:rPr b="1" lang="en-US" sz="2092"/>
              <a:t>Instance methods</a:t>
            </a:r>
            <a:r>
              <a:rPr lang="en-US" sz="2092"/>
              <a:t> are functions that are defined inside a class and can only be called from an instance of that class. Just like .__init__(), an instance method’s first parameter is always self.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class Dog: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 species = "Canis familiaris"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def __init__(self, name, age):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      self.name = name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      self.age = 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# Instance method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def description(self):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     return f"{self.name} is {self.age} years old"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# Another instance method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def speak(self, sound):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          return f"{self.name} says {sound}"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It represents real-world relationships well.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It provides </a:t>
            </a:r>
            <a:r>
              <a:rPr b="1" lang="en-US" sz="2497"/>
              <a:t>reusability</a:t>
            </a:r>
            <a:r>
              <a:rPr lang="en-US" sz="2497"/>
              <a:t> of a code. We don’t have to write the same code again and again. Also, it allows us to add more features to a class without modifying it.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It is transitive in nature, which means that if class B inherits from another class A, then all the subclasses of B would automatically inherit from class A.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Inheritance is a way of creating a new class for using details of an existing class without modifying it. </a:t>
            </a:r>
            <a:endParaRPr sz="2497"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The newly formed class is a derived class (or child class). </a:t>
            </a:r>
            <a:endParaRPr sz="2497"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Similarly, the existing class is a base class (or parent class).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152400" y="15240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class Person(object):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# Constructor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def __init__(self, name):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    self.name = name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# To get name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def getName(self):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    return self.name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# To check if this person is an employee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def isEmployee(self):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    return False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# Inherited or Subclass </a:t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  class Employee(Person):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# Here we return true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def isEmployee(self):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     return True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# Driver code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emp = Person(“Athira”)  # An Object of Person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print(emp.getName(), emp.isEmployee())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   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emp = Employee(“Sindhu") # An Object of Employee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rPr lang="en-US" sz="1000"/>
              <a:t>print(emp.getName(), emp.isEmployee())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5"/>
              <a:buNone/>
            </a:pPr>
            <a:r>
              <a:rPr b="1" lang="en-US" sz="877"/>
              <a:t>Subclassing (Calling constructor of parent class)</a:t>
            </a:r>
            <a:r>
              <a:rPr lang="en-US" sz="877"/>
              <a:t> </a:t>
            </a:r>
            <a:endParaRPr sz="877"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Person( object ):   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# __init__ is known as the constructor        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def __init__(self, name, idnumber):  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self.name = name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self.idnumber = idnumber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def display(self):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print(self.name)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print(self.idnumber)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# child class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Employee( Person ):          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def __init__(self, name, idnumber, salary, post):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self.salary = salary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self.post = post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# invoking the __init__ of the parent class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Person.__init__(self, name, idnumber) 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       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# creation of an object variable or an instance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a = Employee(“Anjali”, 886012, 200000, “PHP developer")     </a:t>
            </a:r>
            <a:endParaRPr sz="877"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b=Employee(“Sruthi”, 886002, 300000, “Operation Manager")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# calling a function of the class Person using its instance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a.display()  </a:t>
            </a:r>
            <a:endParaRPr sz="877"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b.dispaly()</a:t>
            </a:r>
            <a:endParaRPr sz="877"/>
          </a:p>
          <a:p>
            <a:pPr indent="0" lvl="0" marL="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None/>
            </a:pPr>
            <a:r>
              <a:t/>
            </a:r>
            <a:endParaRPr sz="87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b="1" lang="en-US"/>
              <a:t>Different forms of Inheritance:</a:t>
            </a:r>
            <a:r>
              <a:rPr lang="en-US"/>
              <a:t> </a:t>
            </a:r>
            <a:br>
              <a:rPr lang="en-US"/>
            </a:br>
            <a:r>
              <a:rPr b="1" lang="en-US"/>
              <a:t>1. Single inheritance</a:t>
            </a:r>
            <a:r>
              <a:rPr lang="en-US"/>
              <a:t>: When a child class inherits from only one parent class, it is called single inheritance. 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b="1" lang="en-US"/>
              <a:t>2. Multiple inheritance</a:t>
            </a:r>
            <a:r>
              <a:rPr lang="en-US"/>
              <a:t>: When a child class inherits from multiple parent classes, it is called multiple inheritance. Unlike Java and like C++, Python supports multiple inheritance.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b="1" lang="en-US"/>
              <a:t>3. Multilevel inheritance</a:t>
            </a:r>
            <a:r>
              <a:rPr lang="en-US"/>
              <a:t>: When we have a child and grandchild relationship.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class Base1(object):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def __init__(self):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self.str1 = “Softronics"</a:t>
            </a:r>
            <a:endParaRPr sz="1080"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print("Base1")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class Base2(object):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def __init__(self):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self.str2 = “Futuralabs"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print("Base2")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class Derived(Base1, Base2):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def __init__(self):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# Calling constructors of Base1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# and Base2 classes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Base1.__init__(self)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Base2.__init__(self)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print("Derived")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def printStrs(self):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print(self.str1, self.str2)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ob = Derived()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rPr lang="en-US" sz="1080"/>
              <a:t>ob.printStrs() </a:t>
            </a:r>
            <a:endParaRPr/>
          </a:p>
          <a:p>
            <a:pPr indent="-216027" lvl="0" marL="274320" rtl="0" algn="l">
              <a:lnSpc>
                <a:spcPct val="80000"/>
              </a:lnSpc>
              <a:spcBef>
                <a:spcPts val="216"/>
              </a:spcBef>
              <a:spcAft>
                <a:spcPts val="0"/>
              </a:spcAft>
              <a:buSzPts val="918"/>
              <a:buNone/>
            </a:pPr>
            <a:r>
              <a:t/>
            </a:r>
            <a:endParaRPr sz="10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# A Python program to multilevel inheritance  </a:t>
            </a:r>
            <a:endParaRPr sz="675"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class Base(object):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Constructor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__init__(self, name):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self.name = name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To get name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getName(self):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return self.name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# Inherited or Sub class (Note Person in bracket)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class Child(Base):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Constructor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__init__(self, name, age):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Base.__init__(self, name)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self.age = age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To get name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getAge(self):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return self.age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# Inherited or Sub class (Note Person in bracket)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class GrandChild(Child):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Constructor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__init__(self, name, age, address):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Child.__init__(self, name, age)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self.address = address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# To get address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def getAddress(self):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      return self.address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# Driver code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g = GrandChild("Sruthi", 23, "India")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rPr lang="en-US" sz="675"/>
              <a:t>print(g.getName(), g.getAge(), g.getAddress())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574"/>
              <a:buNone/>
            </a:pPr>
            <a:r>
              <a:t/>
            </a:r>
            <a:endParaRPr sz="6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Encapsulation is one of the fundamental concepts in object-oriented programming (OOP).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It describes the idea of wrapping data and the methods that work on data within one unit.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This puts restrictions on accessing variables and methods directly and can prevent the accidental modification of data.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To prevent accidental change, an object’s variable can only be changed by an object’s method.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Those types of variables are known as </a:t>
            </a:r>
            <a:r>
              <a:rPr b="1" lang="en-US"/>
              <a:t>private variable</a:t>
            </a:r>
            <a:r>
              <a:rPr lang="en-US"/>
              <a:t>.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b="1" lang="en-US"/>
              <a:t>Protected members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Protected members are those members of the class that cannot be accessed outside the class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but can be accessed from within the class and its subclasses.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To accomplish this in Python, just follow </a:t>
            </a:r>
            <a:r>
              <a:rPr b="1" lang="en-US"/>
              <a:t>the convention</a:t>
            </a:r>
            <a:r>
              <a:rPr lang="en-US"/>
              <a:t> by prefixing the name of the member by a </a:t>
            </a:r>
            <a:r>
              <a:rPr b="1" lang="en-US"/>
              <a:t>single underscore “_”</a:t>
            </a:r>
            <a:r>
              <a:rPr lang="en-US"/>
              <a:t>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304800" y="1295400"/>
            <a:ext cx="850392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# Python program to demonstrate protected members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# Creating a base class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class Base: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def __init__(self):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# Protected member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self._a =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# Creating a derived class   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class Derived(Base):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def __init__(self):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# Calling constructor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# Base class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Base.__init__(self)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print("Calling protected member of base class: 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print(self._a)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obj1 = Derived()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       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obj2 = Base()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 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rPr lang="en-US" sz="1282"/>
              <a:t>print(obj2.a)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SzPts val="1090"/>
              <a:buNone/>
            </a:pPr>
            <a:r>
              <a:t/>
            </a:r>
            <a:endParaRPr sz="128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Object-oriented programming</a:t>
            </a:r>
            <a:r>
              <a:rPr lang="en-US" sz="2497"/>
              <a:t> (OOP) is a method of structuring a program by bundling related properties and behaviors into individual </a:t>
            </a:r>
            <a:r>
              <a:rPr b="1" lang="en-US" sz="2497"/>
              <a:t>objects</a:t>
            </a:r>
            <a:r>
              <a:rPr lang="en-US" sz="2497"/>
              <a:t>.</a:t>
            </a:r>
            <a:endParaRPr/>
          </a:p>
          <a:p>
            <a:pPr indent="-274319" lvl="0" marL="274320" rtl="0" algn="just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An object could represent a person with </a:t>
            </a:r>
            <a:r>
              <a:rPr b="1" lang="en-US" sz="2497"/>
              <a:t>properties</a:t>
            </a:r>
            <a:r>
              <a:rPr lang="en-US" sz="2497"/>
              <a:t> like a name, age, and address and </a:t>
            </a:r>
            <a:r>
              <a:rPr b="1" lang="en-US" sz="2497"/>
              <a:t>behaviors</a:t>
            </a:r>
            <a:r>
              <a:rPr lang="en-US" sz="2497"/>
              <a:t> such as walking, talking, breathing, and running. </a:t>
            </a:r>
            <a:endParaRPr sz="2497"/>
          </a:p>
          <a:p>
            <a:pPr indent="-274319" lvl="0" marL="274320" rtl="0" algn="just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Or it could represent an email with properties like a recipient list, subject, and body and behaviors like adding attachments and sending.</a:t>
            </a:r>
            <a:endParaRPr/>
          </a:p>
          <a:p>
            <a:pPr indent="-274319" lvl="0" marL="274320" rtl="0" algn="just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OOP models real-world entities as software objects that have some data associated with them and can perform certain functions.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Polymorphism in Python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The word polymorphism means having many forms.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 In programming, polymorphism means same function name (but different signatures) being uses for different types.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b="1" lang="en-US" sz="2497"/>
              <a:t>Inbuilt polymorphic functions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print(len(“futuralabs")) </a:t>
            </a:r>
            <a:endParaRPr sz="2497"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print(len([10, 20, 30])) </a:t>
            </a:r>
            <a:endParaRPr sz="2497"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b="1" lang="en-US" sz="2497"/>
              <a:t>User defined polymorphic functions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def add(x, y, z = 0): 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    return x + y+z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print(add(2, 3))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print(add(2, 3, 4))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  <a:p>
            <a:pPr indent="0" lvl="0" marL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5"/>
              <a:buNone/>
            </a:pPr>
            <a:r>
              <a:rPr b="1" lang="en-US" sz="877"/>
              <a:t>Polymorphism with class methods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India():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capital(self):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print("New Delhi is the capital of India.")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language(self):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print("Hindi is the most widely spoken language of India.")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type(self):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print("India is a developing country.")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USA():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capital(self):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print("Washington, D.C. is the capital of USA.")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language(self):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print("English is the primary language of USA.")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type(self):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print("USA is a developed country.")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obj_ind = India()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obj_usa = USA()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for country in (obj_ind, obj_usa):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country.capital()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country.language()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country.type()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None/>
            </a:pPr>
            <a:r>
              <a:t/>
            </a:r>
            <a:endParaRPr sz="877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1"/>
              <a:buChar char="⚫"/>
            </a:pPr>
            <a:r>
              <a:rPr b="1" lang="en-US" sz="2295"/>
              <a:t>Polymorphism with Inheritance:</a:t>
            </a:r>
            <a:br>
              <a:rPr lang="en-US" sz="2295"/>
            </a:br>
            <a:r>
              <a:rPr lang="en-US" sz="2295"/>
              <a:t>In Python, Polymorphism define methods in the child class that have the same name as the methods in the parent class.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en-US" sz="2295"/>
              <a:t> In inheritance, the child class inherits the methods from the parent class. However, it is possible to modify a method in a child class that it has inherited from the parent class. </a:t>
            </a:r>
            <a:endParaRPr sz="2295"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en-US" sz="2295"/>
              <a:t>This is particularly useful in cases where the method inherited from the parent class doesn’t quite fit the child class. </a:t>
            </a:r>
            <a:endParaRPr sz="2295"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en-US" sz="2295"/>
              <a:t>In such cases, we re-implement the method in the child class.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Char char="⚫"/>
            </a:pPr>
            <a:r>
              <a:rPr lang="en-US" sz="2295"/>
              <a:t> This process of re-implementing a method in the child class is known as </a:t>
            </a:r>
            <a:r>
              <a:rPr b="1" lang="en-US" sz="2295"/>
              <a:t>Method Overriding</a:t>
            </a:r>
            <a:r>
              <a:rPr lang="en-US" sz="2295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5"/>
              <a:buNone/>
            </a:pPr>
            <a:r>
              <a:rPr b="1" lang="en-US" sz="877"/>
              <a:t>Polymorphism with Inheritance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Bird: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def intro(self):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print("There are many types of birds.")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def flight(self):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print("Most of the birds can fly but some cannot.")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sparrow(Bird):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def flight(self):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print("Sparrows can fly.")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ostrich(Bird):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def flight(self):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print("Ostriches cannot fly.")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obj_bird = Bird()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obj_spr = sparrow()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obj_ost = ostrich()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obj_bird.intro()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obj_bird.flight()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obj_spr.intro()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obj_spr.flight()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obj_ost.intro()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obj_ost.flight()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None/>
            </a:pPr>
            <a:r>
              <a:t/>
            </a:r>
            <a:endParaRPr sz="87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None/>
            </a:pPr>
            <a:r>
              <a:rPr b="1" lang="en-US" sz="2092"/>
              <a:t>Polymorphism with a Function and objects:</a:t>
            </a:r>
            <a:br>
              <a:rPr lang="en-US" sz="2092"/>
            </a:br>
            <a:r>
              <a:rPr lang="en-US" sz="2092"/>
              <a:t>It is also possible to create a function that can take any object, allowing for polymorphism.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In this example, it create a function called “func()” which will take an object which  named as  “obj”.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Though using the name ‘obj’, any instantiated object will be able to be called into this function.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Next, lets give the function something to do that uses the ‘obj’ object we passed to it.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 In this case lets call the three methods, viz., capital(), language() and type(), each of which is defined in the two classes ‘India’ and ‘USA’.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Next, let’s create instantiations of both the ‘India’ and ‘USA’ classes if we don’t have them already. </a:t>
            </a:r>
            <a:endParaRPr sz="2092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en-US" sz="2092"/>
              <a:t>With those, we can call their action using the same func() function: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India():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capital(self):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print("New Delhi is the capital of India.")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language(self):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print("Hindi is the most widely spoken language of India.")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type(self):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print("India is a developing country.")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class USA():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capital(self):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print("Washington, D.C. is the capital of USA.")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language(self):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print("English is the primary language of USA.")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def type(self):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    print("USA is a developed country.")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def func(obj):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obj.capital()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obj.language()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 obj.type()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obj_ind = India()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obj_usa = USA()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   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func(obj_ind)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75"/>
              </a:spcBef>
              <a:spcAft>
                <a:spcPts val="0"/>
              </a:spcAft>
              <a:buSzPts val="745"/>
              <a:buChar char="⚫"/>
            </a:pPr>
            <a:r>
              <a:rPr lang="en-US" sz="877"/>
              <a:t>func(obj_usa)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			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A great way to make code more manageable and more maintainable is to use </a:t>
            </a:r>
            <a:r>
              <a:rPr b="1" lang="en-US" sz="2497"/>
              <a:t>classes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Classes are used to create user-defined data structures.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 Define functions called </a:t>
            </a:r>
            <a:r>
              <a:rPr b="1" lang="en-US" sz="2497"/>
              <a:t>methods</a:t>
            </a:r>
            <a:r>
              <a:rPr lang="en-US" sz="2497"/>
              <a:t>, which identify the behaviors and actions that an object created from the class can perform with its data.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A class is a blueprint for how something should be defined. It doesn’t actually contain any data.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Class creates a user-defined data structure, which holds its own data members and member functions, which can be accessed and used by creating an instance of that class.</a:t>
            </a:r>
            <a:endParaRPr sz="2497"/>
          </a:p>
        </p:txBody>
      </p:sp>
      <p:sp>
        <p:nvSpPr>
          <p:cNvPr id="175" name="Google Shape;175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2970"/>
              <a:buFont typeface="Georgia"/>
              <a:buNone/>
            </a:pPr>
            <a:br>
              <a:rPr b="1" lang="en-US" sz="2970"/>
            </a:br>
            <a:br>
              <a:rPr b="1" lang="en-US" sz="2970"/>
            </a:br>
            <a:br>
              <a:rPr b="1" lang="en-US" sz="2970"/>
            </a:br>
            <a:br>
              <a:rPr b="1" lang="en-US" sz="2970"/>
            </a:br>
            <a:br>
              <a:rPr b="1" lang="en-US" sz="2970"/>
            </a:br>
            <a:br>
              <a:rPr b="1" lang="en-US" sz="2970"/>
            </a:br>
            <a:r>
              <a:rPr b="1" lang="en-US" sz="2970"/>
              <a:t>Class in Python</a:t>
            </a:r>
            <a:br>
              <a:rPr b="1" lang="en-US" sz="2970"/>
            </a:br>
            <a:endParaRPr sz="29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Instance </a:t>
            </a:r>
            <a:endParaRPr/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 </a:t>
            </a:r>
            <a:r>
              <a:rPr b="1" lang="en-US" sz="2497"/>
              <a:t>Instance</a:t>
            </a:r>
            <a:r>
              <a:rPr lang="en-US" sz="2497"/>
              <a:t> is an object that is built from a class and contains real data. </a:t>
            </a:r>
            <a:endParaRPr sz="2497"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 Many instances can be created from a single class.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An Object is an instance of a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rPr lang="en-US" sz="2497"/>
              <a:t>An object consists of :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State :</a:t>
            </a:r>
            <a:r>
              <a:rPr lang="en-US" sz="2497"/>
              <a:t> It is represented by attributes of an object. It also reflects the properties of an object.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Behavior :</a:t>
            </a:r>
            <a:r>
              <a:rPr lang="en-US" sz="2497"/>
              <a:t> It is represented by methods of an object. It also reflects the response of an object with other objects.</a:t>
            </a:r>
            <a:endParaRPr/>
          </a:p>
          <a:p>
            <a:pPr indent="-274319" lvl="0" marL="27432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b="1" lang="en-US" sz="2497"/>
              <a:t>Identity :</a:t>
            </a:r>
            <a:r>
              <a:rPr lang="en-US" sz="2497"/>
              <a:t> It gives a unique name to an object and enables one object to interact with other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122"/>
              <a:buNone/>
            </a:pPr>
            <a:r>
              <a:t/>
            </a:r>
            <a:endParaRPr sz="249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94"/>
              <a:buChar char="⚫"/>
            </a:pPr>
            <a:r>
              <a:rPr lang="en-US" sz="3875"/>
              <a:t>When an object of a class is created, the class is said to be instantiated. </a:t>
            </a:r>
            <a:endParaRPr sz="3875"/>
          </a:p>
          <a:p>
            <a:pPr indent="-274320" lvl="0" marL="274320" rtl="0" algn="l">
              <a:lnSpc>
                <a:spcPct val="80000"/>
              </a:lnSpc>
              <a:spcBef>
                <a:spcPts val="775"/>
              </a:spcBef>
              <a:spcAft>
                <a:spcPts val="0"/>
              </a:spcAft>
              <a:buSzPts val="3294"/>
              <a:buChar char="⚫"/>
            </a:pPr>
            <a:r>
              <a:rPr lang="en-US" sz="3875"/>
              <a:t>All the instances share the attributes and the behavior of the class. </a:t>
            </a:r>
            <a:endParaRPr sz="3875"/>
          </a:p>
          <a:p>
            <a:pPr indent="-274320" lvl="0" marL="274320" rtl="0" algn="l">
              <a:lnSpc>
                <a:spcPct val="80000"/>
              </a:lnSpc>
              <a:spcBef>
                <a:spcPts val="775"/>
              </a:spcBef>
              <a:spcAft>
                <a:spcPts val="0"/>
              </a:spcAft>
              <a:buSzPts val="3294"/>
              <a:buChar char="⚫"/>
            </a:pPr>
            <a:r>
              <a:rPr lang="en-US" sz="3875"/>
              <a:t>But the values of those attributes, i.e. the state are unique for each object. </a:t>
            </a:r>
            <a:endParaRPr sz="3875"/>
          </a:p>
          <a:p>
            <a:pPr indent="0" lvl="0" marL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t/>
            </a:r>
            <a:endParaRPr sz="209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Define a Class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2"/>
              <a:buChar char="⚫"/>
            </a:pPr>
            <a:r>
              <a:rPr lang="en-US" sz="1485"/>
              <a:t>All class definitions start with the class keyword, which is followed by the name of the class and a colon. </a:t>
            </a:r>
            <a:endParaRPr sz="1485"/>
          </a:p>
          <a:p>
            <a:pPr indent="-274320" lvl="0" marL="27432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Char char="⚫"/>
            </a:pPr>
            <a:r>
              <a:rPr lang="en-US" sz="1485"/>
              <a:t>Any code that is indented below the class definition is considered part of the class’s body.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Char char="⚫"/>
            </a:pPr>
            <a:r>
              <a:rPr lang="en-US" sz="1485"/>
              <a:t>Attributes are the variables that belong to class.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Char char="⚫"/>
            </a:pPr>
            <a:r>
              <a:rPr lang="en-US" sz="1485"/>
              <a:t>Attributes are always public and can be accessed using dot (.) operator. </a:t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t/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class Person: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        pass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t/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class  Person 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def __init__(self, name, age):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     self.name = name </a:t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     self.age = 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def say_hi(self):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        print('Hello, my name is', self.name)  </a:t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p = Person(‘Sruthi') 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rPr lang="en-US" sz="1485"/>
              <a:t>p.say_hi()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t/>
            </a:r>
            <a:endParaRPr sz="1485"/>
          </a:p>
          <a:p>
            <a:pPr indent="0" lvl="0" marL="0" rtl="0" algn="l">
              <a:lnSpc>
                <a:spcPct val="80000"/>
              </a:lnSpc>
              <a:spcBef>
                <a:spcPts val="297"/>
              </a:spcBef>
              <a:spcAft>
                <a:spcPts val="0"/>
              </a:spcAft>
              <a:buSzPts val="1262"/>
              <a:buNone/>
            </a:pPr>
            <a:r>
              <a:t/>
            </a:r>
            <a:endParaRPr sz="148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 The __init__ method is similar to constructors in C++ and Java. </a:t>
            </a:r>
            <a:endParaRPr sz="2295"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Constructors are used to initialize the object’s state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A constructor also contains a collection of statements(i.e. instructions) that are executed at the time of Object creation.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 It is run as soon as an object of a class is instantiated. </a:t>
            </a:r>
            <a:endParaRPr sz="2295"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The method is useful to do any initialization you want to do with your object.</a:t>
            </a:r>
            <a:endParaRPr sz="2295"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lang="en-US" sz="2295"/>
              <a:t>In the body of .__init__(), there are two statements using the self variable: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b="1" lang="en-US" sz="2295"/>
              <a:t>self.name = name</a:t>
            </a:r>
            <a:r>
              <a:rPr lang="en-US" sz="2295"/>
              <a:t> creates an attribute called name and assigns to it the value of the name parameter.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Font typeface="Noto Sans Symbols"/>
              <a:buChar char="▪"/>
            </a:pPr>
            <a:r>
              <a:rPr b="1" lang="en-US" sz="2295"/>
              <a:t>self.age = age</a:t>
            </a:r>
            <a:r>
              <a:rPr lang="en-US" sz="2295"/>
              <a:t> creates an attribute called age and assigns to it the value of the age parameter.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Attributes created in .__init__() are called </a:t>
            </a:r>
            <a:r>
              <a:rPr b="1" lang="en-US"/>
              <a:t>instance attributes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An instance attribute’s value is specific to a particular instance of the class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en-US"/>
              <a:t> All Person objects have a name and an age, but the values for the name and age attributes will vary depending on the Person instance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5A00"/>
              </a:buClr>
              <a:buSzPts val="3300"/>
              <a:buFont typeface="Georgia"/>
              <a:buNone/>
            </a:pPr>
            <a:r>
              <a:rPr lang="en-US"/>
              <a:t>Class and Instance attribute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1"/>
              <a:buChar char="⚫"/>
            </a:pPr>
            <a:r>
              <a:rPr lang="en-US" sz="2295"/>
              <a:t>Now create a new Person class with a class attribute called .nationality and two instance attributes called .name and .age: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class Person: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    nationality = “Indian“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    def __init__(self, name, age): </a:t>
            </a:r>
            <a:endParaRPr sz="2295"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         self.name = name </a:t>
            </a:r>
            <a:endParaRPr sz="2295"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         self.age = 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aneesha</a:t>
            </a:r>
            <a:r>
              <a:rPr lang="en-US" sz="2295"/>
              <a:t>= Person(“Aneesha", 25)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sruth = Person(“Sruthi", 30)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en-US" sz="2295"/>
              <a:t>This creates two new Person instances—one for a </a:t>
            </a:r>
            <a:r>
              <a:rPr lang="en-US" sz="2295"/>
              <a:t>3</a:t>
            </a:r>
            <a:r>
              <a:rPr lang="en-US" sz="2295"/>
              <a:t>5 year-old person named Aneesha  and one for a 30-year-old person named Sruthi.</a:t>
            </a:r>
            <a:endParaRPr sz="22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acer</dc:creator>
</cp:coreProperties>
</file>