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8" r:id="rId5"/>
    <p:sldId id="259" r:id="rId6"/>
    <p:sldId id="261" r:id="rId7"/>
    <p:sldId id="260" r:id="rId8"/>
    <p:sldId id="262" r:id="rId9"/>
    <p:sldId id="267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 varScale="1">
        <p:scale>
          <a:sx n="65" d="100"/>
          <a:sy n="65" d="100"/>
        </p:scale>
        <p:origin x="-112" y="-7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31/03/16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31/03/16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31/03/16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31/03/16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31/03/16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31/03/16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31/03/16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31/03/16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31/03/16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Vijitha</a:t>
            </a:r>
            <a:r>
              <a:rPr lang="en-US" dirty="0" smtClean="0"/>
              <a:t>, Rama, </a:t>
            </a:r>
            <a:r>
              <a:rPr lang="en-US" dirty="0" err="1" smtClean="0"/>
              <a:t>PrAmodhKUMAR</a:t>
            </a:r>
            <a:r>
              <a:rPr lang="en-US" dirty="0" smtClean="0"/>
              <a:t> and </a:t>
            </a:r>
            <a:r>
              <a:rPr lang="en-US" dirty="0" err="1" smtClean="0"/>
              <a:t>Ishani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 of </a:t>
            </a:r>
            <a:r>
              <a:rPr lang="en-US" dirty="0"/>
              <a:t>F</a:t>
            </a:r>
            <a:r>
              <a:rPr lang="en-US" dirty="0" smtClean="0"/>
              <a:t>actors affecting Super Bowl Winning over the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5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Dataset from 1967 to 2015 has been aggregated into a single </a:t>
            </a:r>
            <a:r>
              <a:rPr lang="en-US" dirty="0" err="1" smtClean="0"/>
              <a:t>csv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Preliminary analysis is complete</a:t>
            </a:r>
          </a:p>
          <a:p>
            <a:r>
              <a:rPr lang="en-US" dirty="0" smtClean="0"/>
              <a:t>Have started working on the Abstract and Introduction part of the Project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72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Dataset Collection -  </a:t>
            </a:r>
            <a:r>
              <a:rPr lang="en-US" i="1" dirty="0" err="1" smtClean="0"/>
              <a:t>Ishani</a:t>
            </a:r>
            <a:r>
              <a:rPr lang="en-US" i="1" dirty="0" smtClean="0"/>
              <a:t> and </a:t>
            </a:r>
            <a:r>
              <a:rPr lang="en-US" i="1" dirty="0" err="1" smtClean="0"/>
              <a:t>Pramod</a:t>
            </a:r>
            <a:endParaRPr lang="en-US" i="1" dirty="0" smtClean="0"/>
          </a:p>
          <a:p>
            <a:r>
              <a:rPr lang="en-US" dirty="0" smtClean="0"/>
              <a:t>Report Writing – </a:t>
            </a:r>
            <a:r>
              <a:rPr lang="en-US" i="1" dirty="0" smtClean="0"/>
              <a:t>Rama and Vijitha</a:t>
            </a:r>
          </a:p>
          <a:p>
            <a:r>
              <a:rPr lang="en-US" dirty="0" smtClean="0"/>
              <a:t>Preliminary and Regression Analysis – </a:t>
            </a:r>
            <a:r>
              <a:rPr lang="en-US" i="1" dirty="0" smtClean="0"/>
              <a:t>Vijitha</a:t>
            </a:r>
          </a:p>
          <a:p>
            <a:r>
              <a:rPr lang="en-US" dirty="0" smtClean="0"/>
              <a:t>PPT creation for presentation – </a:t>
            </a:r>
            <a:r>
              <a:rPr lang="en-US" i="1" dirty="0" err="1" smtClean="0"/>
              <a:t>Pramodh</a:t>
            </a:r>
            <a:r>
              <a:rPr lang="en-US" i="1" dirty="0" smtClean="0"/>
              <a:t> and Rama</a:t>
            </a:r>
          </a:p>
          <a:p>
            <a:r>
              <a:rPr lang="en-US" dirty="0" smtClean="0"/>
              <a:t>Presentation - </a:t>
            </a:r>
            <a:r>
              <a:rPr lang="en-US" i="1" dirty="0" err="1" smtClean="0"/>
              <a:t>Ishani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8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Project summary</a:t>
            </a:r>
          </a:p>
          <a:p>
            <a:r>
              <a:rPr lang="en-US" dirty="0" smtClean="0"/>
              <a:t>Data Matrix</a:t>
            </a:r>
          </a:p>
          <a:p>
            <a:r>
              <a:rPr lang="en-US" dirty="0" smtClean="0"/>
              <a:t>Some Sample Data</a:t>
            </a:r>
          </a:p>
          <a:p>
            <a:r>
              <a:rPr lang="en-US" dirty="0" smtClean="0"/>
              <a:t>Data analysis Methodology</a:t>
            </a:r>
          </a:p>
          <a:p>
            <a:r>
              <a:rPr lang="en-US" dirty="0" smtClean="0"/>
              <a:t>Preliminary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Dataset Summary</a:t>
            </a:r>
            <a:endParaRPr lang="en-US" dirty="0" smtClean="0"/>
          </a:p>
          <a:p>
            <a:r>
              <a:rPr lang="en-US" dirty="0" smtClean="0"/>
              <a:t>Status</a:t>
            </a:r>
          </a:p>
          <a:p>
            <a:r>
              <a:rPr lang="en-US" dirty="0" smtClean="0"/>
              <a:t>Contribution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6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National Football League (NFL) is a professional American football league consisting of 32 </a:t>
            </a:r>
            <a:r>
              <a:rPr lang="en-US" dirty="0" smtClean="0"/>
              <a:t>teams.</a:t>
            </a:r>
          </a:p>
          <a:p>
            <a:r>
              <a:rPr lang="en-US" dirty="0" smtClean="0"/>
              <a:t>32 teams are divided into two conferences NFC (National Football Conference) and AFC (American Football Conference) with 16 teams in each conference.</a:t>
            </a:r>
          </a:p>
          <a:p>
            <a:r>
              <a:rPr lang="en-US" dirty="0"/>
              <a:t>The NFL's 17-week regular season with each team playing 16 games and having one bye week</a:t>
            </a:r>
            <a:r>
              <a:rPr lang="en-US" dirty="0" smtClean="0"/>
              <a:t>.</a:t>
            </a:r>
          </a:p>
          <a:p>
            <a:r>
              <a:rPr lang="en-US" dirty="0"/>
              <a:t>Following the conclusion of the regular season, six teams from each conference (four division winners and two wild card teams) advance to the </a:t>
            </a:r>
            <a:r>
              <a:rPr lang="en-US" dirty="0" smtClean="0"/>
              <a:t>playoffs.</a:t>
            </a:r>
          </a:p>
          <a:p>
            <a:r>
              <a:rPr lang="en-US" dirty="0" smtClean="0"/>
              <a:t>A </a:t>
            </a:r>
            <a:r>
              <a:rPr lang="en-US" dirty="0"/>
              <a:t>single-elimination tournament culminating in the Super Bowl, played between the champions of the NFC and AFC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(source Wiki)</a:t>
            </a:r>
          </a:p>
        </p:txBody>
      </p:sp>
    </p:spTree>
    <p:extLst>
      <p:ext uri="{BB962C8B-B14F-4D97-AF65-F5344CB8AC3E}">
        <p14:creationId xmlns:p14="http://schemas.microsoft.com/office/powerpoint/2010/main" val="204562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this project, NFL Super Bowl team </a:t>
            </a:r>
            <a:r>
              <a:rPr lang="en-US" dirty="0" smtClean="0"/>
              <a:t>scores are </a:t>
            </a:r>
            <a:r>
              <a:rPr lang="en-US" dirty="0" smtClean="0"/>
              <a:t>considered to determine which factors influence the most in attaining their final winning score.</a:t>
            </a:r>
          </a:p>
          <a:p>
            <a:r>
              <a:rPr lang="en-US" dirty="0" smtClean="0"/>
              <a:t> </a:t>
            </a:r>
            <a:r>
              <a:rPr lang="en-US" dirty="0" smtClean="0"/>
              <a:t>For this analysis, we consider </a:t>
            </a:r>
            <a:r>
              <a:rPr lang="en-US" dirty="0" smtClean="0"/>
              <a:t>the following </a:t>
            </a:r>
            <a:r>
              <a:rPr lang="en-US" dirty="0" smtClean="0"/>
              <a:t>factors:</a:t>
            </a:r>
            <a:endParaRPr lang="en-US" dirty="0" smtClean="0"/>
          </a:p>
          <a:p>
            <a:pPr lvl="1"/>
            <a:r>
              <a:rPr lang="en-US" dirty="0" smtClean="0"/>
              <a:t>Total Offensive Plays</a:t>
            </a:r>
          </a:p>
          <a:p>
            <a:pPr lvl="1"/>
            <a:r>
              <a:rPr lang="en-US" dirty="0" smtClean="0"/>
              <a:t>Total Rushing Yards</a:t>
            </a:r>
          </a:p>
          <a:p>
            <a:pPr lvl="1"/>
            <a:r>
              <a:rPr lang="en-US" dirty="0" smtClean="0"/>
              <a:t>Total Passing Yards</a:t>
            </a:r>
          </a:p>
          <a:p>
            <a:pPr lvl="1"/>
            <a:r>
              <a:rPr lang="en-US" dirty="0" smtClean="0"/>
              <a:t>Penalties</a:t>
            </a:r>
          </a:p>
          <a:p>
            <a:pPr lvl="1"/>
            <a:r>
              <a:rPr lang="en-US" dirty="0" smtClean="0"/>
              <a:t>Touchdown</a:t>
            </a:r>
          </a:p>
          <a:p>
            <a:pPr lvl="1"/>
            <a:r>
              <a:rPr lang="en-US" dirty="0" smtClean="0"/>
              <a:t>Field Goals</a:t>
            </a:r>
          </a:p>
          <a:p>
            <a:pPr marL="27432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9299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data from 1967 to 2015 is considered for the </a:t>
            </a:r>
            <a:r>
              <a:rPr lang="en-US" dirty="0" smtClean="0"/>
              <a:t>analysis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dataset is obtained from the NFL site</a:t>
            </a:r>
          </a:p>
          <a:p>
            <a:pPr marL="0" indent="0">
              <a:buNone/>
            </a:pPr>
            <a:r>
              <a:rPr lang="en-US" dirty="0" smtClean="0"/>
              <a:t>    (</a:t>
            </a:r>
            <a:r>
              <a:rPr lang="en-US" i="1" dirty="0"/>
              <a:t>http://</a:t>
            </a:r>
            <a:r>
              <a:rPr lang="en-US" i="1" dirty="0" err="1"/>
              <a:t>www.nfl.com</a:t>
            </a:r>
            <a:r>
              <a:rPr lang="en-US" i="1" dirty="0"/>
              <a:t>/</a:t>
            </a:r>
            <a:r>
              <a:rPr lang="en-US" i="1" dirty="0" err="1"/>
              <a:t>superbowl</a:t>
            </a:r>
            <a:r>
              <a:rPr lang="en-US" i="1" dirty="0"/>
              <a:t>/</a:t>
            </a:r>
            <a:r>
              <a:rPr lang="en-US" i="1" dirty="0" smtClean="0"/>
              <a:t>history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6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pic>
        <p:nvPicPr>
          <p:cNvPr id="4" name="Content Placeholder 3" descr="Screen Shot 2016-03-30 at 8.36.48 P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600" b="-84600"/>
          <a:stretch>
            <a:fillRect/>
          </a:stretch>
        </p:blipFill>
        <p:spPr>
          <a:xfrm>
            <a:off x="301625" y="1527175"/>
            <a:ext cx="8504238" cy="4572000"/>
          </a:xfrm>
        </p:spPr>
      </p:pic>
    </p:spTree>
    <p:extLst>
      <p:ext uri="{BB962C8B-B14F-4D97-AF65-F5344CB8AC3E}">
        <p14:creationId xmlns:p14="http://schemas.microsoft.com/office/powerpoint/2010/main" val="61696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Regression analysis will be done </a:t>
            </a:r>
            <a:r>
              <a:rPr lang="en-IN" sz="2400" dirty="0"/>
              <a:t>with the </a:t>
            </a:r>
            <a:r>
              <a:rPr lang="en-IN" sz="2400" dirty="0" smtClean="0"/>
              <a:t>considered factors as the </a:t>
            </a:r>
            <a:r>
              <a:rPr lang="en-IN" sz="2400" dirty="0"/>
              <a:t>independent variables and the </a:t>
            </a:r>
            <a:r>
              <a:rPr lang="en-IN" sz="2400" dirty="0" smtClean="0"/>
              <a:t>final score </a:t>
            </a:r>
            <a:r>
              <a:rPr lang="en-IN" sz="2400" dirty="0"/>
              <a:t>obtained by the winning team as the dependent </a:t>
            </a:r>
            <a:r>
              <a:rPr lang="en-IN" sz="2400" dirty="0" smtClean="0"/>
              <a:t>variable.</a:t>
            </a:r>
          </a:p>
          <a:p>
            <a:r>
              <a:rPr lang="en-IN" sz="2400" dirty="0"/>
              <a:t>The initial dependencies of the </a:t>
            </a:r>
            <a:r>
              <a:rPr lang="en-IN" sz="2400" dirty="0" smtClean="0"/>
              <a:t>factors are </a:t>
            </a:r>
            <a:r>
              <a:rPr lang="en-IN" sz="2400" dirty="0"/>
              <a:t>calculated using a </a:t>
            </a:r>
            <a:r>
              <a:rPr lang="en-IN" sz="2400" dirty="0" smtClean="0"/>
              <a:t>Correlation </a:t>
            </a:r>
            <a:r>
              <a:rPr lang="en-IN" sz="2400" dirty="0" smtClean="0"/>
              <a:t>Matrix</a:t>
            </a:r>
          </a:p>
          <a:p>
            <a:r>
              <a:rPr lang="en-IN" sz="2400" dirty="0"/>
              <a:t>p values will help us in identifying which of the factors are most important </a:t>
            </a:r>
            <a:r>
              <a:rPr lang="en-IN" sz="2400" dirty="0" smtClean="0"/>
              <a:t>in leading the </a:t>
            </a:r>
            <a:r>
              <a:rPr lang="en-IN" sz="2400" dirty="0"/>
              <a:t>team </a:t>
            </a:r>
            <a:r>
              <a:rPr lang="en-IN" sz="2400" dirty="0" smtClean="0"/>
              <a:t>to win </a:t>
            </a:r>
            <a:r>
              <a:rPr lang="en-IN" sz="2400" dirty="0"/>
              <a:t>the game. </a:t>
            </a:r>
            <a:endParaRPr lang="en-IN" sz="2400" dirty="0" smtClean="0"/>
          </a:p>
          <a:p>
            <a:r>
              <a:rPr lang="en-IN" sz="2400" dirty="0"/>
              <a:t>Lower the p value, more significant is the relationship between that factor and the dependent variable </a:t>
            </a:r>
            <a:endParaRPr lang="en-IN" sz="2400" dirty="0" smtClean="0"/>
          </a:p>
          <a:p>
            <a:r>
              <a:rPr lang="en-IN" sz="2400" dirty="0" smtClean="0"/>
              <a:t>The software we will be using </a:t>
            </a:r>
            <a:r>
              <a:rPr lang="en-IN" sz="2400" dirty="0" smtClean="0"/>
              <a:t>for analysis is </a:t>
            </a:r>
            <a:r>
              <a:rPr lang="en-IN" sz="2400" dirty="0" smtClean="0"/>
              <a:t>R studio.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3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Null values are present in the Dataset</a:t>
            </a:r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factors </a:t>
            </a:r>
            <a:r>
              <a:rPr lang="en-US" dirty="0"/>
              <a:t>Score, Rushing Yards, </a:t>
            </a:r>
            <a:r>
              <a:rPr lang="en-US" dirty="0" err="1"/>
              <a:t>Penalities</a:t>
            </a:r>
            <a:r>
              <a:rPr lang="en-US" dirty="0"/>
              <a:t>, Touchdowns, Field </a:t>
            </a:r>
            <a:r>
              <a:rPr lang="en-US" dirty="0" smtClean="0"/>
              <a:t>Goals are skewed to the right i.e. are positively </a:t>
            </a:r>
            <a:r>
              <a:rPr lang="en-US" dirty="0"/>
              <a:t>skewed while Total Offensive Plays, Passing </a:t>
            </a:r>
            <a:r>
              <a:rPr lang="en-US" dirty="0" smtClean="0"/>
              <a:t>Yards are negatively skewed.</a:t>
            </a:r>
          </a:p>
          <a:p>
            <a:endParaRPr lang="en-US" dirty="0" smtClean="0"/>
          </a:p>
          <a:p>
            <a:r>
              <a:rPr lang="en-US" dirty="0" smtClean="0"/>
              <a:t> Dataset was checked for outliers by plotting scatterplots. No outliers were found.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2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Statistical summary for the dataset</a:t>
            </a:r>
            <a:endParaRPr lang="en-US" dirty="0"/>
          </a:p>
        </p:txBody>
      </p:sp>
      <p:pic>
        <p:nvPicPr>
          <p:cNvPr id="8" name="Picture 7" descr="Screen Shot 2016-03-31 at 10.31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45" y="2173652"/>
            <a:ext cx="7523285" cy="368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55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106</TotalTime>
  <Words>461</Words>
  <Application>Microsoft Macintosh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Prediction of Factors affecting Super Bowl Winning over the years</vt:lpstr>
      <vt:lpstr>Outline</vt:lpstr>
      <vt:lpstr>Introduction</vt:lpstr>
      <vt:lpstr>Project Summary</vt:lpstr>
      <vt:lpstr>Data Matrix</vt:lpstr>
      <vt:lpstr>Sample Data</vt:lpstr>
      <vt:lpstr>Data Analysis Methodology</vt:lpstr>
      <vt:lpstr>Preliminary Analysis</vt:lpstr>
      <vt:lpstr>Dataset Summary</vt:lpstr>
      <vt:lpstr>Status</vt:lpstr>
      <vt:lpstr>Project Contribution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NFL win factors</dc:title>
  <dc:creator>Vijitha</dc:creator>
  <cp:lastModifiedBy>Vijitha</cp:lastModifiedBy>
  <cp:revision>46</cp:revision>
  <dcterms:created xsi:type="dcterms:W3CDTF">2016-03-31T00:19:43Z</dcterms:created>
  <dcterms:modified xsi:type="dcterms:W3CDTF">2016-03-31T15:05:35Z</dcterms:modified>
</cp:coreProperties>
</file>